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-1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73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1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60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24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35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699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2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96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145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74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9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48BAB-B1EB-E74D-A619-1DBDD8D89AE0}" type="datetimeFigureOut">
              <a:rPr lang="en-US" smtClean="0"/>
              <a:t>6. 05. 16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4E505-43BA-D14C-937A-151386986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19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6950"/>
            <a:ext cx="7772400" cy="11810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PRAVICE PACIENTA </a:t>
            </a:r>
            <a:r>
              <a:rPr lang="en-US" dirty="0" smtClean="0"/>
              <a:t>–</a:t>
            </a:r>
            <a:r>
              <a:rPr lang="en-US" dirty="0" smtClean="0"/>
              <a:t> PRAVICE ZAVAROVANE OSEBE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65400"/>
            <a:ext cx="6400800" cy="2247900"/>
          </a:xfrm>
        </p:spPr>
        <p:txBody>
          <a:bodyPr>
            <a:noAutofit/>
          </a:bodyPr>
          <a:lstStyle/>
          <a:p>
            <a:r>
              <a:rPr lang="hr-HR" sz="1600" dirty="0" smtClean="0">
                <a:solidFill>
                  <a:schemeClr val="tx1"/>
                </a:solidFill>
              </a:rPr>
              <a:t>ZAKON O PACIENTOVIH PRAVICAH </a:t>
            </a:r>
            <a:r>
              <a:rPr lang="hr-HR" sz="1600" dirty="0">
                <a:solidFill>
                  <a:schemeClr val="tx1"/>
                </a:solidFill>
              </a:rPr>
              <a:t>določa pravice, ki jih ima pacient oziroma </a:t>
            </a:r>
            <a:r>
              <a:rPr lang="hr-HR" sz="1600" dirty="0" smtClean="0">
                <a:solidFill>
                  <a:schemeClr val="tx1"/>
                </a:solidFill>
              </a:rPr>
              <a:t>pacientka kot </a:t>
            </a:r>
            <a:r>
              <a:rPr lang="hr-HR" sz="1600" dirty="0">
                <a:solidFill>
                  <a:schemeClr val="tx1"/>
                </a:solidFill>
              </a:rPr>
              <a:t>uporabnik oziroma </a:t>
            </a:r>
            <a:r>
              <a:rPr lang="hr-HR" sz="1600" dirty="0" smtClean="0">
                <a:solidFill>
                  <a:schemeClr val="tx1"/>
                </a:solidFill>
              </a:rPr>
              <a:t>uporabnica </a:t>
            </a:r>
            <a:r>
              <a:rPr lang="hr-HR" sz="1600" dirty="0">
                <a:solidFill>
                  <a:schemeClr val="tx1"/>
                </a:solidFill>
              </a:rPr>
              <a:t>zdravstvenih storitev pri vseh izvajalcih oziroma </a:t>
            </a:r>
            <a:r>
              <a:rPr lang="hr-HR" sz="1600" dirty="0" smtClean="0">
                <a:solidFill>
                  <a:schemeClr val="tx1"/>
                </a:solidFill>
              </a:rPr>
              <a:t>izvajalkah zdravstvenih </a:t>
            </a:r>
            <a:r>
              <a:rPr lang="hr-HR" sz="1600" dirty="0">
                <a:solidFill>
                  <a:schemeClr val="tx1"/>
                </a:solidFill>
              </a:rPr>
              <a:t>storitev, postopke uveljavljanja teh pravic, kadar so te kršene, in s temi pravicami povezane dolžnosti.</a:t>
            </a:r>
          </a:p>
          <a:p>
            <a:endParaRPr lang="hr-HR" sz="1600" dirty="0">
              <a:solidFill>
                <a:schemeClr val="tx1"/>
              </a:solidFill>
            </a:endParaRPr>
          </a:p>
          <a:p>
            <a:r>
              <a:rPr lang="hr-HR" sz="1600" dirty="0" smtClean="0">
                <a:solidFill>
                  <a:schemeClr val="tx1"/>
                </a:solidFill>
              </a:rPr>
              <a:t>Pravice </a:t>
            </a:r>
            <a:r>
              <a:rPr lang="hr-HR" sz="1600" dirty="0">
                <a:solidFill>
                  <a:schemeClr val="tx1"/>
                </a:solidFill>
              </a:rPr>
              <a:t>iz zdravstvenega zavarovanja in način njihovega uveljavljanja določa poseben zakon.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522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2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PACIENTOVE PRAVICE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r-HR" sz="1600" dirty="0" smtClean="0">
              <a:solidFill>
                <a:srgbClr val="000000"/>
              </a:solidFill>
            </a:endParaRPr>
          </a:p>
          <a:p>
            <a:r>
              <a:rPr lang="hr-HR" sz="1600" dirty="0" smtClean="0">
                <a:solidFill>
                  <a:srgbClr val="000000"/>
                </a:solidFill>
              </a:rPr>
              <a:t>– </a:t>
            </a:r>
            <a:r>
              <a:rPr lang="hr-HR" sz="1600" dirty="0">
                <a:solidFill>
                  <a:srgbClr val="000000"/>
                </a:solidFill>
              </a:rPr>
              <a:t>pravica do dostopa do zdravstvene oskrbe in zagotavljanja preventivnih storitev,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enakopravnega dostopa in obravnave pri zdravstveni oskrbi,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proste izbire zdravnika in izvajalca zdravstvenih storitev,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primerne, kakovostne in varne zdravstvene oskrbe,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spoštovanja pacientovega časa,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obveščenosti in sodelovanja,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samostojnega odločanja o zdravljenju,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upoštevanja vnaprej izražene volje,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preprečevanja in lajšanja trpljenja,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drugega mnenja,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seznanitve z zdravstveno dokumentacijo,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varstva zasebnosti in varstva osebnih podatkov,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obravnave kršitev pacientovih pravic,</a:t>
            </a:r>
          </a:p>
          <a:p>
            <a:r>
              <a:rPr lang="hr-HR" sz="1600" dirty="0">
                <a:solidFill>
                  <a:srgbClr val="000000"/>
                </a:solidFill>
              </a:rPr>
              <a:t>– pravica do brezplačne pomoči pri uresničevanju </a:t>
            </a:r>
            <a:r>
              <a:rPr lang="hr-HR" sz="1600">
                <a:solidFill>
                  <a:srgbClr val="000000"/>
                </a:solidFill>
              </a:rPr>
              <a:t>pacientovih </a:t>
            </a:r>
            <a:r>
              <a:rPr lang="hr-HR" sz="1600" smtClean="0">
                <a:solidFill>
                  <a:srgbClr val="000000"/>
                </a:solidFill>
              </a:rPr>
              <a:t>pravic.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086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189</Words>
  <Application>Microsoft Macintosh PowerPoint</Application>
  <PresentationFormat>On-screen Show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PRAVICE PACIENTA – PRAVICE ZAVAROVANE OSEBE</vt:lpstr>
      <vt:lpstr>PACIENTOVE PRAVICE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PRAVICE PACIENTA – PRAVICE ZAVAROVANE OSEBE</dc:title>
  <dc:creator>SIM</dc:creator>
  <cp:lastModifiedBy>SIM</cp:lastModifiedBy>
  <cp:revision>1</cp:revision>
  <dcterms:created xsi:type="dcterms:W3CDTF">2016-05-06T14:46:55Z</dcterms:created>
  <dcterms:modified xsi:type="dcterms:W3CDTF">2016-05-06T14:53:42Z</dcterms:modified>
</cp:coreProperties>
</file>