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60"/>
  </p:notesMasterIdLst>
  <p:handoutMasterIdLst>
    <p:handoutMasterId r:id="rId61"/>
  </p:handoutMasterIdLst>
  <p:sldIdLst>
    <p:sldId id="287" r:id="rId4"/>
    <p:sldId id="359" r:id="rId5"/>
    <p:sldId id="329" r:id="rId6"/>
    <p:sldId id="330" r:id="rId7"/>
    <p:sldId id="353" r:id="rId8"/>
    <p:sldId id="372" r:id="rId9"/>
    <p:sldId id="336" r:id="rId10"/>
    <p:sldId id="337" r:id="rId11"/>
    <p:sldId id="360" r:id="rId12"/>
    <p:sldId id="338" r:id="rId13"/>
    <p:sldId id="364" r:id="rId14"/>
    <p:sldId id="365" r:id="rId15"/>
    <p:sldId id="373" r:id="rId16"/>
    <p:sldId id="370" r:id="rId17"/>
    <p:sldId id="369" r:id="rId18"/>
    <p:sldId id="378" r:id="rId19"/>
    <p:sldId id="374" r:id="rId20"/>
    <p:sldId id="354" r:id="rId21"/>
    <p:sldId id="375" r:id="rId22"/>
    <p:sldId id="339" r:id="rId23"/>
    <p:sldId id="341" r:id="rId24"/>
    <p:sldId id="361" r:id="rId25"/>
    <p:sldId id="376" r:id="rId26"/>
    <p:sldId id="357" r:id="rId27"/>
    <p:sldId id="332" r:id="rId28"/>
    <p:sldId id="396" r:id="rId29"/>
    <p:sldId id="347" r:id="rId30"/>
    <p:sldId id="348" r:id="rId31"/>
    <p:sldId id="349" r:id="rId32"/>
    <p:sldId id="350" r:id="rId33"/>
    <p:sldId id="367" r:id="rId34"/>
    <p:sldId id="377" r:id="rId35"/>
    <p:sldId id="355" r:id="rId36"/>
    <p:sldId id="391" r:id="rId37"/>
    <p:sldId id="362" r:id="rId38"/>
    <p:sldId id="363" r:id="rId39"/>
    <p:sldId id="392" r:id="rId40"/>
    <p:sldId id="394" r:id="rId41"/>
    <p:sldId id="379" r:id="rId42"/>
    <p:sldId id="390" r:id="rId43"/>
    <p:sldId id="380" r:id="rId44"/>
    <p:sldId id="381" r:id="rId45"/>
    <p:sldId id="387" r:id="rId46"/>
    <p:sldId id="382" r:id="rId47"/>
    <p:sldId id="383" r:id="rId48"/>
    <p:sldId id="384" r:id="rId49"/>
    <p:sldId id="389" r:id="rId50"/>
    <p:sldId id="388" r:id="rId51"/>
    <p:sldId id="385" r:id="rId52"/>
    <p:sldId id="386" r:id="rId53"/>
    <p:sldId id="335" r:id="rId54"/>
    <p:sldId id="397" r:id="rId55"/>
    <p:sldId id="398" r:id="rId56"/>
    <p:sldId id="399" r:id="rId57"/>
    <p:sldId id="395" r:id="rId58"/>
    <p:sldId id="303" r:id="rId59"/>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F9F9F9"/>
    <a:srgbClr val="003300"/>
    <a:srgbClr val="99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22" autoAdjust="0"/>
    <p:restoredTop sz="96605" autoAdjust="0"/>
  </p:normalViewPr>
  <p:slideViewPr>
    <p:cSldViewPr snapToGrid="0">
      <p:cViewPr varScale="1">
        <p:scale>
          <a:sx n="74" d="100"/>
          <a:sy n="74" d="100"/>
        </p:scale>
        <p:origin x="69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diagrams/_rels/data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image" Target="../media/image19.jpeg"/><Relationship Id="rId5" Type="http://schemas.openxmlformats.org/officeDocument/2006/relationships/image" Target="../media/image23.jpg"/><Relationship Id="rId4" Type="http://schemas.openxmlformats.org/officeDocument/2006/relationships/image" Target="../media/image22.jpg"/></Relationships>
</file>

<file path=ppt/diagrams/_rels/drawing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jpeg"/><Relationship Id="rId1" Type="http://schemas.openxmlformats.org/officeDocument/2006/relationships/image" Target="../media/image22.jpg"/><Relationship Id="rId5" Type="http://schemas.openxmlformats.org/officeDocument/2006/relationships/image" Target="../media/image23.jpg"/><Relationship Id="rId4"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BE607F-1846-45BC-995B-EDC8412B8B3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4CF493CD-5978-4F6E-AAA8-85D3F87B8AD4}">
      <dgm:prSet/>
      <dgm:spPr/>
      <dgm:t>
        <a:bodyPr/>
        <a:lstStyle/>
        <a:p>
          <a:pPr rtl="0"/>
          <a:r>
            <a:rPr lang="sl-SI" b="1" dirty="0" smtClean="0"/>
            <a:t>Predstavitev</a:t>
          </a:r>
          <a:r>
            <a:rPr lang="sl-SI" dirty="0" smtClean="0"/>
            <a:t>, namenjena splošnemu pregledu centralnega sistema in sprememb   </a:t>
          </a:r>
          <a:endParaRPr lang="sl-SI" dirty="0"/>
        </a:p>
      </dgm:t>
    </dgm:pt>
    <dgm:pt modelId="{D7C3784C-286D-491D-95C1-E458122E4EF7}" type="parTrans" cxnId="{921E7682-638E-4A62-8EC9-3A9E82DB4BE8}">
      <dgm:prSet/>
      <dgm:spPr/>
      <dgm:t>
        <a:bodyPr/>
        <a:lstStyle/>
        <a:p>
          <a:endParaRPr lang="sl-SI"/>
        </a:p>
      </dgm:t>
    </dgm:pt>
    <dgm:pt modelId="{55D8C4E0-C3A7-4597-95BD-B221FF20E2E5}" type="sibTrans" cxnId="{921E7682-638E-4A62-8EC9-3A9E82DB4BE8}">
      <dgm:prSet/>
      <dgm:spPr/>
      <dgm:t>
        <a:bodyPr/>
        <a:lstStyle/>
        <a:p>
          <a:endParaRPr lang="sl-SI"/>
        </a:p>
      </dgm:t>
    </dgm:pt>
    <dgm:pt modelId="{64D5ADDA-F69C-4D1B-80D1-9144F59900A5}">
      <dgm:prSet/>
      <dgm:spPr/>
      <dgm:t>
        <a:bodyPr/>
        <a:lstStyle/>
        <a:p>
          <a:pPr rtl="0"/>
          <a:r>
            <a:rPr lang="sl-SI" dirty="0" smtClean="0"/>
            <a:t>Ni podrobna predstavitev funkcionalnosti zalednih aplikacij</a:t>
          </a:r>
          <a:endParaRPr lang="sl-SI" dirty="0"/>
        </a:p>
      </dgm:t>
    </dgm:pt>
    <dgm:pt modelId="{E70BE4BC-9C97-4667-BA21-3641473741AA}" type="parTrans" cxnId="{A38BADBC-BC8F-42A3-B4AC-7B86214D035C}">
      <dgm:prSet/>
      <dgm:spPr/>
      <dgm:t>
        <a:bodyPr/>
        <a:lstStyle/>
        <a:p>
          <a:endParaRPr lang="sl-SI"/>
        </a:p>
      </dgm:t>
    </dgm:pt>
    <dgm:pt modelId="{74F762A8-3DCE-4DE3-AAB6-90B664EA4BBE}" type="sibTrans" cxnId="{A38BADBC-BC8F-42A3-B4AC-7B86214D035C}">
      <dgm:prSet/>
      <dgm:spPr/>
      <dgm:t>
        <a:bodyPr/>
        <a:lstStyle/>
        <a:p>
          <a:endParaRPr lang="sl-SI"/>
        </a:p>
      </dgm:t>
    </dgm:pt>
    <dgm:pt modelId="{14FFE651-D458-4B04-9115-5AE2B486F923}">
      <dgm:prSet/>
      <dgm:spPr/>
      <dgm:t>
        <a:bodyPr/>
        <a:lstStyle/>
        <a:p>
          <a:pPr rtl="0"/>
          <a:r>
            <a:rPr lang="sl-SI" dirty="0" smtClean="0"/>
            <a:t>Stališče o sprejemljivosti za uporabo vseh deležnikov</a:t>
          </a:r>
          <a:endParaRPr lang="sl-SI" dirty="0"/>
        </a:p>
      </dgm:t>
    </dgm:pt>
    <dgm:pt modelId="{53A21A12-D17D-4F56-BF77-859B7EAE4D47}" type="parTrans" cxnId="{83FD5488-D7BA-474F-9F8E-AE852B356333}">
      <dgm:prSet/>
      <dgm:spPr/>
    </dgm:pt>
    <dgm:pt modelId="{65C6509D-ED0D-4985-90E7-CCBAA9C2DCF0}" type="sibTrans" cxnId="{83FD5488-D7BA-474F-9F8E-AE852B356333}">
      <dgm:prSet/>
      <dgm:spPr/>
    </dgm:pt>
    <dgm:pt modelId="{08CD7E65-D304-499A-ABF2-442310C79687}" type="pres">
      <dgm:prSet presAssocID="{88BE607F-1846-45BC-995B-EDC8412B8B3A}" presName="Name0" presStyleCnt="0">
        <dgm:presLayoutVars>
          <dgm:chMax val="7"/>
          <dgm:chPref val="7"/>
          <dgm:dir/>
        </dgm:presLayoutVars>
      </dgm:prSet>
      <dgm:spPr/>
      <dgm:t>
        <a:bodyPr/>
        <a:lstStyle/>
        <a:p>
          <a:endParaRPr lang="sl-SI"/>
        </a:p>
      </dgm:t>
    </dgm:pt>
    <dgm:pt modelId="{0C77A065-05EF-47CA-BBE6-BE60DAEB3427}" type="pres">
      <dgm:prSet presAssocID="{88BE607F-1846-45BC-995B-EDC8412B8B3A}" presName="Name1" presStyleCnt="0"/>
      <dgm:spPr/>
      <dgm:t>
        <a:bodyPr/>
        <a:lstStyle/>
        <a:p>
          <a:endParaRPr lang="sl-SI"/>
        </a:p>
      </dgm:t>
    </dgm:pt>
    <dgm:pt modelId="{84F526A9-2806-4B13-BB18-590E5A29C9FC}" type="pres">
      <dgm:prSet presAssocID="{88BE607F-1846-45BC-995B-EDC8412B8B3A}" presName="cycle" presStyleCnt="0"/>
      <dgm:spPr/>
      <dgm:t>
        <a:bodyPr/>
        <a:lstStyle/>
        <a:p>
          <a:endParaRPr lang="sl-SI"/>
        </a:p>
      </dgm:t>
    </dgm:pt>
    <dgm:pt modelId="{AB29C4FC-84E5-4261-A0C1-CA6D06C32150}" type="pres">
      <dgm:prSet presAssocID="{88BE607F-1846-45BC-995B-EDC8412B8B3A}" presName="srcNode" presStyleLbl="node1" presStyleIdx="0" presStyleCnt="3"/>
      <dgm:spPr/>
      <dgm:t>
        <a:bodyPr/>
        <a:lstStyle/>
        <a:p>
          <a:endParaRPr lang="sl-SI"/>
        </a:p>
      </dgm:t>
    </dgm:pt>
    <dgm:pt modelId="{4293C8E5-4342-4DA2-8ED1-09B48345FA22}" type="pres">
      <dgm:prSet presAssocID="{88BE607F-1846-45BC-995B-EDC8412B8B3A}" presName="conn" presStyleLbl="parChTrans1D2" presStyleIdx="0" presStyleCnt="1"/>
      <dgm:spPr/>
      <dgm:t>
        <a:bodyPr/>
        <a:lstStyle/>
        <a:p>
          <a:endParaRPr lang="sl-SI"/>
        </a:p>
      </dgm:t>
    </dgm:pt>
    <dgm:pt modelId="{2825C7FB-1C19-454F-B8C1-7316F3AE7CE9}" type="pres">
      <dgm:prSet presAssocID="{88BE607F-1846-45BC-995B-EDC8412B8B3A}" presName="extraNode" presStyleLbl="node1" presStyleIdx="0" presStyleCnt="3"/>
      <dgm:spPr/>
      <dgm:t>
        <a:bodyPr/>
        <a:lstStyle/>
        <a:p>
          <a:endParaRPr lang="sl-SI"/>
        </a:p>
      </dgm:t>
    </dgm:pt>
    <dgm:pt modelId="{1F3E6681-3F16-43BE-B312-C6417A17F49A}" type="pres">
      <dgm:prSet presAssocID="{88BE607F-1846-45BC-995B-EDC8412B8B3A}" presName="dstNode" presStyleLbl="node1" presStyleIdx="0" presStyleCnt="3"/>
      <dgm:spPr/>
      <dgm:t>
        <a:bodyPr/>
        <a:lstStyle/>
        <a:p>
          <a:endParaRPr lang="sl-SI"/>
        </a:p>
      </dgm:t>
    </dgm:pt>
    <dgm:pt modelId="{61E7DB03-A395-449F-B63E-947CCED615C0}" type="pres">
      <dgm:prSet presAssocID="{4CF493CD-5978-4F6E-AAA8-85D3F87B8AD4}" presName="text_1" presStyleLbl="node1" presStyleIdx="0" presStyleCnt="3">
        <dgm:presLayoutVars>
          <dgm:bulletEnabled val="1"/>
        </dgm:presLayoutVars>
      </dgm:prSet>
      <dgm:spPr/>
      <dgm:t>
        <a:bodyPr/>
        <a:lstStyle/>
        <a:p>
          <a:endParaRPr lang="sl-SI"/>
        </a:p>
      </dgm:t>
    </dgm:pt>
    <dgm:pt modelId="{AE366B9D-4102-44F5-A2B1-29551D6B03E0}" type="pres">
      <dgm:prSet presAssocID="{4CF493CD-5978-4F6E-AAA8-85D3F87B8AD4}" presName="accent_1" presStyleCnt="0"/>
      <dgm:spPr/>
      <dgm:t>
        <a:bodyPr/>
        <a:lstStyle/>
        <a:p>
          <a:endParaRPr lang="sl-SI"/>
        </a:p>
      </dgm:t>
    </dgm:pt>
    <dgm:pt modelId="{6C4165C7-55C9-4107-8938-4018326E3859}" type="pres">
      <dgm:prSet presAssocID="{4CF493CD-5978-4F6E-AAA8-85D3F87B8AD4}" presName="accentRepeatNode" presStyleLbl="solidFgAcc1" presStyleIdx="0" presStyleCnt="3"/>
      <dgm:spPr/>
      <dgm:t>
        <a:bodyPr/>
        <a:lstStyle/>
        <a:p>
          <a:endParaRPr lang="sl-SI"/>
        </a:p>
      </dgm:t>
    </dgm:pt>
    <dgm:pt modelId="{064F4A72-F0E8-4953-B903-999F317859DF}" type="pres">
      <dgm:prSet presAssocID="{64D5ADDA-F69C-4D1B-80D1-9144F59900A5}" presName="text_2" presStyleLbl="node1" presStyleIdx="1" presStyleCnt="3">
        <dgm:presLayoutVars>
          <dgm:bulletEnabled val="1"/>
        </dgm:presLayoutVars>
      </dgm:prSet>
      <dgm:spPr/>
      <dgm:t>
        <a:bodyPr/>
        <a:lstStyle/>
        <a:p>
          <a:endParaRPr lang="sl-SI"/>
        </a:p>
      </dgm:t>
    </dgm:pt>
    <dgm:pt modelId="{6E62116A-6D35-4EAE-AD3C-6381059CF06F}" type="pres">
      <dgm:prSet presAssocID="{64D5ADDA-F69C-4D1B-80D1-9144F59900A5}" presName="accent_2" presStyleCnt="0"/>
      <dgm:spPr/>
      <dgm:t>
        <a:bodyPr/>
        <a:lstStyle/>
        <a:p>
          <a:endParaRPr lang="sl-SI"/>
        </a:p>
      </dgm:t>
    </dgm:pt>
    <dgm:pt modelId="{E6B778B0-B634-450D-B5B4-16165E9BBDA4}" type="pres">
      <dgm:prSet presAssocID="{64D5ADDA-F69C-4D1B-80D1-9144F59900A5}" presName="accentRepeatNode" presStyleLbl="solidFgAcc1" presStyleIdx="1" presStyleCnt="3"/>
      <dgm:spPr/>
      <dgm:t>
        <a:bodyPr/>
        <a:lstStyle/>
        <a:p>
          <a:endParaRPr lang="sl-SI"/>
        </a:p>
      </dgm:t>
    </dgm:pt>
    <dgm:pt modelId="{7A169697-906E-46B7-B66A-DFAE774C093E}" type="pres">
      <dgm:prSet presAssocID="{14FFE651-D458-4B04-9115-5AE2B486F923}" presName="text_3" presStyleLbl="node1" presStyleIdx="2" presStyleCnt="3">
        <dgm:presLayoutVars>
          <dgm:bulletEnabled val="1"/>
        </dgm:presLayoutVars>
      </dgm:prSet>
      <dgm:spPr/>
      <dgm:t>
        <a:bodyPr/>
        <a:lstStyle/>
        <a:p>
          <a:endParaRPr lang="sl-SI"/>
        </a:p>
      </dgm:t>
    </dgm:pt>
    <dgm:pt modelId="{D0F9D9A7-FEBA-4979-B6E7-12BF113EBF88}" type="pres">
      <dgm:prSet presAssocID="{14FFE651-D458-4B04-9115-5AE2B486F923}" presName="accent_3" presStyleCnt="0"/>
      <dgm:spPr/>
    </dgm:pt>
    <dgm:pt modelId="{81D6E075-3C3D-4EF0-B437-A43FC645B4A2}" type="pres">
      <dgm:prSet presAssocID="{14FFE651-D458-4B04-9115-5AE2B486F923}" presName="accentRepeatNode" presStyleLbl="solidFgAcc1" presStyleIdx="2" presStyleCnt="3"/>
      <dgm:spPr/>
    </dgm:pt>
  </dgm:ptLst>
  <dgm:cxnLst>
    <dgm:cxn modelId="{921E7682-638E-4A62-8EC9-3A9E82DB4BE8}" srcId="{88BE607F-1846-45BC-995B-EDC8412B8B3A}" destId="{4CF493CD-5978-4F6E-AAA8-85D3F87B8AD4}" srcOrd="0" destOrd="0" parTransId="{D7C3784C-286D-491D-95C1-E458122E4EF7}" sibTransId="{55D8C4E0-C3A7-4597-95BD-B221FF20E2E5}"/>
    <dgm:cxn modelId="{29CD964F-7E64-448E-92B3-0902484E19C7}" type="presOf" srcId="{55D8C4E0-C3A7-4597-95BD-B221FF20E2E5}" destId="{4293C8E5-4342-4DA2-8ED1-09B48345FA22}" srcOrd="0" destOrd="0" presId="urn:microsoft.com/office/officeart/2008/layout/VerticalCurvedList"/>
    <dgm:cxn modelId="{9DABF1FE-8A80-465D-A550-D39F119BDF5B}" type="presOf" srcId="{4CF493CD-5978-4F6E-AAA8-85D3F87B8AD4}" destId="{61E7DB03-A395-449F-B63E-947CCED615C0}" srcOrd="0" destOrd="0" presId="urn:microsoft.com/office/officeart/2008/layout/VerticalCurvedList"/>
    <dgm:cxn modelId="{83FD5488-D7BA-474F-9F8E-AE852B356333}" srcId="{88BE607F-1846-45BC-995B-EDC8412B8B3A}" destId="{14FFE651-D458-4B04-9115-5AE2B486F923}" srcOrd="2" destOrd="0" parTransId="{53A21A12-D17D-4F56-BF77-859B7EAE4D47}" sibTransId="{65C6509D-ED0D-4985-90E7-CCBAA9C2DCF0}"/>
    <dgm:cxn modelId="{2D646968-2C9C-4D18-82B3-9C24B164989F}" type="presOf" srcId="{64D5ADDA-F69C-4D1B-80D1-9144F59900A5}" destId="{064F4A72-F0E8-4953-B903-999F317859DF}" srcOrd="0" destOrd="0" presId="urn:microsoft.com/office/officeart/2008/layout/VerticalCurvedList"/>
    <dgm:cxn modelId="{402DEC3C-310A-473C-9928-6359785CF42D}" type="presOf" srcId="{14FFE651-D458-4B04-9115-5AE2B486F923}" destId="{7A169697-906E-46B7-B66A-DFAE774C093E}" srcOrd="0" destOrd="0" presId="urn:microsoft.com/office/officeart/2008/layout/VerticalCurvedList"/>
    <dgm:cxn modelId="{9328B01D-C480-4A3B-ADBB-DF1BD3354CD4}" type="presOf" srcId="{88BE607F-1846-45BC-995B-EDC8412B8B3A}" destId="{08CD7E65-D304-499A-ABF2-442310C79687}" srcOrd="0" destOrd="0" presId="urn:microsoft.com/office/officeart/2008/layout/VerticalCurvedList"/>
    <dgm:cxn modelId="{A38BADBC-BC8F-42A3-B4AC-7B86214D035C}" srcId="{88BE607F-1846-45BC-995B-EDC8412B8B3A}" destId="{64D5ADDA-F69C-4D1B-80D1-9144F59900A5}" srcOrd="1" destOrd="0" parTransId="{E70BE4BC-9C97-4667-BA21-3641473741AA}" sibTransId="{74F762A8-3DCE-4DE3-AAB6-90B664EA4BBE}"/>
    <dgm:cxn modelId="{47272972-A53B-4B85-B9EF-F3AFA8F475B9}" type="presParOf" srcId="{08CD7E65-D304-499A-ABF2-442310C79687}" destId="{0C77A065-05EF-47CA-BBE6-BE60DAEB3427}" srcOrd="0" destOrd="0" presId="urn:microsoft.com/office/officeart/2008/layout/VerticalCurvedList"/>
    <dgm:cxn modelId="{6E0718DC-36EE-4FF8-B636-2A20AE8D57EF}" type="presParOf" srcId="{0C77A065-05EF-47CA-BBE6-BE60DAEB3427}" destId="{84F526A9-2806-4B13-BB18-590E5A29C9FC}" srcOrd="0" destOrd="0" presId="urn:microsoft.com/office/officeart/2008/layout/VerticalCurvedList"/>
    <dgm:cxn modelId="{E1ABA1CD-0618-4DDA-95F2-671BF0A66F90}" type="presParOf" srcId="{84F526A9-2806-4B13-BB18-590E5A29C9FC}" destId="{AB29C4FC-84E5-4261-A0C1-CA6D06C32150}" srcOrd="0" destOrd="0" presId="urn:microsoft.com/office/officeart/2008/layout/VerticalCurvedList"/>
    <dgm:cxn modelId="{14C9483D-F7C9-4D6B-BB01-DFFE77FD0D29}" type="presParOf" srcId="{84F526A9-2806-4B13-BB18-590E5A29C9FC}" destId="{4293C8E5-4342-4DA2-8ED1-09B48345FA22}" srcOrd="1" destOrd="0" presId="urn:microsoft.com/office/officeart/2008/layout/VerticalCurvedList"/>
    <dgm:cxn modelId="{D4503CCE-02B3-4F46-9EDD-C82A658059A0}" type="presParOf" srcId="{84F526A9-2806-4B13-BB18-590E5A29C9FC}" destId="{2825C7FB-1C19-454F-B8C1-7316F3AE7CE9}" srcOrd="2" destOrd="0" presId="urn:microsoft.com/office/officeart/2008/layout/VerticalCurvedList"/>
    <dgm:cxn modelId="{78397C76-9FE6-4C86-947E-59C9B10BB9B1}" type="presParOf" srcId="{84F526A9-2806-4B13-BB18-590E5A29C9FC}" destId="{1F3E6681-3F16-43BE-B312-C6417A17F49A}" srcOrd="3" destOrd="0" presId="urn:microsoft.com/office/officeart/2008/layout/VerticalCurvedList"/>
    <dgm:cxn modelId="{8615C93D-93DA-4E75-AEE1-8E3CCD50A70B}" type="presParOf" srcId="{0C77A065-05EF-47CA-BBE6-BE60DAEB3427}" destId="{61E7DB03-A395-449F-B63E-947CCED615C0}" srcOrd="1" destOrd="0" presId="urn:microsoft.com/office/officeart/2008/layout/VerticalCurvedList"/>
    <dgm:cxn modelId="{EF7D79D7-8930-43FC-B7C1-7CF51126E886}" type="presParOf" srcId="{0C77A065-05EF-47CA-BBE6-BE60DAEB3427}" destId="{AE366B9D-4102-44F5-A2B1-29551D6B03E0}" srcOrd="2" destOrd="0" presId="urn:microsoft.com/office/officeart/2008/layout/VerticalCurvedList"/>
    <dgm:cxn modelId="{4383ECB1-12EA-4A0A-BE34-D9EA77284641}" type="presParOf" srcId="{AE366B9D-4102-44F5-A2B1-29551D6B03E0}" destId="{6C4165C7-55C9-4107-8938-4018326E3859}" srcOrd="0" destOrd="0" presId="urn:microsoft.com/office/officeart/2008/layout/VerticalCurvedList"/>
    <dgm:cxn modelId="{EE19A8C6-F809-4F43-9E84-9E8073ACD953}" type="presParOf" srcId="{0C77A065-05EF-47CA-BBE6-BE60DAEB3427}" destId="{064F4A72-F0E8-4953-B903-999F317859DF}" srcOrd="3" destOrd="0" presId="urn:microsoft.com/office/officeart/2008/layout/VerticalCurvedList"/>
    <dgm:cxn modelId="{25520051-E658-4623-9BF7-B91371A8AEC9}" type="presParOf" srcId="{0C77A065-05EF-47CA-BBE6-BE60DAEB3427}" destId="{6E62116A-6D35-4EAE-AD3C-6381059CF06F}" srcOrd="4" destOrd="0" presId="urn:microsoft.com/office/officeart/2008/layout/VerticalCurvedList"/>
    <dgm:cxn modelId="{FC3CC031-21ED-4989-AD2A-732038BFDD14}" type="presParOf" srcId="{6E62116A-6D35-4EAE-AD3C-6381059CF06F}" destId="{E6B778B0-B634-450D-B5B4-16165E9BBDA4}" srcOrd="0" destOrd="0" presId="urn:microsoft.com/office/officeart/2008/layout/VerticalCurvedList"/>
    <dgm:cxn modelId="{2D12210E-55BA-4657-944D-9E57E7CCAA74}" type="presParOf" srcId="{0C77A065-05EF-47CA-BBE6-BE60DAEB3427}" destId="{7A169697-906E-46B7-B66A-DFAE774C093E}" srcOrd="5" destOrd="0" presId="urn:microsoft.com/office/officeart/2008/layout/VerticalCurvedList"/>
    <dgm:cxn modelId="{D5F4C056-C2A2-4F5F-B978-5104F80607C9}" type="presParOf" srcId="{0C77A065-05EF-47CA-BBE6-BE60DAEB3427}" destId="{D0F9D9A7-FEBA-4979-B6E7-12BF113EBF88}" srcOrd="6" destOrd="0" presId="urn:microsoft.com/office/officeart/2008/layout/VerticalCurvedList"/>
    <dgm:cxn modelId="{75D13C8E-7B46-4243-8B9C-6DE4EA0C4650}" type="presParOf" srcId="{D0F9D9A7-FEBA-4979-B6E7-12BF113EBF88}" destId="{81D6E075-3C3D-4EF0-B437-A43FC645B4A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a:solidFill>
          <a:schemeClr val="accent4">
            <a:hueOff val="0"/>
            <a:satOff val="0"/>
            <a:lumOff val="0"/>
            <a:alpha val="27000"/>
          </a:schemeClr>
        </a:solidFill>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a:solidFill>
          <a:schemeClr val="accent5">
            <a:hueOff val="0"/>
            <a:satOff val="0"/>
            <a:lumOff val="0"/>
            <a:alpha val="27000"/>
          </a:schemeClr>
        </a:solidFill>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B175984D-8DA1-42FF-BB3A-593FA87C94AD}">
      <dgm:prSet/>
      <dgm:spPr>
        <a:solidFill>
          <a:schemeClr val="accent3">
            <a:hueOff val="0"/>
            <a:satOff val="0"/>
            <a:lumOff val="0"/>
            <a:alpha val="27000"/>
          </a:schemeClr>
        </a:solidFill>
      </dgm:spPr>
      <dgm:t>
        <a:bodyPr/>
        <a:lstStyle/>
        <a:p>
          <a:pPr rtl="0"/>
          <a:r>
            <a:rPr lang="sl-SI" dirty="0" smtClean="0"/>
            <a:t>Čakalne dobe</a:t>
          </a:r>
          <a:endParaRPr lang="sl-SI" dirty="0"/>
        </a:p>
      </dgm:t>
    </dgm:pt>
    <dgm:pt modelId="{BD4EDC5F-E9A4-400E-8383-4A9A562DB59E}" type="parTrans" cxnId="{2E9DFE0D-5B1B-4A53-A10C-B2F08044F7A4}">
      <dgm:prSet/>
      <dgm:spPr/>
      <dgm:t>
        <a:bodyPr/>
        <a:lstStyle/>
        <a:p>
          <a:endParaRPr lang="sl-SI"/>
        </a:p>
      </dgm:t>
    </dgm:pt>
    <dgm:pt modelId="{9F486A74-C6D1-41E7-A31B-C7135AD38E38}" type="sibTrans" cxnId="{2E9DFE0D-5B1B-4A53-A10C-B2F08044F7A4}">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81132BB4-534D-4087-B60B-A171D965B3BB}" type="pres">
      <dgm:prSet presAssocID="{B175984D-8DA1-42FF-BB3A-593FA87C94AD}" presName="parentText" presStyleLbl="node1" presStyleIdx="1" presStyleCnt="4">
        <dgm:presLayoutVars>
          <dgm:chMax val="0"/>
          <dgm:bulletEnabled val="1"/>
        </dgm:presLayoutVars>
      </dgm:prSet>
      <dgm:spPr/>
      <dgm:t>
        <a:bodyPr/>
        <a:lstStyle/>
        <a:p>
          <a:endParaRPr lang="sl-SI"/>
        </a:p>
      </dgm:t>
    </dgm:pt>
    <dgm:pt modelId="{764D3247-CB34-4E06-9F17-AB8DBF1936ED}" type="pres">
      <dgm:prSet presAssocID="{9F486A74-C6D1-41E7-A31B-C7135AD38E38}"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EAC6F9FC-B5DB-40F7-A2F6-FD5E62E65F54}" type="presOf" srcId="{30C1DB32-F902-44F1-853F-037E1376D3AA}" destId="{A8C06271-F93D-41C2-BA61-2588743E29DB}" srcOrd="0" destOrd="0" presId="urn:microsoft.com/office/officeart/2005/8/layout/vList2"/>
    <dgm:cxn modelId="{34AB0B16-A315-4CF2-81EC-2264BEEBBB72}" type="presOf" srcId="{581B1042-09B4-431B-9C0F-20EAF5D4C556}" destId="{B2491DB8-1E62-43D9-87F3-00A2B2B71EB5}" srcOrd="0" destOrd="0" presId="urn:microsoft.com/office/officeart/2005/8/layout/vList2"/>
    <dgm:cxn modelId="{0CD071F1-51CF-433F-85A1-67DAA942EDF1}" srcId="{6DDC76E4-8C63-4C8B-B4CC-7265C86F5926}" destId="{581B1042-09B4-431B-9C0F-20EAF5D4C556}" srcOrd="2" destOrd="0" parTransId="{0FC7D0DF-E8F0-4BC4-BEAD-1F3834D60024}" sibTransId="{53B19734-67BF-478D-8722-D1B79490740A}"/>
    <dgm:cxn modelId="{2E9DFE0D-5B1B-4A53-A10C-B2F08044F7A4}" srcId="{6DDC76E4-8C63-4C8B-B4CC-7265C86F5926}" destId="{B175984D-8DA1-42FF-BB3A-593FA87C94AD}" srcOrd="1" destOrd="0" parTransId="{BD4EDC5F-E9A4-400E-8383-4A9A562DB59E}" sibTransId="{9F486A74-C6D1-41E7-A31B-C7135AD38E38}"/>
    <dgm:cxn modelId="{D4755180-4BBC-4D5F-9261-489A25253533}" type="presOf" srcId="{B175984D-8DA1-42FF-BB3A-593FA87C94AD}" destId="{81132BB4-534D-4087-B60B-A171D965B3BB}" srcOrd="0" destOrd="0" presId="urn:microsoft.com/office/officeart/2005/8/layout/vList2"/>
    <dgm:cxn modelId="{A9F13C46-E8D3-41DF-B579-D6687B8A9DF4}" type="presOf" srcId="{AABED5EB-2B7E-4DA2-801A-73A1533C3BEE}" destId="{B7C4A7A6-9224-4B24-82D8-CF217F51E435}"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785A2C4F-0480-41FF-9651-E538533F63AC}" srcId="{6DDC76E4-8C63-4C8B-B4CC-7265C86F5926}" destId="{AABED5EB-2B7E-4DA2-801A-73A1533C3BEE}" srcOrd="3" destOrd="0" parTransId="{08743A33-87B5-4299-B907-D46213A24E95}" sibTransId="{BA81D20E-62C4-47D2-815F-4C4E8C1A0D50}"/>
    <dgm:cxn modelId="{0D0588B5-C2AC-486B-94E7-C1FFD2F9C8E1}" type="presOf" srcId="{6DDC76E4-8C63-4C8B-B4CC-7265C86F5926}" destId="{7C2C7A15-8BE1-49E6-903B-37E7304ABF14}" srcOrd="0" destOrd="0" presId="urn:microsoft.com/office/officeart/2005/8/layout/vList2"/>
    <dgm:cxn modelId="{FC496076-513E-41C8-BB26-B5A8A73A140C}" type="presParOf" srcId="{7C2C7A15-8BE1-49E6-903B-37E7304ABF14}" destId="{A8C06271-F93D-41C2-BA61-2588743E29DB}" srcOrd="0" destOrd="0" presId="urn:microsoft.com/office/officeart/2005/8/layout/vList2"/>
    <dgm:cxn modelId="{2BD56204-0572-425C-9260-39950F525885}" type="presParOf" srcId="{7C2C7A15-8BE1-49E6-903B-37E7304ABF14}" destId="{65F366DA-4597-4D70-92A6-FFE3BCE59C47}" srcOrd="1" destOrd="0" presId="urn:microsoft.com/office/officeart/2005/8/layout/vList2"/>
    <dgm:cxn modelId="{2501727E-3552-4E4E-9F36-BAFADFF7B45D}" type="presParOf" srcId="{7C2C7A15-8BE1-49E6-903B-37E7304ABF14}" destId="{81132BB4-534D-4087-B60B-A171D965B3BB}" srcOrd="2" destOrd="0" presId="urn:microsoft.com/office/officeart/2005/8/layout/vList2"/>
    <dgm:cxn modelId="{90BE2F9A-BB63-4278-AA7D-0483BEAEEC27}" type="presParOf" srcId="{7C2C7A15-8BE1-49E6-903B-37E7304ABF14}" destId="{764D3247-CB34-4E06-9F17-AB8DBF1936ED}" srcOrd="3" destOrd="0" presId="urn:microsoft.com/office/officeart/2005/8/layout/vList2"/>
    <dgm:cxn modelId="{70A74FDC-E004-4067-8DC9-74995697743E}" type="presParOf" srcId="{7C2C7A15-8BE1-49E6-903B-37E7304ABF14}" destId="{B2491DB8-1E62-43D9-87F3-00A2B2B71EB5}" srcOrd="4" destOrd="0" presId="urn:microsoft.com/office/officeart/2005/8/layout/vList2"/>
    <dgm:cxn modelId="{7E9BB44B-8F32-4B32-AA1A-AC9972DCF45C}" type="presParOf" srcId="{7C2C7A15-8BE1-49E6-903B-37E7304ABF14}" destId="{02FDCE7A-727F-4787-A507-0782A88336DB}" srcOrd="5" destOrd="0" presId="urn:microsoft.com/office/officeart/2005/8/layout/vList2"/>
    <dgm:cxn modelId="{75BDE838-12A2-43F0-86F2-A6A517FC3D29}"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7D7D26D-649A-46C7-8EB7-498C8817B93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38F5062B-8253-4223-83BC-80E1A95A8313}">
      <dgm:prSet phldrT="[besedilo]" custT="1"/>
      <dgm:spPr/>
      <dgm:t>
        <a:bodyPr/>
        <a:lstStyle/>
        <a:p>
          <a:r>
            <a:rPr lang="sl-SI" sz="2800" dirty="0" smtClean="0"/>
            <a:t>Izdela jo osebni zdravnik ali </a:t>
          </a:r>
          <a:r>
            <a:rPr lang="sl-SI" sz="2800" dirty="0" err="1" smtClean="0"/>
            <a:t>napotni</a:t>
          </a:r>
          <a:r>
            <a:rPr lang="sl-SI" sz="2800" dirty="0" smtClean="0"/>
            <a:t> zdravnik, ki ima s strani osebnega zdravnika podeljeno pooblastilo za to </a:t>
          </a:r>
          <a:endParaRPr lang="sl-SI" sz="2800" dirty="0"/>
        </a:p>
      </dgm:t>
    </dgm:pt>
    <dgm:pt modelId="{6594635E-DCEB-4FB1-A543-F29AAA83EED5}" type="parTrans" cxnId="{367AC6CC-4F09-4E06-ABF1-92F13621143D}">
      <dgm:prSet/>
      <dgm:spPr/>
      <dgm:t>
        <a:bodyPr/>
        <a:lstStyle/>
        <a:p>
          <a:endParaRPr lang="sl-SI" sz="2800"/>
        </a:p>
      </dgm:t>
    </dgm:pt>
    <dgm:pt modelId="{25D98FD3-0170-4B4D-80CD-DE0A836E1AF1}" type="sibTrans" cxnId="{367AC6CC-4F09-4E06-ABF1-92F13621143D}">
      <dgm:prSet/>
      <dgm:spPr/>
      <dgm:t>
        <a:bodyPr/>
        <a:lstStyle/>
        <a:p>
          <a:endParaRPr lang="sl-SI" sz="2800"/>
        </a:p>
      </dgm:t>
    </dgm:pt>
    <dgm:pt modelId="{B218E57F-4E10-4C3C-B7D3-F289180DABEF}">
      <dgm:prSet custT="1"/>
      <dgm:spPr/>
      <dgm:t>
        <a:bodyPr/>
        <a:lstStyle/>
        <a:p>
          <a:r>
            <a:rPr lang="sl-SI" sz="2800" dirty="0" smtClean="0"/>
            <a:t>Ob shranjevanju se preverja obstoj vseh obveznih podatkov.</a:t>
          </a:r>
        </a:p>
      </dgm:t>
    </dgm:pt>
    <dgm:pt modelId="{1D0BCE42-375B-4E24-9119-1FBC6FE912E7}" type="parTrans" cxnId="{6C898316-527D-44EF-9564-4524AB554D8A}">
      <dgm:prSet/>
      <dgm:spPr/>
      <dgm:t>
        <a:bodyPr/>
        <a:lstStyle/>
        <a:p>
          <a:endParaRPr lang="sl-SI" sz="2800"/>
        </a:p>
      </dgm:t>
    </dgm:pt>
    <dgm:pt modelId="{E0886D26-391A-4367-B95B-B4DBC9E140DC}" type="sibTrans" cxnId="{6C898316-527D-44EF-9564-4524AB554D8A}">
      <dgm:prSet/>
      <dgm:spPr/>
      <dgm:t>
        <a:bodyPr/>
        <a:lstStyle/>
        <a:p>
          <a:endParaRPr lang="sl-SI" sz="2800"/>
        </a:p>
      </dgm:t>
    </dgm:pt>
    <dgm:pt modelId="{42EECBD0-231C-4B6F-A717-5B13E62DBBEC}">
      <dgm:prSet custT="1"/>
      <dgm:spPr/>
      <dgm:t>
        <a:bodyPr/>
        <a:lstStyle/>
        <a:p>
          <a:r>
            <a:rPr lang="sl-SI" sz="2800" dirty="0" smtClean="0"/>
            <a:t>Možno je dodajanje manjših elektronskih prilog.</a:t>
          </a:r>
        </a:p>
      </dgm:t>
    </dgm:pt>
    <dgm:pt modelId="{F97DB1EC-69D9-4AE9-96BC-72D01BEA0BC2}" type="parTrans" cxnId="{FFF11734-C800-4113-BD19-97549DC849E1}">
      <dgm:prSet/>
      <dgm:spPr/>
      <dgm:t>
        <a:bodyPr/>
        <a:lstStyle/>
        <a:p>
          <a:endParaRPr lang="sl-SI" sz="2800"/>
        </a:p>
      </dgm:t>
    </dgm:pt>
    <dgm:pt modelId="{66F69459-074E-4332-A255-4ED526DBB3CE}" type="sibTrans" cxnId="{FFF11734-C800-4113-BD19-97549DC849E1}">
      <dgm:prSet/>
      <dgm:spPr/>
      <dgm:t>
        <a:bodyPr/>
        <a:lstStyle/>
        <a:p>
          <a:endParaRPr lang="sl-SI" sz="2800"/>
        </a:p>
      </dgm:t>
    </dgm:pt>
    <dgm:pt modelId="{51CC6A0D-C391-4411-A179-C70FC961BEEC}">
      <dgm:prSet custT="1"/>
      <dgm:spPr/>
      <dgm:t>
        <a:bodyPr/>
        <a:lstStyle/>
        <a:p>
          <a:r>
            <a:rPr lang="sl-SI" sz="2800" dirty="0" err="1" smtClean="0"/>
            <a:t>eNapotnica</a:t>
          </a:r>
          <a:r>
            <a:rPr lang="sl-SI" sz="2800" dirty="0" smtClean="0"/>
            <a:t> se mora podpisati z </a:t>
          </a:r>
          <a:r>
            <a:rPr lang="sl-SI" sz="2800" b="1" dirty="0" smtClean="0"/>
            <a:t>varnim</a:t>
          </a:r>
          <a:r>
            <a:rPr lang="sl-SI" sz="2800" dirty="0" smtClean="0"/>
            <a:t> elektronskim podpisom zdravnika (iz profesionalne kartice, podpis s PIN).</a:t>
          </a:r>
          <a:endParaRPr lang="sl-SI" sz="2800" dirty="0"/>
        </a:p>
      </dgm:t>
    </dgm:pt>
    <dgm:pt modelId="{1C292FA7-5A09-4E8D-86A6-2379A5A32B4C}" type="parTrans" cxnId="{BA8085BF-8627-423A-A648-1ECA8A65107E}">
      <dgm:prSet/>
      <dgm:spPr/>
      <dgm:t>
        <a:bodyPr/>
        <a:lstStyle/>
        <a:p>
          <a:endParaRPr lang="sl-SI" sz="2800"/>
        </a:p>
      </dgm:t>
    </dgm:pt>
    <dgm:pt modelId="{13C7E021-1CF4-4FDE-B103-EE843E87DE20}" type="sibTrans" cxnId="{BA8085BF-8627-423A-A648-1ECA8A65107E}">
      <dgm:prSet/>
      <dgm:spPr/>
      <dgm:t>
        <a:bodyPr/>
        <a:lstStyle/>
        <a:p>
          <a:endParaRPr lang="sl-SI" sz="2800"/>
        </a:p>
      </dgm:t>
    </dgm:pt>
    <dgm:pt modelId="{AB2E395D-2D65-4099-A264-8314E9959B6E}">
      <dgm:prSet custT="1"/>
      <dgm:spPr/>
      <dgm:t>
        <a:bodyPr/>
        <a:lstStyle/>
        <a:p>
          <a:r>
            <a:rPr lang="sl-SI" sz="2800" dirty="0" smtClean="0"/>
            <a:t>Možno dodajanje medicinskih podatkov do trenutka sprejema pacienta</a:t>
          </a:r>
        </a:p>
      </dgm:t>
    </dgm:pt>
    <dgm:pt modelId="{15F2B6E8-A6E5-4618-8D02-684F33DA3F0F}" type="parTrans" cxnId="{B2D8B2C7-834E-4314-87CB-1ECFFA4A7E1E}">
      <dgm:prSet/>
      <dgm:spPr/>
      <dgm:t>
        <a:bodyPr/>
        <a:lstStyle/>
        <a:p>
          <a:endParaRPr lang="sl-SI" sz="2800"/>
        </a:p>
      </dgm:t>
    </dgm:pt>
    <dgm:pt modelId="{B432B4F1-5F38-4DF1-A359-503042ABC46F}" type="sibTrans" cxnId="{B2D8B2C7-834E-4314-87CB-1ECFFA4A7E1E}">
      <dgm:prSet/>
      <dgm:spPr/>
      <dgm:t>
        <a:bodyPr/>
        <a:lstStyle/>
        <a:p>
          <a:endParaRPr lang="sl-SI" sz="2800"/>
        </a:p>
      </dgm:t>
    </dgm:pt>
    <dgm:pt modelId="{B702C0FD-3E26-4003-A9E0-487A73D707E0}">
      <dgm:prSet custT="1"/>
      <dgm:spPr/>
      <dgm:t>
        <a:bodyPr/>
        <a:lstStyle/>
        <a:p>
          <a:r>
            <a:rPr lang="sl-SI" sz="2800" dirty="0" smtClean="0"/>
            <a:t>Ob prejemu papirnate napotnice se po vnosu v informacijski sistem ta shrani na centralnem sistemu („neprava“ </a:t>
          </a:r>
          <a:r>
            <a:rPr lang="sl-SI" sz="2800" dirty="0" err="1" smtClean="0"/>
            <a:t>eNapotnica</a:t>
          </a:r>
          <a:r>
            <a:rPr lang="sl-SI" sz="2800" dirty="0" smtClean="0"/>
            <a:t>).</a:t>
          </a:r>
          <a:endParaRPr lang="sl-SI" sz="2800" dirty="0"/>
        </a:p>
      </dgm:t>
    </dgm:pt>
    <dgm:pt modelId="{3F879F6F-6857-428F-B83D-592097051DF3}" type="parTrans" cxnId="{C0F881E3-5B0D-474D-A72D-D43764F71AB8}">
      <dgm:prSet/>
      <dgm:spPr/>
      <dgm:t>
        <a:bodyPr/>
        <a:lstStyle/>
        <a:p>
          <a:endParaRPr lang="sl-SI" sz="2800"/>
        </a:p>
      </dgm:t>
    </dgm:pt>
    <dgm:pt modelId="{23392395-286B-4B69-B0FD-C161733587D4}" type="sibTrans" cxnId="{C0F881E3-5B0D-474D-A72D-D43764F71AB8}">
      <dgm:prSet/>
      <dgm:spPr/>
      <dgm:t>
        <a:bodyPr/>
        <a:lstStyle/>
        <a:p>
          <a:endParaRPr lang="sl-SI" sz="2800"/>
        </a:p>
      </dgm:t>
    </dgm:pt>
    <dgm:pt modelId="{0E587FA8-12C1-435A-94D3-C222B4A1FB11}">
      <dgm:prSet custT="1"/>
      <dgm:spPr/>
      <dgm:t>
        <a:bodyPr/>
        <a:lstStyle/>
        <a:p>
          <a:r>
            <a:rPr lang="hr-HR" sz="2800" dirty="0" smtClean="0"/>
            <a:t>Različni statusi (izdana, </a:t>
          </a:r>
          <a:r>
            <a:rPr lang="hr-HR" sz="2800" dirty="0" err="1" smtClean="0"/>
            <a:t>vpisana</a:t>
          </a:r>
          <a:r>
            <a:rPr lang="hr-HR" sz="2800" dirty="0" smtClean="0"/>
            <a:t>, v uporabi, </a:t>
          </a:r>
          <a:r>
            <a:rPr lang="hr-HR" sz="2800" dirty="0" err="1" smtClean="0"/>
            <a:t>izkoriščena</a:t>
          </a:r>
          <a:r>
            <a:rPr lang="hr-HR" sz="2800" dirty="0" smtClean="0"/>
            <a:t>, </a:t>
          </a:r>
          <a:r>
            <a:rPr lang="hr-HR" sz="2800" dirty="0" err="1" smtClean="0"/>
            <a:t>neizkoriščena</a:t>
          </a:r>
          <a:r>
            <a:rPr lang="hr-HR" sz="2800" dirty="0" smtClean="0"/>
            <a:t>, </a:t>
          </a:r>
          <a:r>
            <a:rPr lang="hr-HR" sz="2800" dirty="0" err="1" smtClean="0"/>
            <a:t>preklicana</a:t>
          </a:r>
          <a:r>
            <a:rPr lang="hr-HR" sz="2800" dirty="0" smtClean="0"/>
            <a:t>)</a:t>
          </a:r>
          <a:endParaRPr lang="sl-SI" sz="2800" dirty="0" smtClean="0"/>
        </a:p>
      </dgm:t>
    </dgm:pt>
    <dgm:pt modelId="{20755037-9D0E-4ACE-8D6D-308BE6B15A5C}" type="parTrans" cxnId="{A9828CEB-1D66-4257-B7F9-1248A3DB024A}">
      <dgm:prSet/>
      <dgm:spPr/>
      <dgm:t>
        <a:bodyPr/>
        <a:lstStyle/>
        <a:p>
          <a:endParaRPr lang="sl-SI" sz="2800"/>
        </a:p>
      </dgm:t>
    </dgm:pt>
    <dgm:pt modelId="{858F5F60-3289-4787-A75F-FF0CA2E07D70}" type="sibTrans" cxnId="{A9828CEB-1D66-4257-B7F9-1248A3DB024A}">
      <dgm:prSet/>
      <dgm:spPr/>
      <dgm:t>
        <a:bodyPr/>
        <a:lstStyle/>
        <a:p>
          <a:endParaRPr lang="sl-SI" sz="2800"/>
        </a:p>
      </dgm:t>
    </dgm:pt>
    <dgm:pt modelId="{6C7C6F2A-5976-4BD0-A4B1-902DF52B0D6A}" type="pres">
      <dgm:prSet presAssocID="{57D7D26D-649A-46C7-8EB7-498C8817B932}" presName="linear" presStyleCnt="0">
        <dgm:presLayoutVars>
          <dgm:animLvl val="lvl"/>
          <dgm:resizeHandles val="exact"/>
        </dgm:presLayoutVars>
      </dgm:prSet>
      <dgm:spPr/>
      <dgm:t>
        <a:bodyPr/>
        <a:lstStyle/>
        <a:p>
          <a:endParaRPr lang="sl-SI"/>
        </a:p>
      </dgm:t>
    </dgm:pt>
    <dgm:pt modelId="{A12A6701-8199-4748-8BEE-A06786E5857E}" type="pres">
      <dgm:prSet presAssocID="{38F5062B-8253-4223-83BC-80E1A95A8313}" presName="parentText" presStyleLbl="node1" presStyleIdx="0" presStyleCnt="7">
        <dgm:presLayoutVars>
          <dgm:chMax val="0"/>
          <dgm:bulletEnabled val="1"/>
        </dgm:presLayoutVars>
      </dgm:prSet>
      <dgm:spPr/>
      <dgm:t>
        <a:bodyPr/>
        <a:lstStyle/>
        <a:p>
          <a:endParaRPr lang="sl-SI"/>
        </a:p>
      </dgm:t>
    </dgm:pt>
    <dgm:pt modelId="{4F3E9FDE-D784-496C-8ACC-B534094071FD}" type="pres">
      <dgm:prSet presAssocID="{25D98FD3-0170-4B4D-80CD-DE0A836E1AF1}" presName="spacer" presStyleCnt="0"/>
      <dgm:spPr/>
    </dgm:pt>
    <dgm:pt modelId="{76CF74ED-0743-4F95-A322-1757B11A5A22}" type="pres">
      <dgm:prSet presAssocID="{B218E57F-4E10-4C3C-B7D3-F289180DABEF}" presName="parentText" presStyleLbl="node1" presStyleIdx="1" presStyleCnt="7">
        <dgm:presLayoutVars>
          <dgm:chMax val="0"/>
          <dgm:bulletEnabled val="1"/>
        </dgm:presLayoutVars>
      </dgm:prSet>
      <dgm:spPr/>
      <dgm:t>
        <a:bodyPr/>
        <a:lstStyle/>
        <a:p>
          <a:endParaRPr lang="sl-SI"/>
        </a:p>
      </dgm:t>
    </dgm:pt>
    <dgm:pt modelId="{D313BF3C-6C68-4B3E-B171-91B06DD77DBD}" type="pres">
      <dgm:prSet presAssocID="{E0886D26-391A-4367-B95B-B4DBC9E140DC}" presName="spacer" presStyleCnt="0"/>
      <dgm:spPr/>
    </dgm:pt>
    <dgm:pt modelId="{7C7A5A77-DBC6-4545-9701-57251A8D2572}" type="pres">
      <dgm:prSet presAssocID="{42EECBD0-231C-4B6F-A717-5B13E62DBBEC}" presName="parentText" presStyleLbl="node1" presStyleIdx="2" presStyleCnt="7">
        <dgm:presLayoutVars>
          <dgm:chMax val="0"/>
          <dgm:bulletEnabled val="1"/>
        </dgm:presLayoutVars>
      </dgm:prSet>
      <dgm:spPr/>
      <dgm:t>
        <a:bodyPr/>
        <a:lstStyle/>
        <a:p>
          <a:endParaRPr lang="sl-SI"/>
        </a:p>
      </dgm:t>
    </dgm:pt>
    <dgm:pt modelId="{143DF1D1-FD59-4141-82AA-30E90E5B62A1}" type="pres">
      <dgm:prSet presAssocID="{66F69459-074E-4332-A255-4ED526DBB3CE}" presName="spacer" presStyleCnt="0"/>
      <dgm:spPr/>
    </dgm:pt>
    <dgm:pt modelId="{9ACEFBA8-80E4-4021-8C12-4AD48B58CEFD}" type="pres">
      <dgm:prSet presAssocID="{51CC6A0D-C391-4411-A179-C70FC961BEEC}" presName="parentText" presStyleLbl="node1" presStyleIdx="3" presStyleCnt="7">
        <dgm:presLayoutVars>
          <dgm:chMax val="0"/>
          <dgm:bulletEnabled val="1"/>
        </dgm:presLayoutVars>
      </dgm:prSet>
      <dgm:spPr/>
      <dgm:t>
        <a:bodyPr/>
        <a:lstStyle/>
        <a:p>
          <a:endParaRPr lang="sl-SI"/>
        </a:p>
      </dgm:t>
    </dgm:pt>
    <dgm:pt modelId="{AB32C668-8372-430E-A554-C4DDB265056A}" type="pres">
      <dgm:prSet presAssocID="{13C7E021-1CF4-4FDE-B103-EE843E87DE20}" presName="spacer" presStyleCnt="0"/>
      <dgm:spPr/>
    </dgm:pt>
    <dgm:pt modelId="{8E81A404-53A2-454C-A581-BABA0CC82CCD}" type="pres">
      <dgm:prSet presAssocID="{B702C0FD-3E26-4003-A9E0-487A73D707E0}" presName="parentText" presStyleLbl="node1" presStyleIdx="4" presStyleCnt="7">
        <dgm:presLayoutVars>
          <dgm:chMax val="0"/>
          <dgm:bulletEnabled val="1"/>
        </dgm:presLayoutVars>
      </dgm:prSet>
      <dgm:spPr/>
      <dgm:t>
        <a:bodyPr/>
        <a:lstStyle/>
        <a:p>
          <a:endParaRPr lang="sl-SI"/>
        </a:p>
      </dgm:t>
    </dgm:pt>
    <dgm:pt modelId="{091FE2F0-BBEA-4D6E-9D11-7F9C9B17A1DA}" type="pres">
      <dgm:prSet presAssocID="{23392395-286B-4B69-B0FD-C161733587D4}" presName="spacer" presStyleCnt="0"/>
      <dgm:spPr/>
    </dgm:pt>
    <dgm:pt modelId="{48628902-7FE3-49F7-B84B-99041820B764}" type="pres">
      <dgm:prSet presAssocID="{AB2E395D-2D65-4099-A264-8314E9959B6E}" presName="parentText" presStyleLbl="node1" presStyleIdx="5" presStyleCnt="7">
        <dgm:presLayoutVars>
          <dgm:chMax val="0"/>
          <dgm:bulletEnabled val="1"/>
        </dgm:presLayoutVars>
      </dgm:prSet>
      <dgm:spPr/>
      <dgm:t>
        <a:bodyPr/>
        <a:lstStyle/>
        <a:p>
          <a:endParaRPr lang="sl-SI"/>
        </a:p>
      </dgm:t>
    </dgm:pt>
    <dgm:pt modelId="{DCD2F610-FA6A-4C44-9649-31048790F21D}" type="pres">
      <dgm:prSet presAssocID="{B432B4F1-5F38-4DF1-A359-503042ABC46F}" presName="spacer" presStyleCnt="0"/>
      <dgm:spPr/>
    </dgm:pt>
    <dgm:pt modelId="{CA9F122A-4495-4618-AEB2-5D35B31B2CF6}" type="pres">
      <dgm:prSet presAssocID="{0E587FA8-12C1-435A-94D3-C222B4A1FB11}" presName="parentText" presStyleLbl="node1" presStyleIdx="6" presStyleCnt="7">
        <dgm:presLayoutVars>
          <dgm:chMax val="0"/>
          <dgm:bulletEnabled val="1"/>
        </dgm:presLayoutVars>
      </dgm:prSet>
      <dgm:spPr/>
      <dgm:t>
        <a:bodyPr/>
        <a:lstStyle/>
        <a:p>
          <a:endParaRPr lang="sl-SI"/>
        </a:p>
      </dgm:t>
    </dgm:pt>
  </dgm:ptLst>
  <dgm:cxnLst>
    <dgm:cxn modelId="{6C898316-527D-44EF-9564-4524AB554D8A}" srcId="{57D7D26D-649A-46C7-8EB7-498C8817B932}" destId="{B218E57F-4E10-4C3C-B7D3-F289180DABEF}" srcOrd="1" destOrd="0" parTransId="{1D0BCE42-375B-4E24-9119-1FBC6FE912E7}" sibTransId="{E0886D26-391A-4367-B95B-B4DBC9E140DC}"/>
    <dgm:cxn modelId="{FFF11734-C800-4113-BD19-97549DC849E1}" srcId="{57D7D26D-649A-46C7-8EB7-498C8817B932}" destId="{42EECBD0-231C-4B6F-A717-5B13E62DBBEC}" srcOrd="2" destOrd="0" parTransId="{F97DB1EC-69D9-4AE9-96BC-72D01BEA0BC2}" sibTransId="{66F69459-074E-4332-A255-4ED526DBB3CE}"/>
    <dgm:cxn modelId="{30A083E5-923A-464F-8A02-C600607308B6}" type="presOf" srcId="{B702C0FD-3E26-4003-A9E0-487A73D707E0}" destId="{8E81A404-53A2-454C-A581-BABA0CC82CCD}" srcOrd="0" destOrd="0" presId="urn:microsoft.com/office/officeart/2005/8/layout/vList2"/>
    <dgm:cxn modelId="{B2D8B2C7-834E-4314-87CB-1ECFFA4A7E1E}" srcId="{57D7D26D-649A-46C7-8EB7-498C8817B932}" destId="{AB2E395D-2D65-4099-A264-8314E9959B6E}" srcOrd="5" destOrd="0" parTransId="{15F2B6E8-A6E5-4618-8D02-684F33DA3F0F}" sibTransId="{B432B4F1-5F38-4DF1-A359-503042ABC46F}"/>
    <dgm:cxn modelId="{38F18B24-89DB-4638-B4BC-93A8B9241E47}" type="presOf" srcId="{42EECBD0-231C-4B6F-A717-5B13E62DBBEC}" destId="{7C7A5A77-DBC6-4545-9701-57251A8D2572}" srcOrd="0" destOrd="0" presId="urn:microsoft.com/office/officeart/2005/8/layout/vList2"/>
    <dgm:cxn modelId="{BA8085BF-8627-423A-A648-1ECA8A65107E}" srcId="{57D7D26D-649A-46C7-8EB7-498C8817B932}" destId="{51CC6A0D-C391-4411-A179-C70FC961BEEC}" srcOrd="3" destOrd="0" parTransId="{1C292FA7-5A09-4E8D-86A6-2379A5A32B4C}" sibTransId="{13C7E021-1CF4-4FDE-B103-EE843E87DE20}"/>
    <dgm:cxn modelId="{59CC6626-72DF-414C-B943-D9DD55891579}" type="presOf" srcId="{57D7D26D-649A-46C7-8EB7-498C8817B932}" destId="{6C7C6F2A-5976-4BD0-A4B1-902DF52B0D6A}" srcOrd="0" destOrd="0" presId="urn:microsoft.com/office/officeart/2005/8/layout/vList2"/>
    <dgm:cxn modelId="{64BD21B2-5DB2-4F90-8432-8520E5595881}" type="presOf" srcId="{AB2E395D-2D65-4099-A264-8314E9959B6E}" destId="{48628902-7FE3-49F7-B84B-99041820B764}" srcOrd="0" destOrd="0" presId="urn:microsoft.com/office/officeart/2005/8/layout/vList2"/>
    <dgm:cxn modelId="{A9828CEB-1D66-4257-B7F9-1248A3DB024A}" srcId="{57D7D26D-649A-46C7-8EB7-498C8817B932}" destId="{0E587FA8-12C1-435A-94D3-C222B4A1FB11}" srcOrd="6" destOrd="0" parTransId="{20755037-9D0E-4ACE-8D6D-308BE6B15A5C}" sibTransId="{858F5F60-3289-4787-A75F-FF0CA2E07D70}"/>
    <dgm:cxn modelId="{C0F881E3-5B0D-474D-A72D-D43764F71AB8}" srcId="{57D7D26D-649A-46C7-8EB7-498C8817B932}" destId="{B702C0FD-3E26-4003-A9E0-487A73D707E0}" srcOrd="4" destOrd="0" parTransId="{3F879F6F-6857-428F-B83D-592097051DF3}" sibTransId="{23392395-286B-4B69-B0FD-C161733587D4}"/>
    <dgm:cxn modelId="{7BE86D5E-F1A7-47CB-BA46-2B6B38BFD25F}" type="presOf" srcId="{B218E57F-4E10-4C3C-B7D3-F289180DABEF}" destId="{76CF74ED-0743-4F95-A322-1757B11A5A22}" srcOrd="0" destOrd="0" presId="urn:microsoft.com/office/officeart/2005/8/layout/vList2"/>
    <dgm:cxn modelId="{367AC6CC-4F09-4E06-ABF1-92F13621143D}" srcId="{57D7D26D-649A-46C7-8EB7-498C8817B932}" destId="{38F5062B-8253-4223-83BC-80E1A95A8313}" srcOrd="0" destOrd="0" parTransId="{6594635E-DCEB-4FB1-A543-F29AAA83EED5}" sibTransId="{25D98FD3-0170-4B4D-80CD-DE0A836E1AF1}"/>
    <dgm:cxn modelId="{28101AD8-0333-4F0D-B79C-0DDC6F27840B}" type="presOf" srcId="{38F5062B-8253-4223-83BC-80E1A95A8313}" destId="{A12A6701-8199-4748-8BEE-A06786E5857E}" srcOrd="0" destOrd="0" presId="urn:microsoft.com/office/officeart/2005/8/layout/vList2"/>
    <dgm:cxn modelId="{288F82DA-3BC4-469E-917F-4F562A5A4122}" type="presOf" srcId="{51CC6A0D-C391-4411-A179-C70FC961BEEC}" destId="{9ACEFBA8-80E4-4021-8C12-4AD48B58CEFD}" srcOrd="0" destOrd="0" presId="urn:microsoft.com/office/officeart/2005/8/layout/vList2"/>
    <dgm:cxn modelId="{FCBCEE3D-F48B-4D9F-8F32-3564C899120F}" type="presOf" srcId="{0E587FA8-12C1-435A-94D3-C222B4A1FB11}" destId="{CA9F122A-4495-4618-AEB2-5D35B31B2CF6}" srcOrd="0" destOrd="0" presId="urn:microsoft.com/office/officeart/2005/8/layout/vList2"/>
    <dgm:cxn modelId="{E7E2605A-14BA-4CEB-A83E-A9F98A42A213}" type="presParOf" srcId="{6C7C6F2A-5976-4BD0-A4B1-902DF52B0D6A}" destId="{A12A6701-8199-4748-8BEE-A06786E5857E}" srcOrd="0" destOrd="0" presId="urn:microsoft.com/office/officeart/2005/8/layout/vList2"/>
    <dgm:cxn modelId="{647271C8-9F3D-461B-8515-7B5438F6BB8A}" type="presParOf" srcId="{6C7C6F2A-5976-4BD0-A4B1-902DF52B0D6A}" destId="{4F3E9FDE-D784-496C-8ACC-B534094071FD}" srcOrd="1" destOrd="0" presId="urn:microsoft.com/office/officeart/2005/8/layout/vList2"/>
    <dgm:cxn modelId="{B9372398-998E-4531-BA32-A658D82E920B}" type="presParOf" srcId="{6C7C6F2A-5976-4BD0-A4B1-902DF52B0D6A}" destId="{76CF74ED-0743-4F95-A322-1757B11A5A22}" srcOrd="2" destOrd="0" presId="urn:microsoft.com/office/officeart/2005/8/layout/vList2"/>
    <dgm:cxn modelId="{24BA42D2-35FE-4E40-ADEB-35BEEC6419DD}" type="presParOf" srcId="{6C7C6F2A-5976-4BD0-A4B1-902DF52B0D6A}" destId="{D313BF3C-6C68-4B3E-B171-91B06DD77DBD}" srcOrd="3" destOrd="0" presId="urn:microsoft.com/office/officeart/2005/8/layout/vList2"/>
    <dgm:cxn modelId="{69DF8B53-1B66-4F4D-9721-B98AC9BE8FEB}" type="presParOf" srcId="{6C7C6F2A-5976-4BD0-A4B1-902DF52B0D6A}" destId="{7C7A5A77-DBC6-4545-9701-57251A8D2572}" srcOrd="4" destOrd="0" presId="urn:microsoft.com/office/officeart/2005/8/layout/vList2"/>
    <dgm:cxn modelId="{C5DC885D-50B9-4228-88A0-3B1C1A067F0A}" type="presParOf" srcId="{6C7C6F2A-5976-4BD0-A4B1-902DF52B0D6A}" destId="{143DF1D1-FD59-4141-82AA-30E90E5B62A1}" srcOrd="5" destOrd="0" presId="urn:microsoft.com/office/officeart/2005/8/layout/vList2"/>
    <dgm:cxn modelId="{7AA7948A-53A4-45AA-9A77-4D4A5CC2FA47}" type="presParOf" srcId="{6C7C6F2A-5976-4BD0-A4B1-902DF52B0D6A}" destId="{9ACEFBA8-80E4-4021-8C12-4AD48B58CEFD}" srcOrd="6" destOrd="0" presId="urn:microsoft.com/office/officeart/2005/8/layout/vList2"/>
    <dgm:cxn modelId="{85792CDD-9D2D-4445-9E92-6C9442C5B7C2}" type="presParOf" srcId="{6C7C6F2A-5976-4BD0-A4B1-902DF52B0D6A}" destId="{AB32C668-8372-430E-A554-C4DDB265056A}" srcOrd="7" destOrd="0" presId="urn:microsoft.com/office/officeart/2005/8/layout/vList2"/>
    <dgm:cxn modelId="{099D2ADE-6C2E-410F-999C-9C6A08F8D7F1}" type="presParOf" srcId="{6C7C6F2A-5976-4BD0-A4B1-902DF52B0D6A}" destId="{8E81A404-53A2-454C-A581-BABA0CC82CCD}" srcOrd="8" destOrd="0" presId="urn:microsoft.com/office/officeart/2005/8/layout/vList2"/>
    <dgm:cxn modelId="{B8FDB40C-C27A-4B22-B39C-5BCA1416E3C3}" type="presParOf" srcId="{6C7C6F2A-5976-4BD0-A4B1-902DF52B0D6A}" destId="{091FE2F0-BBEA-4D6E-9D11-7F9C9B17A1DA}" srcOrd="9" destOrd="0" presId="urn:microsoft.com/office/officeart/2005/8/layout/vList2"/>
    <dgm:cxn modelId="{46ADA3E3-CDF5-4ACC-9CAF-86644A0F9500}" type="presParOf" srcId="{6C7C6F2A-5976-4BD0-A4B1-902DF52B0D6A}" destId="{48628902-7FE3-49F7-B84B-99041820B764}" srcOrd="10" destOrd="0" presId="urn:microsoft.com/office/officeart/2005/8/layout/vList2"/>
    <dgm:cxn modelId="{A315D49D-2C91-457C-A4D2-C218F5077235}" type="presParOf" srcId="{6C7C6F2A-5976-4BD0-A4B1-902DF52B0D6A}" destId="{DCD2F610-FA6A-4C44-9649-31048790F21D}" srcOrd="11" destOrd="0" presId="urn:microsoft.com/office/officeart/2005/8/layout/vList2"/>
    <dgm:cxn modelId="{3DDAED5A-7B60-41D3-A481-E37FCE8B397E}" type="presParOf" srcId="{6C7C6F2A-5976-4BD0-A4B1-902DF52B0D6A}" destId="{CA9F122A-4495-4618-AEB2-5D35B31B2CF6}"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a:solidFill>
          <a:schemeClr val="accent4">
            <a:hueOff val="0"/>
            <a:satOff val="0"/>
            <a:lumOff val="0"/>
            <a:alpha val="32000"/>
          </a:schemeClr>
        </a:solidFill>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a:solidFill>
          <a:schemeClr val="accent2">
            <a:hueOff val="0"/>
            <a:satOff val="0"/>
            <a:lumOff val="0"/>
            <a:alpha val="32000"/>
          </a:schemeClr>
        </a:solidFill>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a:solidFill>
          <a:schemeClr val="accent5">
            <a:hueOff val="0"/>
            <a:satOff val="0"/>
            <a:lumOff val="0"/>
            <a:alpha val="32000"/>
          </a:schemeClr>
        </a:solidFill>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B175984D-8DA1-42FF-BB3A-593FA87C94AD}">
      <dgm:prSet/>
      <dgm:spPr/>
      <dgm:t>
        <a:bodyPr/>
        <a:lstStyle/>
        <a:p>
          <a:pPr rtl="0"/>
          <a:r>
            <a:rPr lang="sl-SI" dirty="0" smtClean="0"/>
            <a:t>Čakalne dobe (prvi prosti termini)</a:t>
          </a:r>
          <a:endParaRPr lang="sl-SI" dirty="0"/>
        </a:p>
      </dgm:t>
    </dgm:pt>
    <dgm:pt modelId="{BD4EDC5F-E9A4-400E-8383-4A9A562DB59E}" type="parTrans" cxnId="{2E9DFE0D-5B1B-4A53-A10C-B2F08044F7A4}">
      <dgm:prSet/>
      <dgm:spPr/>
      <dgm:t>
        <a:bodyPr/>
        <a:lstStyle/>
        <a:p>
          <a:endParaRPr lang="sl-SI"/>
        </a:p>
      </dgm:t>
    </dgm:pt>
    <dgm:pt modelId="{9F486A74-C6D1-41E7-A31B-C7135AD38E38}" type="sibTrans" cxnId="{2E9DFE0D-5B1B-4A53-A10C-B2F08044F7A4}">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81132BB4-534D-4087-B60B-A171D965B3BB}" type="pres">
      <dgm:prSet presAssocID="{B175984D-8DA1-42FF-BB3A-593FA87C94AD}" presName="parentText" presStyleLbl="node1" presStyleIdx="1" presStyleCnt="4">
        <dgm:presLayoutVars>
          <dgm:chMax val="0"/>
          <dgm:bulletEnabled val="1"/>
        </dgm:presLayoutVars>
      </dgm:prSet>
      <dgm:spPr/>
      <dgm:t>
        <a:bodyPr/>
        <a:lstStyle/>
        <a:p>
          <a:endParaRPr lang="sl-SI"/>
        </a:p>
      </dgm:t>
    </dgm:pt>
    <dgm:pt modelId="{764D3247-CB34-4E06-9F17-AB8DBF1936ED}" type="pres">
      <dgm:prSet presAssocID="{9F486A74-C6D1-41E7-A31B-C7135AD38E38}"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821FE72E-E1C2-4446-A18D-4754C7A59C18}" type="presOf" srcId="{AABED5EB-2B7E-4DA2-801A-73A1533C3BEE}" destId="{B7C4A7A6-9224-4B24-82D8-CF217F51E435}" srcOrd="0" destOrd="0" presId="urn:microsoft.com/office/officeart/2005/8/layout/vList2"/>
    <dgm:cxn modelId="{F57FB661-E06A-40EE-A340-E79E69B29D18}" type="presOf" srcId="{B175984D-8DA1-42FF-BB3A-593FA87C94AD}" destId="{81132BB4-534D-4087-B60B-A171D965B3BB}" srcOrd="0" destOrd="0" presId="urn:microsoft.com/office/officeart/2005/8/layout/vList2"/>
    <dgm:cxn modelId="{326EE729-3643-4931-9D5A-971F4C2A4D2B}" type="presOf" srcId="{30C1DB32-F902-44F1-853F-037E1376D3AA}" destId="{A8C06271-F93D-41C2-BA61-2588743E29DB}" srcOrd="0" destOrd="0" presId="urn:microsoft.com/office/officeart/2005/8/layout/vList2"/>
    <dgm:cxn modelId="{E6A6327E-D70C-4AD2-9FFF-4EFB63E4167C}" type="presOf" srcId="{581B1042-09B4-431B-9C0F-20EAF5D4C556}" destId="{B2491DB8-1E62-43D9-87F3-00A2B2B71EB5}" srcOrd="0" destOrd="0" presId="urn:microsoft.com/office/officeart/2005/8/layout/vList2"/>
    <dgm:cxn modelId="{0CD071F1-51CF-433F-85A1-67DAA942EDF1}" srcId="{6DDC76E4-8C63-4C8B-B4CC-7265C86F5926}" destId="{581B1042-09B4-431B-9C0F-20EAF5D4C556}" srcOrd="2" destOrd="0" parTransId="{0FC7D0DF-E8F0-4BC4-BEAD-1F3834D60024}" sibTransId="{53B19734-67BF-478D-8722-D1B79490740A}"/>
    <dgm:cxn modelId="{2E9DFE0D-5B1B-4A53-A10C-B2F08044F7A4}" srcId="{6DDC76E4-8C63-4C8B-B4CC-7265C86F5926}" destId="{B175984D-8DA1-42FF-BB3A-593FA87C94AD}" srcOrd="1" destOrd="0" parTransId="{BD4EDC5F-E9A4-400E-8383-4A9A562DB59E}" sibTransId="{9F486A74-C6D1-41E7-A31B-C7135AD38E38}"/>
    <dgm:cxn modelId="{0B7CEE88-1455-4EF7-B34F-9B79FB6CC5F8}" type="presOf" srcId="{6DDC76E4-8C63-4C8B-B4CC-7265C86F5926}" destId="{7C2C7A15-8BE1-49E6-903B-37E7304ABF14}"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785A2C4F-0480-41FF-9651-E538533F63AC}" srcId="{6DDC76E4-8C63-4C8B-B4CC-7265C86F5926}" destId="{AABED5EB-2B7E-4DA2-801A-73A1533C3BEE}" srcOrd="3" destOrd="0" parTransId="{08743A33-87B5-4299-B907-D46213A24E95}" sibTransId="{BA81D20E-62C4-47D2-815F-4C4E8C1A0D50}"/>
    <dgm:cxn modelId="{B0CBA80A-E00D-409A-BB8D-040BFD56DE52}" type="presParOf" srcId="{7C2C7A15-8BE1-49E6-903B-37E7304ABF14}" destId="{A8C06271-F93D-41C2-BA61-2588743E29DB}" srcOrd="0" destOrd="0" presId="urn:microsoft.com/office/officeart/2005/8/layout/vList2"/>
    <dgm:cxn modelId="{70A86003-3727-4623-86BF-453E898FE559}" type="presParOf" srcId="{7C2C7A15-8BE1-49E6-903B-37E7304ABF14}" destId="{65F366DA-4597-4D70-92A6-FFE3BCE59C47}" srcOrd="1" destOrd="0" presId="urn:microsoft.com/office/officeart/2005/8/layout/vList2"/>
    <dgm:cxn modelId="{71322F9F-2954-4759-8C48-55A39CD6A40E}" type="presParOf" srcId="{7C2C7A15-8BE1-49E6-903B-37E7304ABF14}" destId="{81132BB4-534D-4087-B60B-A171D965B3BB}" srcOrd="2" destOrd="0" presId="urn:microsoft.com/office/officeart/2005/8/layout/vList2"/>
    <dgm:cxn modelId="{87C7B355-52EA-455F-815E-A1CBB3B94F2B}" type="presParOf" srcId="{7C2C7A15-8BE1-49E6-903B-37E7304ABF14}" destId="{764D3247-CB34-4E06-9F17-AB8DBF1936ED}" srcOrd="3" destOrd="0" presId="urn:microsoft.com/office/officeart/2005/8/layout/vList2"/>
    <dgm:cxn modelId="{B0E57546-BD8C-4E77-A56E-F1F3CC11461A}" type="presParOf" srcId="{7C2C7A15-8BE1-49E6-903B-37E7304ABF14}" destId="{B2491DB8-1E62-43D9-87F3-00A2B2B71EB5}" srcOrd="4" destOrd="0" presId="urn:microsoft.com/office/officeart/2005/8/layout/vList2"/>
    <dgm:cxn modelId="{F3949DAD-990C-43C4-886A-ECA4B033D652}" type="presParOf" srcId="{7C2C7A15-8BE1-49E6-903B-37E7304ABF14}" destId="{02FDCE7A-727F-4787-A507-0782A88336DB}" srcOrd="5" destOrd="0" presId="urn:microsoft.com/office/officeart/2005/8/layout/vList2"/>
    <dgm:cxn modelId="{00A4A73A-299C-4E82-9488-790E538F1FF8}"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D855CD2-B303-4411-BF23-A597AD6A220E}"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sl-SI"/>
        </a:p>
      </dgm:t>
    </dgm:pt>
    <dgm:pt modelId="{D243648A-BA32-4ADB-93FA-A65F6A5D371D}">
      <dgm:prSet phldrT="[besedilo]" custT="1"/>
      <dgm:spPr/>
      <dgm:t>
        <a:bodyPr/>
        <a:lstStyle/>
        <a:p>
          <a:r>
            <a:rPr lang="sl-SI" sz="8800" b="1" smtClean="0"/>
            <a:t>A</a:t>
          </a:r>
          <a:endParaRPr lang="sl-SI" sz="8800" b="1" dirty="0"/>
        </a:p>
      </dgm:t>
    </dgm:pt>
    <dgm:pt modelId="{97D40057-4EB5-4E30-A99F-CC23159C8F58}" type="parTrans" cxnId="{3078C358-67A9-4761-AAC2-C959228B42CF}">
      <dgm:prSet/>
      <dgm:spPr/>
      <dgm:t>
        <a:bodyPr/>
        <a:lstStyle/>
        <a:p>
          <a:endParaRPr lang="sl-SI" sz="2000" b="1"/>
        </a:p>
      </dgm:t>
    </dgm:pt>
    <dgm:pt modelId="{62953026-D574-4F59-99DE-A255E26C83FD}" type="sibTrans" cxnId="{3078C358-67A9-4761-AAC2-C959228B42CF}">
      <dgm:prSet/>
      <dgm:spPr/>
      <dgm:t>
        <a:bodyPr/>
        <a:lstStyle/>
        <a:p>
          <a:endParaRPr lang="sl-SI" sz="2000" b="1"/>
        </a:p>
      </dgm:t>
    </dgm:pt>
    <dgm:pt modelId="{2B1719A2-E918-4F68-B856-BBBECBA055F0}">
      <dgm:prSet phldrT="[besedilo]" custT="1"/>
      <dgm:spPr/>
      <dgm:t>
        <a:bodyPr/>
        <a:lstStyle/>
        <a:p>
          <a:r>
            <a:rPr lang="sl-SI" sz="2400" b="1" dirty="0" smtClean="0"/>
            <a:t>Vsako uro za storitve, ki jih izvajalec izvaja (pametna poizvedba)</a:t>
          </a:r>
          <a:endParaRPr lang="sl-SI" sz="2400" b="1" dirty="0"/>
        </a:p>
      </dgm:t>
    </dgm:pt>
    <dgm:pt modelId="{D54561DA-6EB9-4424-A8CE-AB3B09731DEC}" type="parTrans" cxnId="{B7F762BC-6C5A-48B5-A3E8-8495AAF9409D}">
      <dgm:prSet/>
      <dgm:spPr/>
      <dgm:t>
        <a:bodyPr/>
        <a:lstStyle/>
        <a:p>
          <a:endParaRPr lang="sl-SI" sz="2000" b="1"/>
        </a:p>
      </dgm:t>
    </dgm:pt>
    <dgm:pt modelId="{C16A3ACE-11F7-4D47-90C3-D902A88ACA58}" type="sibTrans" cxnId="{B7F762BC-6C5A-48B5-A3E8-8495AAF9409D}">
      <dgm:prSet/>
      <dgm:spPr/>
      <dgm:t>
        <a:bodyPr/>
        <a:lstStyle/>
        <a:p>
          <a:endParaRPr lang="sl-SI" sz="2000" b="1"/>
        </a:p>
      </dgm:t>
    </dgm:pt>
    <dgm:pt modelId="{FFB0FFBB-B8DB-420D-B31E-1FA96590DF47}">
      <dgm:prSet phldrT="[besedilo]" custT="1"/>
      <dgm:spPr/>
      <dgm:t>
        <a:bodyPr/>
        <a:lstStyle/>
        <a:p>
          <a:r>
            <a:rPr lang="sl-SI" sz="2400" b="1" dirty="0" smtClean="0"/>
            <a:t>Podatek se prikaže na spletni strani čakalnih dob in ob  prvem koraku </a:t>
          </a:r>
          <a:r>
            <a:rPr lang="sl-SI" sz="2400" b="1" dirty="0" err="1" smtClean="0"/>
            <a:t>eNaročanja</a:t>
          </a:r>
          <a:r>
            <a:rPr lang="sl-SI" sz="2400" b="1" dirty="0" smtClean="0"/>
            <a:t> - izbiri izvajalca</a:t>
          </a:r>
          <a:endParaRPr lang="sl-SI" sz="2400" b="1" dirty="0"/>
        </a:p>
      </dgm:t>
    </dgm:pt>
    <dgm:pt modelId="{64B5735A-1392-4D2F-9879-EDE85EE6E04B}" type="parTrans" cxnId="{BFC32581-EDCB-429C-A642-134000F03F7E}">
      <dgm:prSet/>
      <dgm:spPr/>
      <dgm:t>
        <a:bodyPr/>
        <a:lstStyle/>
        <a:p>
          <a:endParaRPr lang="sl-SI" sz="2000" b="1"/>
        </a:p>
      </dgm:t>
    </dgm:pt>
    <dgm:pt modelId="{B751035D-270D-4E23-91C7-271782BCB833}" type="sibTrans" cxnId="{BFC32581-EDCB-429C-A642-134000F03F7E}">
      <dgm:prSet/>
      <dgm:spPr/>
      <dgm:t>
        <a:bodyPr/>
        <a:lstStyle/>
        <a:p>
          <a:endParaRPr lang="sl-SI" sz="2000" b="1"/>
        </a:p>
      </dgm:t>
    </dgm:pt>
    <dgm:pt modelId="{85801E2A-4D17-4E34-894E-9A9B9D79CDED}">
      <dgm:prSet phldrT="[besedilo]" custT="1"/>
      <dgm:spPr/>
      <dgm:t>
        <a:bodyPr/>
        <a:lstStyle/>
        <a:p>
          <a:pPr marR="0" eaLnBrk="1" fontAlgn="auto" latinLnBrk="0" hangingPunct="1">
            <a:buClrTx/>
            <a:buSzTx/>
            <a:buFontTx/>
            <a:tabLst/>
            <a:defRPr/>
          </a:pPr>
          <a:r>
            <a:rPr lang="sl-SI" sz="2400" b="1" dirty="0" smtClean="0"/>
            <a:t>Centralni sistem pošlje poizvedbo bolnišničnemu sistemu</a:t>
          </a:r>
          <a:endParaRPr lang="sl-SI" sz="2400" b="1" dirty="0"/>
        </a:p>
      </dgm:t>
    </dgm:pt>
    <dgm:pt modelId="{CBB7C723-FB44-4344-B39A-1A63C33AF6FA}" type="parTrans" cxnId="{1AAC70DE-B855-466E-83FE-E4FCA00078F3}">
      <dgm:prSet/>
      <dgm:spPr/>
      <dgm:t>
        <a:bodyPr/>
        <a:lstStyle/>
        <a:p>
          <a:endParaRPr lang="sl-SI" sz="2000" b="1"/>
        </a:p>
      </dgm:t>
    </dgm:pt>
    <dgm:pt modelId="{6ADD00FB-3425-4D0B-B8F9-5663763BE1C9}" type="sibTrans" cxnId="{1AAC70DE-B855-466E-83FE-E4FCA00078F3}">
      <dgm:prSet/>
      <dgm:spPr/>
      <dgm:t>
        <a:bodyPr/>
        <a:lstStyle/>
        <a:p>
          <a:endParaRPr lang="sl-SI" sz="2000" b="1"/>
        </a:p>
      </dgm:t>
    </dgm:pt>
    <dgm:pt modelId="{46B9E8B2-5AF4-474C-BAC0-E04BB27EB939}">
      <dgm:prSet phldrT="[besedilo]" custT="1"/>
      <dgm:spPr/>
      <dgm:t>
        <a:bodyPr/>
        <a:lstStyle/>
        <a:p>
          <a:r>
            <a:rPr lang="sl-SI" sz="2400" b="1" dirty="0" smtClean="0"/>
            <a:t>Podatki so lahko stari največ dve uri (možna predpriprava)</a:t>
          </a:r>
          <a:endParaRPr lang="sl-SI" sz="2400" b="1" dirty="0"/>
        </a:p>
      </dgm:t>
    </dgm:pt>
    <dgm:pt modelId="{6FB9A9BE-A045-4429-8D2C-17A85F672114}" type="parTrans" cxnId="{1081F5AD-2269-474C-AE7C-8C72849E646A}">
      <dgm:prSet/>
      <dgm:spPr/>
      <dgm:t>
        <a:bodyPr/>
        <a:lstStyle/>
        <a:p>
          <a:endParaRPr lang="sl-SI" sz="2000" b="1"/>
        </a:p>
      </dgm:t>
    </dgm:pt>
    <dgm:pt modelId="{AED45692-0596-4BD6-9CC9-9F7192FF8770}" type="sibTrans" cxnId="{1081F5AD-2269-474C-AE7C-8C72849E646A}">
      <dgm:prSet/>
      <dgm:spPr/>
      <dgm:t>
        <a:bodyPr/>
        <a:lstStyle/>
        <a:p>
          <a:endParaRPr lang="sl-SI" sz="2000" b="1"/>
        </a:p>
      </dgm:t>
    </dgm:pt>
    <dgm:pt modelId="{86E287A2-5C6D-43D0-A4A8-F21E42B7B484}">
      <dgm:prSet phldrT="[besedilo]" custT="1"/>
      <dgm:spPr/>
      <dgm:t>
        <a:bodyPr/>
        <a:lstStyle/>
        <a:p>
          <a:pPr marR="0" eaLnBrk="1" fontAlgn="auto" latinLnBrk="0" hangingPunct="1">
            <a:buClrTx/>
            <a:buSzTx/>
            <a:buFontTx/>
            <a:tabLst/>
            <a:defRPr/>
          </a:pPr>
          <a:r>
            <a:rPr lang="sl-SI" sz="2400" b="1" dirty="0" smtClean="0"/>
            <a:t>Vsako noč poizvedba za vse storitve</a:t>
          </a:r>
          <a:endParaRPr lang="sl-SI" sz="2400" b="1" dirty="0"/>
        </a:p>
      </dgm:t>
    </dgm:pt>
    <dgm:pt modelId="{4531479C-4664-41E1-ABB3-C6A89EEE06DF}" type="parTrans" cxnId="{F670C4D8-BAF0-41AF-9C9D-F0AF09613207}">
      <dgm:prSet/>
      <dgm:spPr/>
      <dgm:t>
        <a:bodyPr/>
        <a:lstStyle/>
        <a:p>
          <a:endParaRPr lang="sl-SI" sz="2000" b="1"/>
        </a:p>
      </dgm:t>
    </dgm:pt>
    <dgm:pt modelId="{87C27AC3-36DB-474E-96A5-51594075F37A}" type="sibTrans" cxnId="{F670C4D8-BAF0-41AF-9C9D-F0AF09613207}">
      <dgm:prSet/>
      <dgm:spPr/>
      <dgm:t>
        <a:bodyPr/>
        <a:lstStyle/>
        <a:p>
          <a:endParaRPr lang="sl-SI" sz="2000" b="1"/>
        </a:p>
      </dgm:t>
    </dgm:pt>
    <dgm:pt modelId="{806D7573-28AB-48EE-8B4B-39DBAC2C4D52}">
      <dgm:prSet phldrT="[besedilo]" custT="1"/>
      <dgm:spPr/>
      <dgm:t>
        <a:bodyPr/>
        <a:lstStyle/>
        <a:p>
          <a:pPr marR="0" eaLnBrk="1" fontAlgn="auto" latinLnBrk="0" hangingPunct="1">
            <a:buClrTx/>
            <a:buSzTx/>
            <a:buFontTx/>
            <a:tabLst/>
            <a:defRPr/>
          </a:pPr>
          <a:r>
            <a:rPr lang="sl-SI" sz="2400" b="1" dirty="0" smtClean="0"/>
            <a:t>Poizvedba: prvi prosti (blok) termin za vrsto zdravstvene storitve v tej ustanovi</a:t>
          </a:r>
          <a:endParaRPr lang="sl-SI" sz="2400" b="1" dirty="0"/>
        </a:p>
      </dgm:t>
    </dgm:pt>
    <dgm:pt modelId="{9B7EDB21-29F8-49F2-8D56-F096619D21B5}" type="parTrans" cxnId="{607D533F-F20B-44D7-8262-9950890E398C}">
      <dgm:prSet/>
      <dgm:spPr/>
      <dgm:t>
        <a:bodyPr/>
        <a:lstStyle/>
        <a:p>
          <a:endParaRPr lang="sl-SI" b="1"/>
        </a:p>
      </dgm:t>
    </dgm:pt>
    <dgm:pt modelId="{E4E1F9D5-187F-4004-812F-A7BFF1472D96}" type="sibTrans" cxnId="{607D533F-F20B-44D7-8262-9950890E398C}">
      <dgm:prSet/>
      <dgm:spPr/>
      <dgm:t>
        <a:bodyPr/>
        <a:lstStyle/>
        <a:p>
          <a:endParaRPr lang="sl-SI" b="1"/>
        </a:p>
      </dgm:t>
    </dgm:pt>
    <dgm:pt modelId="{53E2D04B-D296-402C-BC19-48030706D0C5}" type="pres">
      <dgm:prSet presAssocID="{2D855CD2-B303-4411-BF23-A597AD6A220E}" presName="cycle" presStyleCnt="0">
        <dgm:presLayoutVars>
          <dgm:chMax val="1"/>
          <dgm:dir/>
          <dgm:animLvl val="ctr"/>
          <dgm:resizeHandles val="exact"/>
        </dgm:presLayoutVars>
      </dgm:prSet>
      <dgm:spPr/>
      <dgm:t>
        <a:bodyPr/>
        <a:lstStyle/>
        <a:p>
          <a:endParaRPr lang="sl-SI"/>
        </a:p>
      </dgm:t>
    </dgm:pt>
    <dgm:pt modelId="{01B00A24-D052-43DF-A45C-12D3DDBE58D5}" type="pres">
      <dgm:prSet presAssocID="{D243648A-BA32-4ADB-93FA-A65F6A5D371D}" presName="centerShape" presStyleLbl="node0" presStyleIdx="0" presStyleCnt="1"/>
      <dgm:spPr/>
      <dgm:t>
        <a:bodyPr/>
        <a:lstStyle/>
        <a:p>
          <a:endParaRPr lang="sl-SI"/>
        </a:p>
      </dgm:t>
    </dgm:pt>
    <dgm:pt modelId="{08A4B94B-5D49-4A48-9CA1-AF28486AC789}" type="pres">
      <dgm:prSet presAssocID="{CBB7C723-FB44-4344-B39A-1A63C33AF6FA}" presName="parTrans" presStyleLbl="bgSibTrans2D1" presStyleIdx="0" presStyleCnt="6"/>
      <dgm:spPr/>
      <dgm:t>
        <a:bodyPr/>
        <a:lstStyle/>
        <a:p>
          <a:endParaRPr lang="sl-SI"/>
        </a:p>
      </dgm:t>
    </dgm:pt>
    <dgm:pt modelId="{F2569F8D-CE4D-4DF1-9E23-9B96DAE3853E}" type="pres">
      <dgm:prSet presAssocID="{85801E2A-4D17-4E34-894E-9A9B9D79CDED}" presName="node" presStyleLbl="node1" presStyleIdx="0" presStyleCnt="6" custScaleX="133650" custScaleY="120420" custRadScaleRad="100000" custRadScaleInc="499">
        <dgm:presLayoutVars>
          <dgm:bulletEnabled val="1"/>
        </dgm:presLayoutVars>
      </dgm:prSet>
      <dgm:spPr/>
      <dgm:t>
        <a:bodyPr/>
        <a:lstStyle/>
        <a:p>
          <a:endParaRPr lang="sl-SI"/>
        </a:p>
      </dgm:t>
    </dgm:pt>
    <dgm:pt modelId="{2CA91240-0AFF-43B8-9811-9C7B9B4B35E5}" type="pres">
      <dgm:prSet presAssocID="{9B7EDB21-29F8-49F2-8D56-F096619D21B5}" presName="parTrans" presStyleLbl="bgSibTrans2D1" presStyleIdx="1" presStyleCnt="6"/>
      <dgm:spPr/>
      <dgm:t>
        <a:bodyPr/>
        <a:lstStyle/>
        <a:p>
          <a:endParaRPr lang="sl-SI"/>
        </a:p>
      </dgm:t>
    </dgm:pt>
    <dgm:pt modelId="{7D22E1BE-65C7-4434-9B68-6F35D189DBD6}" type="pres">
      <dgm:prSet presAssocID="{806D7573-28AB-48EE-8B4B-39DBAC2C4D52}" presName="node" presStyleLbl="node1" presStyleIdx="1" presStyleCnt="6" custScaleX="140996" custScaleY="147025" custRadScaleRad="110865" custRadScaleInc="-13272">
        <dgm:presLayoutVars>
          <dgm:bulletEnabled val="1"/>
        </dgm:presLayoutVars>
      </dgm:prSet>
      <dgm:spPr/>
      <dgm:t>
        <a:bodyPr/>
        <a:lstStyle/>
        <a:p>
          <a:endParaRPr lang="sl-SI"/>
        </a:p>
      </dgm:t>
    </dgm:pt>
    <dgm:pt modelId="{79D99E9A-3548-4175-9730-950D24150EDB}" type="pres">
      <dgm:prSet presAssocID="{4531479C-4664-41E1-ABB3-C6A89EEE06DF}" presName="parTrans" presStyleLbl="bgSibTrans2D1" presStyleIdx="2" presStyleCnt="6"/>
      <dgm:spPr/>
      <dgm:t>
        <a:bodyPr/>
        <a:lstStyle/>
        <a:p>
          <a:endParaRPr lang="sl-SI"/>
        </a:p>
      </dgm:t>
    </dgm:pt>
    <dgm:pt modelId="{A240DC32-29D0-4E6B-8850-8FEEBFA52E41}" type="pres">
      <dgm:prSet presAssocID="{86E287A2-5C6D-43D0-A4A8-F21E42B7B484}" presName="node" presStyleLbl="node1" presStyleIdx="2" presStyleCnt="6" custScaleX="121373">
        <dgm:presLayoutVars>
          <dgm:bulletEnabled val="1"/>
        </dgm:presLayoutVars>
      </dgm:prSet>
      <dgm:spPr/>
      <dgm:t>
        <a:bodyPr/>
        <a:lstStyle/>
        <a:p>
          <a:endParaRPr lang="sl-SI"/>
        </a:p>
      </dgm:t>
    </dgm:pt>
    <dgm:pt modelId="{2AD3D6CA-9C91-43D0-B71B-1F762DCD22FB}" type="pres">
      <dgm:prSet presAssocID="{D54561DA-6EB9-4424-A8CE-AB3B09731DEC}" presName="parTrans" presStyleLbl="bgSibTrans2D1" presStyleIdx="3" presStyleCnt="6"/>
      <dgm:spPr/>
      <dgm:t>
        <a:bodyPr/>
        <a:lstStyle/>
        <a:p>
          <a:endParaRPr lang="sl-SI"/>
        </a:p>
      </dgm:t>
    </dgm:pt>
    <dgm:pt modelId="{ED40DD73-3C54-4F36-802D-14F75F0B4911}" type="pres">
      <dgm:prSet presAssocID="{2B1719A2-E918-4F68-B856-BBBECBA055F0}" presName="node" presStyleLbl="node1" presStyleIdx="3" presStyleCnt="6" custScaleX="155535" custScaleY="120624" custRadScaleRad="100183" custRadScaleInc="17744">
        <dgm:presLayoutVars>
          <dgm:bulletEnabled val="1"/>
        </dgm:presLayoutVars>
      </dgm:prSet>
      <dgm:spPr/>
      <dgm:t>
        <a:bodyPr/>
        <a:lstStyle/>
        <a:p>
          <a:endParaRPr lang="sl-SI"/>
        </a:p>
      </dgm:t>
    </dgm:pt>
    <dgm:pt modelId="{BCD78E8A-32A3-46F8-91D3-5ADECBADAA90}" type="pres">
      <dgm:prSet presAssocID="{6FB9A9BE-A045-4429-8D2C-17A85F672114}" presName="parTrans" presStyleLbl="bgSibTrans2D1" presStyleIdx="4" presStyleCnt="6"/>
      <dgm:spPr/>
      <dgm:t>
        <a:bodyPr/>
        <a:lstStyle/>
        <a:p>
          <a:endParaRPr lang="sl-SI"/>
        </a:p>
      </dgm:t>
    </dgm:pt>
    <dgm:pt modelId="{49600001-8361-43DF-8B4E-A88AC7C72F80}" type="pres">
      <dgm:prSet presAssocID="{46B9E8B2-5AF4-474C-BAC0-E04BB27EB939}" presName="node" presStyleLbl="node1" presStyleIdx="4" presStyleCnt="6" custScaleX="140858" custScaleY="108304" custRadScaleRad="124239" custRadScaleInc="25877">
        <dgm:presLayoutVars>
          <dgm:bulletEnabled val="1"/>
        </dgm:presLayoutVars>
      </dgm:prSet>
      <dgm:spPr/>
      <dgm:t>
        <a:bodyPr/>
        <a:lstStyle/>
        <a:p>
          <a:endParaRPr lang="sl-SI"/>
        </a:p>
      </dgm:t>
    </dgm:pt>
    <dgm:pt modelId="{11834257-4814-4825-B940-C5A4AE39EFB6}" type="pres">
      <dgm:prSet presAssocID="{64B5735A-1392-4D2F-9879-EDE85EE6E04B}" presName="parTrans" presStyleLbl="bgSibTrans2D1" presStyleIdx="5" presStyleCnt="6"/>
      <dgm:spPr/>
      <dgm:t>
        <a:bodyPr/>
        <a:lstStyle/>
        <a:p>
          <a:endParaRPr lang="sl-SI"/>
        </a:p>
      </dgm:t>
    </dgm:pt>
    <dgm:pt modelId="{1E65C2E1-ADBA-4E8F-A1CE-8E4B49BEF3BB}" type="pres">
      <dgm:prSet presAssocID="{FFB0FFBB-B8DB-420D-B31E-1FA96590DF47}" presName="node" presStyleLbl="node1" presStyleIdx="5" presStyleCnt="6" custScaleX="169764" custScaleY="149528">
        <dgm:presLayoutVars>
          <dgm:bulletEnabled val="1"/>
        </dgm:presLayoutVars>
      </dgm:prSet>
      <dgm:spPr/>
      <dgm:t>
        <a:bodyPr/>
        <a:lstStyle/>
        <a:p>
          <a:endParaRPr lang="sl-SI"/>
        </a:p>
      </dgm:t>
    </dgm:pt>
  </dgm:ptLst>
  <dgm:cxnLst>
    <dgm:cxn modelId="{383643ED-9E7B-486C-8FF5-957B62E0E204}" type="presOf" srcId="{86E287A2-5C6D-43D0-A4A8-F21E42B7B484}" destId="{A240DC32-29D0-4E6B-8850-8FEEBFA52E41}" srcOrd="0" destOrd="0" presId="urn:microsoft.com/office/officeart/2005/8/layout/radial4"/>
    <dgm:cxn modelId="{1AAC70DE-B855-466E-83FE-E4FCA00078F3}" srcId="{D243648A-BA32-4ADB-93FA-A65F6A5D371D}" destId="{85801E2A-4D17-4E34-894E-9A9B9D79CDED}" srcOrd="0" destOrd="0" parTransId="{CBB7C723-FB44-4344-B39A-1A63C33AF6FA}" sibTransId="{6ADD00FB-3425-4D0B-B8F9-5663763BE1C9}"/>
    <dgm:cxn modelId="{C75C2F24-7765-419D-89B5-F1480DAD55E7}" type="presOf" srcId="{D243648A-BA32-4ADB-93FA-A65F6A5D371D}" destId="{01B00A24-D052-43DF-A45C-12D3DDBE58D5}" srcOrd="0" destOrd="0" presId="urn:microsoft.com/office/officeart/2005/8/layout/radial4"/>
    <dgm:cxn modelId="{97329E2B-CB84-4F51-852D-98B382905122}" type="presOf" srcId="{6FB9A9BE-A045-4429-8D2C-17A85F672114}" destId="{BCD78E8A-32A3-46F8-91D3-5ADECBADAA90}" srcOrd="0" destOrd="0" presId="urn:microsoft.com/office/officeart/2005/8/layout/radial4"/>
    <dgm:cxn modelId="{3078C358-67A9-4761-AAC2-C959228B42CF}" srcId="{2D855CD2-B303-4411-BF23-A597AD6A220E}" destId="{D243648A-BA32-4ADB-93FA-A65F6A5D371D}" srcOrd="0" destOrd="0" parTransId="{97D40057-4EB5-4E30-A99F-CC23159C8F58}" sibTransId="{62953026-D574-4F59-99DE-A255E26C83FD}"/>
    <dgm:cxn modelId="{607D533F-F20B-44D7-8262-9950890E398C}" srcId="{D243648A-BA32-4ADB-93FA-A65F6A5D371D}" destId="{806D7573-28AB-48EE-8B4B-39DBAC2C4D52}" srcOrd="1" destOrd="0" parTransId="{9B7EDB21-29F8-49F2-8D56-F096619D21B5}" sibTransId="{E4E1F9D5-187F-4004-812F-A7BFF1472D96}"/>
    <dgm:cxn modelId="{28DA70D0-E0B8-4110-9D2D-100F2A1D537D}" type="presOf" srcId="{9B7EDB21-29F8-49F2-8D56-F096619D21B5}" destId="{2CA91240-0AFF-43B8-9811-9C7B9B4B35E5}" srcOrd="0" destOrd="0" presId="urn:microsoft.com/office/officeart/2005/8/layout/radial4"/>
    <dgm:cxn modelId="{2CCD7480-94A5-44A6-B7B7-C8892FD35BBC}" type="presOf" srcId="{D54561DA-6EB9-4424-A8CE-AB3B09731DEC}" destId="{2AD3D6CA-9C91-43D0-B71B-1F762DCD22FB}" srcOrd="0" destOrd="0" presId="urn:microsoft.com/office/officeart/2005/8/layout/radial4"/>
    <dgm:cxn modelId="{3856353B-B691-49D4-9810-1A29019BF3F7}" type="presOf" srcId="{4531479C-4664-41E1-ABB3-C6A89EEE06DF}" destId="{79D99E9A-3548-4175-9730-950D24150EDB}" srcOrd="0" destOrd="0" presId="urn:microsoft.com/office/officeart/2005/8/layout/radial4"/>
    <dgm:cxn modelId="{11F5BECD-6BAD-41C2-B12A-351E343413A9}" type="presOf" srcId="{64B5735A-1392-4D2F-9879-EDE85EE6E04B}" destId="{11834257-4814-4825-B940-C5A4AE39EFB6}" srcOrd="0" destOrd="0" presId="urn:microsoft.com/office/officeart/2005/8/layout/radial4"/>
    <dgm:cxn modelId="{F670C4D8-BAF0-41AF-9C9D-F0AF09613207}" srcId="{D243648A-BA32-4ADB-93FA-A65F6A5D371D}" destId="{86E287A2-5C6D-43D0-A4A8-F21E42B7B484}" srcOrd="2" destOrd="0" parTransId="{4531479C-4664-41E1-ABB3-C6A89EEE06DF}" sibTransId="{87C27AC3-36DB-474E-96A5-51594075F37A}"/>
    <dgm:cxn modelId="{76D82BEA-A1B0-4157-BBF5-FC37427C21BF}" type="presOf" srcId="{CBB7C723-FB44-4344-B39A-1A63C33AF6FA}" destId="{08A4B94B-5D49-4A48-9CA1-AF28486AC789}" srcOrd="0" destOrd="0" presId="urn:microsoft.com/office/officeart/2005/8/layout/radial4"/>
    <dgm:cxn modelId="{53C44F15-6CCB-4B52-B77F-AD49523A8E4B}" type="presOf" srcId="{806D7573-28AB-48EE-8B4B-39DBAC2C4D52}" destId="{7D22E1BE-65C7-4434-9B68-6F35D189DBD6}" srcOrd="0" destOrd="0" presId="urn:microsoft.com/office/officeart/2005/8/layout/radial4"/>
    <dgm:cxn modelId="{BA600CFC-6E39-427C-8C66-551EE882D730}" type="presOf" srcId="{46B9E8B2-5AF4-474C-BAC0-E04BB27EB939}" destId="{49600001-8361-43DF-8B4E-A88AC7C72F80}" srcOrd="0" destOrd="0" presId="urn:microsoft.com/office/officeart/2005/8/layout/radial4"/>
    <dgm:cxn modelId="{1081F5AD-2269-474C-AE7C-8C72849E646A}" srcId="{D243648A-BA32-4ADB-93FA-A65F6A5D371D}" destId="{46B9E8B2-5AF4-474C-BAC0-E04BB27EB939}" srcOrd="4" destOrd="0" parTransId="{6FB9A9BE-A045-4429-8D2C-17A85F672114}" sibTransId="{AED45692-0596-4BD6-9CC9-9F7192FF8770}"/>
    <dgm:cxn modelId="{B99206D1-1013-45FE-B4A2-D62A4622BAAD}" type="presOf" srcId="{2B1719A2-E918-4F68-B856-BBBECBA055F0}" destId="{ED40DD73-3C54-4F36-802D-14F75F0B4911}" srcOrd="0" destOrd="0" presId="urn:microsoft.com/office/officeart/2005/8/layout/radial4"/>
    <dgm:cxn modelId="{B7F762BC-6C5A-48B5-A3E8-8495AAF9409D}" srcId="{D243648A-BA32-4ADB-93FA-A65F6A5D371D}" destId="{2B1719A2-E918-4F68-B856-BBBECBA055F0}" srcOrd="3" destOrd="0" parTransId="{D54561DA-6EB9-4424-A8CE-AB3B09731DEC}" sibTransId="{C16A3ACE-11F7-4D47-90C3-D902A88ACA58}"/>
    <dgm:cxn modelId="{BE1BE2B1-4873-48DD-82E3-89A7347A3F5A}" type="presOf" srcId="{FFB0FFBB-B8DB-420D-B31E-1FA96590DF47}" destId="{1E65C2E1-ADBA-4E8F-A1CE-8E4B49BEF3BB}" srcOrd="0" destOrd="0" presId="urn:microsoft.com/office/officeart/2005/8/layout/radial4"/>
    <dgm:cxn modelId="{A53D4E94-A92B-4836-9DAA-055E3AC44C4D}" type="presOf" srcId="{85801E2A-4D17-4E34-894E-9A9B9D79CDED}" destId="{F2569F8D-CE4D-4DF1-9E23-9B96DAE3853E}" srcOrd="0" destOrd="0" presId="urn:microsoft.com/office/officeart/2005/8/layout/radial4"/>
    <dgm:cxn modelId="{1B2B6ED5-CBC9-45B4-A116-E3BFE7B91001}" type="presOf" srcId="{2D855CD2-B303-4411-BF23-A597AD6A220E}" destId="{53E2D04B-D296-402C-BC19-48030706D0C5}" srcOrd="0" destOrd="0" presId="urn:microsoft.com/office/officeart/2005/8/layout/radial4"/>
    <dgm:cxn modelId="{BFC32581-EDCB-429C-A642-134000F03F7E}" srcId="{D243648A-BA32-4ADB-93FA-A65F6A5D371D}" destId="{FFB0FFBB-B8DB-420D-B31E-1FA96590DF47}" srcOrd="5" destOrd="0" parTransId="{64B5735A-1392-4D2F-9879-EDE85EE6E04B}" sibTransId="{B751035D-270D-4E23-91C7-271782BCB833}"/>
    <dgm:cxn modelId="{16BE4E6C-E265-4DB8-A69C-96DA439143F9}" type="presParOf" srcId="{53E2D04B-D296-402C-BC19-48030706D0C5}" destId="{01B00A24-D052-43DF-A45C-12D3DDBE58D5}" srcOrd="0" destOrd="0" presId="urn:microsoft.com/office/officeart/2005/8/layout/radial4"/>
    <dgm:cxn modelId="{B5371C59-2E40-479A-8ECB-583723B7244C}" type="presParOf" srcId="{53E2D04B-D296-402C-BC19-48030706D0C5}" destId="{08A4B94B-5D49-4A48-9CA1-AF28486AC789}" srcOrd="1" destOrd="0" presId="urn:microsoft.com/office/officeart/2005/8/layout/radial4"/>
    <dgm:cxn modelId="{F0771A82-C40D-464B-982A-A1F5A02D1238}" type="presParOf" srcId="{53E2D04B-D296-402C-BC19-48030706D0C5}" destId="{F2569F8D-CE4D-4DF1-9E23-9B96DAE3853E}" srcOrd="2" destOrd="0" presId="urn:microsoft.com/office/officeart/2005/8/layout/radial4"/>
    <dgm:cxn modelId="{DCF99003-56FC-4A59-9776-8C6FA2A171D8}" type="presParOf" srcId="{53E2D04B-D296-402C-BC19-48030706D0C5}" destId="{2CA91240-0AFF-43B8-9811-9C7B9B4B35E5}" srcOrd="3" destOrd="0" presId="urn:microsoft.com/office/officeart/2005/8/layout/radial4"/>
    <dgm:cxn modelId="{3CEE8E92-AD72-45E4-A4BA-A3EE39CB9FC2}" type="presParOf" srcId="{53E2D04B-D296-402C-BC19-48030706D0C5}" destId="{7D22E1BE-65C7-4434-9B68-6F35D189DBD6}" srcOrd="4" destOrd="0" presId="urn:microsoft.com/office/officeart/2005/8/layout/radial4"/>
    <dgm:cxn modelId="{BBED45BC-5285-4AA8-A813-BA425689366C}" type="presParOf" srcId="{53E2D04B-D296-402C-BC19-48030706D0C5}" destId="{79D99E9A-3548-4175-9730-950D24150EDB}" srcOrd="5" destOrd="0" presId="urn:microsoft.com/office/officeart/2005/8/layout/radial4"/>
    <dgm:cxn modelId="{E3427415-2D7D-4109-8827-9CA84389352D}" type="presParOf" srcId="{53E2D04B-D296-402C-BC19-48030706D0C5}" destId="{A240DC32-29D0-4E6B-8850-8FEEBFA52E41}" srcOrd="6" destOrd="0" presId="urn:microsoft.com/office/officeart/2005/8/layout/radial4"/>
    <dgm:cxn modelId="{F13D84E4-96AC-49C2-A109-27FE78F1BBE4}" type="presParOf" srcId="{53E2D04B-D296-402C-BC19-48030706D0C5}" destId="{2AD3D6CA-9C91-43D0-B71B-1F762DCD22FB}" srcOrd="7" destOrd="0" presId="urn:microsoft.com/office/officeart/2005/8/layout/radial4"/>
    <dgm:cxn modelId="{7E55C826-2E12-43FB-8383-178F57691132}" type="presParOf" srcId="{53E2D04B-D296-402C-BC19-48030706D0C5}" destId="{ED40DD73-3C54-4F36-802D-14F75F0B4911}" srcOrd="8" destOrd="0" presId="urn:microsoft.com/office/officeart/2005/8/layout/radial4"/>
    <dgm:cxn modelId="{3998A46D-57BC-4E5E-897F-1A8F80888C3C}" type="presParOf" srcId="{53E2D04B-D296-402C-BC19-48030706D0C5}" destId="{BCD78E8A-32A3-46F8-91D3-5ADECBADAA90}" srcOrd="9" destOrd="0" presId="urn:microsoft.com/office/officeart/2005/8/layout/radial4"/>
    <dgm:cxn modelId="{C2B28118-8CA9-4B9B-8697-73B8E1F145DF}" type="presParOf" srcId="{53E2D04B-D296-402C-BC19-48030706D0C5}" destId="{49600001-8361-43DF-8B4E-A88AC7C72F80}" srcOrd="10" destOrd="0" presId="urn:microsoft.com/office/officeart/2005/8/layout/radial4"/>
    <dgm:cxn modelId="{80AA9DE6-16FF-4783-BB9E-A94C9CE5A025}" type="presParOf" srcId="{53E2D04B-D296-402C-BC19-48030706D0C5}" destId="{11834257-4814-4825-B940-C5A4AE39EFB6}" srcOrd="11" destOrd="0" presId="urn:microsoft.com/office/officeart/2005/8/layout/radial4"/>
    <dgm:cxn modelId="{430ADE18-6BBF-45E7-AB2C-AD5643A979CD}" type="presParOf" srcId="{53E2D04B-D296-402C-BC19-48030706D0C5}" destId="{1E65C2E1-ADBA-4E8F-A1CE-8E4B49BEF3BB}"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61FB680-9124-46E4-8178-CD8BD480104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9394D64E-2ACE-456B-AA0B-612DF61E3143}">
      <dgm:prSet phldrT="[besedilo]" custT="1"/>
      <dgm:spPr/>
      <dgm:t>
        <a:bodyPr/>
        <a:lstStyle/>
        <a:p>
          <a:r>
            <a:rPr lang="hr-HR" sz="2800" dirty="0" err="1" smtClean="0">
              <a:ea typeface="+mn-ea"/>
              <a:cs typeface="+mn-cs"/>
            </a:rPr>
            <a:t>Obstaja</a:t>
          </a:r>
          <a:r>
            <a:rPr lang="hr-HR" sz="2800" dirty="0" smtClean="0">
              <a:ea typeface="+mn-ea"/>
              <a:cs typeface="+mn-cs"/>
            </a:rPr>
            <a:t> prosti termin, </a:t>
          </a:r>
          <a:r>
            <a:rPr lang="hr-HR" sz="2800" dirty="0" err="1" smtClean="0">
              <a:ea typeface="+mn-ea"/>
              <a:cs typeface="+mn-cs"/>
            </a:rPr>
            <a:t>možna</a:t>
          </a:r>
          <a:r>
            <a:rPr lang="hr-HR" sz="2800" dirty="0" smtClean="0">
              <a:ea typeface="+mn-ea"/>
              <a:cs typeface="+mn-cs"/>
            </a:rPr>
            <a:t> je </a:t>
          </a:r>
          <a:r>
            <a:rPr lang="hr-HR" sz="2800" dirty="0" err="1" smtClean="0">
              <a:ea typeface="+mn-ea"/>
              <a:cs typeface="+mn-cs"/>
            </a:rPr>
            <a:t>uvrstitev</a:t>
          </a:r>
          <a:r>
            <a:rPr lang="hr-HR" sz="2800" dirty="0" smtClean="0">
              <a:ea typeface="+mn-ea"/>
              <a:cs typeface="+mn-cs"/>
            </a:rPr>
            <a:t> v </a:t>
          </a:r>
          <a:r>
            <a:rPr lang="hr-HR" sz="2800" err="1" smtClean="0">
              <a:ea typeface="+mn-ea"/>
              <a:cs typeface="+mn-cs"/>
            </a:rPr>
            <a:t>čakalno</a:t>
          </a:r>
          <a:r>
            <a:rPr lang="hr-HR" sz="2800" smtClean="0">
              <a:ea typeface="+mn-ea"/>
              <a:cs typeface="+mn-cs"/>
            </a:rPr>
            <a:t> knjigo</a:t>
          </a:r>
          <a:endParaRPr lang="sl-SI" sz="2800" dirty="0"/>
        </a:p>
      </dgm:t>
    </dgm:pt>
    <dgm:pt modelId="{3C23B25F-147A-4008-9D11-2C3FFCEDC936}" type="parTrans" cxnId="{823FFD16-9B86-4EC1-B766-2FCAE955E3DA}">
      <dgm:prSet/>
      <dgm:spPr/>
      <dgm:t>
        <a:bodyPr/>
        <a:lstStyle/>
        <a:p>
          <a:endParaRPr lang="sl-SI" sz="2800">
            <a:solidFill>
              <a:schemeClr val="tx1"/>
            </a:solidFill>
          </a:endParaRPr>
        </a:p>
      </dgm:t>
    </dgm:pt>
    <dgm:pt modelId="{89E820CC-3429-4EFD-B064-A8AE4852BCA3}" type="sibTrans" cxnId="{823FFD16-9B86-4EC1-B766-2FCAE955E3DA}">
      <dgm:prSet/>
      <dgm:spPr/>
      <dgm:t>
        <a:bodyPr/>
        <a:lstStyle/>
        <a:p>
          <a:endParaRPr lang="sl-SI" sz="2800">
            <a:solidFill>
              <a:schemeClr val="tx1"/>
            </a:solidFill>
          </a:endParaRPr>
        </a:p>
      </dgm:t>
    </dgm:pt>
    <dgm:pt modelId="{C8D3B629-169D-469C-B72E-9D4DDE65A1B8}">
      <dgm:prSet custT="1"/>
      <dgm:spPr/>
      <dgm:t>
        <a:bodyPr/>
        <a:lstStyle/>
        <a:p>
          <a:r>
            <a:rPr lang="hr-HR" sz="2800" smtClean="0"/>
            <a:t>Sprejemamo v vrsto oz. izvajamo triažo (uvrstitev na čakalni seznam)</a:t>
          </a:r>
          <a:endParaRPr lang="hr-HR" sz="2800" dirty="0"/>
        </a:p>
      </dgm:t>
    </dgm:pt>
    <dgm:pt modelId="{7D028572-9B97-473D-8BE0-23BC1BDD351B}" type="parTrans" cxnId="{8A132588-C327-45A1-ACA7-4DB2EEFFAC81}">
      <dgm:prSet/>
      <dgm:spPr/>
      <dgm:t>
        <a:bodyPr/>
        <a:lstStyle/>
        <a:p>
          <a:endParaRPr lang="sl-SI" sz="2800">
            <a:solidFill>
              <a:schemeClr val="tx1"/>
            </a:solidFill>
          </a:endParaRPr>
        </a:p>
      </dgm:t>
    </dgm:pt>
    <dgm:pt modelId="{7C73E1B0-3BD9-4E8C-9BC3-704DC14A51E3}" type="sibTrans" cxnId="{8A132588-C327-45A1-ACA7-4DB2EEFFAC81}">
      <dgm:prSet/>
      <dgm:spPr/>
      <dgm:t>
        <a:bodyPr/>
        <a:lstStyle/>
        <a:p>
          <a:endParaRPr lang="sl-SI" sz="2800">
            <a:solidFill>
              <a:schemeClr val="tx1"/>
            </a:solidFill>
          </a:endParaRPr>
        </a:p>
      </dgm:t>
    </dgm:pt>
    <dgm:pt modelId="{21040CBE-E012-400F-8587-D663C0705EE2}">
      <dgm:prSet custT="1"/>
      <dgm:spPr/>
      <dgm:t>
        <a:bodyPr/>
        <a:lstStyle/>
        <a:p>
          <a:r>
            <a:rPr lang="hr-HR" sz="2800" smtClean="0">
              <a:ea typeface="+mn-ea"/>
              <a:cs typeface="+mn-cs"/>
            </a:rPr>
            <a:t>Ne izvajamo storitve</a:t>
          </a:r>
          <a:endParaRPr lang="hr-HR" sz="2800" dirty="0" smtClean="0">
            <a:ea typeface="+mn-ea"/>
            <a:cs typeface="+mn-cs"/>
          </a:endParaRPr>
        </a:p>
      </dgm:t>
    </dgm:pt>
    <dgm:pt modelId="{E372EC46-5C91-47BE-B153-B4F5CD09211C}" type="parTrans" cxnId="{C06C15D4-8BA3-4B82-81B8-1EF7EEEA354C}">
      <dgm:prSet/>
      <dgm:spPr/>
      <dgm:t>
        <a:bodyPr/>
        <a:lstStyle/>
        <a:p>
          <a:endParaRPr lang="sl-SI" sz="2800">
            <a:solidFill>
              <a:schemeClr val="tx1"/>
            </a:solidFill>
          </a:endParaRPr>
        </a:p>
      </dgm:t>
    </dgm:pt>
    <dgm:pt modelId="{112E2355-EF30-452E-9A37-93F78792D892}" type="sibTrans" cxnId="{C06C15D4-8BA3-4B82-81B8-1EF7EEEA354C}">
      <dgm:prSet/>
      <dgm:spPr/>
      <dgm:t>
        <a:bodyPr/>
        <a:lstStyle/>
        <a:p>
          <a:endParaRPr lang="sl-SI" sz="2800">
            <a:solidFill>
              <a:schemeClr val="tx1"/>
            </a:solidFill>
          </a:endParaRPr>
        </a:p>
      </dgm:t>
    </dgm:pt>
    <dgm:pt modelId="{882708D2-C248-476B-9E07-8D8DD1BC0018}">
      <dgm:prSet custT="1"/>
      <dgm:spPr/>
      <dgm:t>
        <a:bodyPr/>
        <a:lstStyle/>
        <a:p>
          <a:r>
            <a:rPr lang="hr-HR" sz="2800" smtClean="0"/>
            <a:t>Ni terminov (izredna situacija)</a:t>
          </a:r>
          <a:endParaRPr lang="hr-HR" sz="2800" dirty="0">
            <a:ea typeface="+mn-ea"/>
            <a:cs typeface="+mn-cs"/>
          </a:endParaRPr>
        </a:p>
      </dgm:t>
    </dgm:pt>
    <dgm:pt modelId="{6B2DFC34-7094-4EC4-8B02-F9ED3E4D6FC9}" type="parTrans" cxnId="{2BB54EBD-E00C-4564-8BD3-49BCAAB6E4E7}">
      <dgm:prSet/>
      <dgm:spPr/>
      <dgm:t>
        <a:bodyPr/>
        <a:lstStyle/>
        <a:p>
          <a:endParaRPr lang="sl-SI" sz="2800">
            <a:solidFill>
              <a:schemeClr val="tx1"/>
            </a:solidFill>
          </a:endParaRPr>
        </a:p>
      </dgm:t>
    </dgm:pt>
    <dgm:pt modelId="{8CA31C2D-627C-401F-8C83-CA5B212275B8}" type="sibTrans" cxnId="{2BB54EBD-E00C-4564-8BD3-49BCAAB6E4E7}">
      <dgm:prSet/>
      <dgm:spPr/>
      <dgm:t>
        <a:bodyPr/>
        <a:lstStyle/>
        <a:p>
          <a:endParaRPr lang="sl-SI" sz="2800">
            <a:solidFill>
              <a:schemeClr val="tx1"/>
            </a:solidFill>
          </a:endParaRPr>
        </a:p>
      </dgm:t>
    </dgm:pt>
    <dgm:pt modelId="{A13A2776-6E94-4578-A21D-836CCC336EE1}">
      <dgm:prSet custT="1"/>
      <dgm:spPr/>
      <dgm:t>
        <a:bodyPr/>
        <a:lstStyle/>
        <a:p>
          <a:r>
            <a:rPr lang="hr-HR" sz="2800" smtClean="0">
              <a:ea typeface="+mn-ea"/>
              <a:cs typeface="+mn-cs"/>
            </a:rPr>
            <a:t>Prost sprejem</a:t>
          </a:r>
          <a:endParaRPr lang="hr-HR" sz="2800" dirty="0">
            <a:ea typeface="+mn-ea"/>
            <a:cs typeface="+mn-cs"/>
          </a:endParaRPr>
        </a:p>
      </dgm:t>
    </dgm:pt>
    <dgm:pt modelId="{E8859472-2CAB-434F-ADB7-A4C6D1639371}" type="parTrans" cxnId="{0BCE6341-D306-4A33-975F-00CB2D3BE3B7}">
      <dgm:prSet/>
      <dgm:spPr/>
      <dgm:t>
        <a:bodyPr/>
        <a:lstStyle/>
        <a:p>
          <a:endParaRPr lang="sl-SI" sz="2800">
            <a:solidFill>
              <a:schemeClr val="tx1"/>
            </a:solidFill>
          </a:endParaRPr>
        </a:p>
      </dgm:t>
    </dgm:pt>
    <dgm:pt modelId="{7F75B7FE-44C8-4368-95CA-E7B1844FD563}" type="sibTrans" cxnId="{0BCE6341-D306-4A33-975F-00CB2D3BE3B7}">
      <dgm:prSet/>
      <dgm:spPr/>
      <dgm:t>
        <a:bodyPr/>
        <a:lstStyle/>
        <a:p>
          <a:endParaRPr lang="sl-SI" sz="2800">
            <a:solidFill>
              <a:schemeClr val="tx1"/>
            </a:solidFill>
          </a:endParaRPr>
        </a:p>
      </dgm:t>
    </dgm:pt>
    <dgm:pt modelId="{737F8A90-68F5-4C40-987A-75220B3F1D8E}">
      <dgm:prSet custT="1"/>
      <dgm:spPr/>
      <dgm:t>
        <a:bodyPr/>
        <a:lstStyle/>
        <a:p>
          <a:r>
            <a:rPr lang="hr-HR" sz="2800" dirty="0" err="1" smtClean="0">
              <a:ea typeface="+mn-ea"/>
              <a:cs typeface="+mn-cs"/>
            </a:rPr>
            <a:t>Izvajamo</a:t>
          </a:r>
          <a:r>
            <a:rPr lang="hr-HR" sz="2800" dirty="0" smtClean="0">
              <a:ea typeface="+mn-ea"/>
              <a:cs typeface="+mn-cs"/>
            </a:rPr>
            <a:t> v okviru </a:t>
          </a:r>
          <a:r>
            <a:rPr lang="hr-HR" sz="2800" dirty="0" err="1" smtClean="0">
              <a:ea typeface="+mn-ea"/>
              <a:cs typeface="+mn-cs"/>
            </a:rPr>
            <a:t>splošnega</a:t>
          </a:r>
          <a:r>
            <a:rPr lang="hr-HR" sz="2800" dirty="0" smtClean="0">
              <a:ea typeface="+mn-ea"/>
              <a:cs typeface="+mn-cs"/>
            </a:rPr>
            <a:t> VZS (</a:t>
          </a:r>
          <a:r>
            <a:rPr lang="hr-HR" sz="2800" dirty="0" err="1" smtClean="0">
              <a:ea typeface="+mn-ea"/>
              <a:cs typeface="+mn-cs"/>
            </a:rPr>
            <a:t>hierarhija</a:t>
          </a:r>
          <a:r>
            <a:rPr lang="hr-HR" sz="2800" dirty="0" smtClean="0">
              <a:ea typeface="+mn-ea"/>
              <a:cs typeface="+mn-cs"/>
            </a:rPr>
            <a:t>)</a:t>
          </a:r>
          <a:endParaRPr lang="hr-HR" sz="2800" dirty="0">
            <a:ea typeface="+mn-ea"/>
            <a:cs typeface="+mn-cs"/>
          </a:endParaRPr>
        </a:p>
      </dgm:t>
    </dgm:pt>
    <dgm:pt modelId="{6D121471-DC31-4A8C-99E9-8AD1B0FC1EB6}" type="parTrans" cxnId="{3E95272A-9604-472E-892D-EF655A714116}">
      <dgm:prSet/>
      <dgm:spPr/>
      <dgm:t>
        <a:bodyPr/>
        <a:lstStyle/>
        <a:p>
          <a:endParaRPr lang="sl-SI" sz="2800">
            <a:solidFill>
              <a:schemeClr val="tx1"/>
            </a:solidFill>
          </a:endParaRPr>
        </a:p>
      </dgm:t>
    </dgm:pt>
    <dgm:pt modelId="{F035A30A-79D2-458C-B93C-21A9E6C4D895}" type="sibTrans" cxnId="{3E95272A-9604-472E-892D-EF655A714116}">
      <dgm:prSet/>
      <dgm:spPr/>
      <dgm:t>
        <a:bodyPr/>
        <a:lstStyle/>
        <a:p>
          <a:endParaRPr lang="sl-SI" sz="2800">
            <a:solidFill>
              <a:schemeClr val="tx1"/>
            </a:solidFill>
          </a:endParaRPr>
        </a:p>
      </dgm:t>
    </dgm:pt>
    <dgm:pt modelId="{F2B53EFD-5DBA-4C3B-9583-27E97A2ECE92}" type="pres">
      <dgm:prSet presAssocID="{B61FB680-9124-46E4-8178-CD8BD480104A}" presName="Name0" presStyleCnt="0">
        <dgm:presLayoutVars>
          <dgm:chMax val="7"/>
          <dgm:chPref val="7"/>
          <dgm:dir/>
        </dgm:presLayoutVars>
      </dgm:prSet>
      <dgm:spPr/>
      <dgm:t>
        <a:bodyPr/>
        <a:lstStyle/>
        <a:p>
          <a:endParaRPr lang="sl-SI"/>
        </a:p>
      </dgm:t>
    </dgm:pt>
    <dgm:pt modelId="{EC8159C0-F312-4D61-95E5-B7303EE1E197}" type="pres">
      <dgm:prSet presAssocID="{B61FB680-9124-46E4-8178-CD8BD480104A}" presName="Name1" presStyleCnt="0"/>
      <dgm:spPr/>
      <dgm:t>
        <a:bodyPr/>
        <a:lstStyle/>
        <a:p>
          <a:endParaRPr lang="sl-SI"/>
        </a:p>
      </dgm:t>
    </dgm:pt>
    <dgm:pt modelId="{86488447-6B01-4DEB-96CD-6873516648A0}" type="pres">
      <dgm:prSet presAssocID="{B61FB680-9124-46E4-8178-CD8BD480104A}" presName="cycle" presStyleCnt="0"/>
      <dgm:spPr/>
      <dgm:t>
        <a:bodyPr/>
        <a:lstStyle/>
        <a:p>
          <a:endParaRPr lang="sl-SI"/>
        </a:p>
      </dgm:t>
    </dgm:pt>
    <dgm:pt modelId="{4BE20762-125E-4404-9262-110F101F40F7}" type="pres">
      <dgm:prSet presAssocID="{B61FB680-9124-46E4-8178-CD8BD480104A}" presName="srcNode" presStyleLbl="node1" presStyleIdx="0" presStyleCnt="6"/>
      <dgm:spPr/>
      <dgm:t>
        <a:bodyPr/>
        <a:lstStyle/>
        <a:p>
          <a:endParaRPr lang="sl-SI"/>
        </a:p>
      </dgm:t>
    </dgm:pt>
    <dgm:pt modelId="{1C204949-12BD-41FD-A4B8-40F9F92D76CC}" type="pres">
      <dgm:prSet presAssocID="{B61FB680-9124-46E4-8178-CD8BD480104A}" presName="conn" presStyleLbl="parChTrans1D2" presStyleIdx="0" presStyleCnt="1"/>
      <dgm:spPr/>
      <dgm:t>
        <a:bodyPr/>
        <a:lstStyle/>
        <a:p>
          <a:endParaRPr lang="sl-SI"/>
        </a:p>
      </dgm:t>
    </dgm:pt>
    <dgm:pt modelId="{7CE1E228-09D1-4535-A73A-BB1F39ADF4BB}" type="pres">
      <dgm:prSet presAssocID="{B61FB680-9124-46E4-8178-CD8BD480104A}" presName="extraNode" presStyleLbl="node1" presStyleIdx="0" presStyleCnt="6"/>
      <dgm:spPr/>
      <dgm:t>
        <a:bodyPr/>
        <a:lstStyle/>
        <a:p>
          <a:endParaRPr lang="sl-SI"/>
        </a:p>
      </dgm:t>
    </dgm:pt>
    <dgm:pt modelId="{9360D073-BDAB-42F3-B0E9-C7203CFAD951}" type="pres">
      <dgm:prSet presAssocID="{B61FB680-9124-46E4-8178-CD8BD480104A}" presName="dstNode" presStyleLbl="node1" presStyleIdx="0" presStyleCnt="6"/>
      <dgm:spPr/>
      <dgm:t>
        <a:bodyPr/>
        <a:lstStyle/>
        <a:p>
          <a:endParaRPr lang="sl-SI"/>
        </a:p>
      </dgm:t>
    </dgm:pt>
    <dgm:pt modelId="{50A7C6F1-134C-406A-B094-B9E095695795}" type="pres">
      <dgm:prSet presAssocID="{9394D64E-2ACE-456B-AA0B-612DF61E3143}" presName="text_1" presStyleLbl="node1" presStyleIdx="0" presStyleCnt="6">
        <dgm:presLayoutVars>
          <dgm:bulletEnabled val="1"/>
        </dgm:presLayoutVars>
      </dgm:prSet>
      <dgm:spPr/>
      <dgm:t>
        <a:bodyPr/>
        <a:lstStyle/>
        <a:p>
          <a:endParaRPr lang="sl-SI"/>
        </a:p>
      </dgm:t>
    </dgm:pt>
    <dgm:pt modelId="{749842EF-0EBF-444B-8A04-F1F3DE89C4CD}" type="pres">
      <dgm:prSet presAssocID="{9394D64E-2ACE-456B-AA0B-612DF61E3143}" presName="accent_1" presStyleCnt="0"/>
      <dgm:spPr/>
      <dgm:t>
        <a:bodyPr/>
        <a:lstStyle/>
        <a:p>
          <a:endParaRPr lang="sl-SI"/>
        </a:p>
      </dgm:t>
    </dgm:pt>
    <dgm:pt modelId="{6C4B70B6-408F-46A6-8DFE-E9548D07890F}" type="pres">
      <dgm:prSet presAssocID="{9394D64E-2ACE-456B-AA0B-612DF61E3143}" presName="accentRepeatNode" presStyleLbl="solidFgAcc1" presStyleIdx="0" presStyleCnt="6"/>
      <dgm:spPr/>
      <dgm:t>
        <a:bodyPr/>
        <a:lstStyle/>
        <a:p>
          <a:endParaRPr lang="sl-SI"/>
        </a:p>
      </dgm:t>
    </dgm:pt>
    <dgm:pt modelId="{A89E6ECC-5F07-4AA4-9BF4-AB94842997DF}" type="pres">
      <dgm:prSet presAssocID="{C8D3B629-169D-469C-B72E-9D4DDE65A1B8}" presName="text_2" presStyleLbl="node1" presStyleIdx="1" presStyleCnt="6">
        <dgm:presLayoutVars>
          <dgm:bulletEnabled val="1"/>
        </dgm:presLayoutVars>
      </dgm:prSet>
      <dgm:spPr/>
      <dgm:t>
        <a:bodyPr/>
        <a:lstStyle/>
        <a:p>
          <a:endParaRPr lang="sl-SI"/>
        </a:p>
      </dgm:t>
    </dgm:pt>
    <dgm:pt modelId="{B5A4F2C0-61F3-49D8-BF8D-E88EBC998C51}" type="pres">
      <dgm:prSet presAssocID="{C8D3B629-169D-469C-B72E-9D4DDE65A1B8}" presName="accent_2" presStyleCnt="0"/>
      <dgm:spPr/>
      <dgm:t>
        <a:bodyPr/>
        <a:lstStyle/>
        <a:p>
          <a:endParaRPr lang="sl-SI"/>
        </a:p>
      </dgm:t>
    </dgm:pt>
    <dgm:pt modelId="{8D660456-48A1-40CD-B1D3-E146701351BF}" type="pres">
      <dgm:prSet presAssocID="{C8D3B629-169D-469C-B72E-9D4DDE65A1B8}" presName="accentRepeatNode" presStyleLbl="solidFgAcc1" presStyleIdx="1" presStyleCnt="6"/>
      <dgm:spPr/>
      <dgm:t>
        <a:bodyPr/>
        <a:lstStyle/>
        <a:p>
          <a:endParaRPr lang="sl-SI"/>
        </a:p>
      </dgm:t>
    </dgm:pt>
    <dgm:pt modelId="{B0C0AF8A-C290-41AB-AD87-F3AC0402B0D3}" type="pres">
      <dgm:prSet presAssocID="{21040CBE-E012-400F-8587-D663C0705EE2}" presName="text_3" presStyleLbl="node1" presStyleIdx="2" presStyleCnt="6">
        <dgm:presLayoutVars>
          <dgm:bulletEnabled val="1"/>
        </dgm:presLayoutVars>
      </dgm:prSet>
      <dgm:spPr/>
      <dgm:t>
        <a:bodyPr/>
        <a:lstStyle/>
        <a:p>
          <a:endParaRPr lang="sl-SI"/>
        </a:p>
      </dgm:t>
    </dgm:pt>
    <dgm:pt modelId="{AA3DB90A-FA42-4C85-BCAA-B8D0E6A8D164}" type="pres">
      <dgm:prSet presAssocID="{21040CBE-E012-400F-8587-D663C0705EE2}" presName="accent_3" presStyleCnt="0"/>
      <dgm:spPr/>
      <dgm:t>
        <a:bodyPr/>
        <a:lstStyle/>
        <a:p>
          <a:endParaRPr lang="sl-SI"/>
        </a:p>
      </dgm:t>
    </dgm:pt>
    <dgm:pt modelId="{134CB48C-D247-43FE-BBF2-EA18D2DDB60E}" type="pres">
      <dgm:prSet presAssocID="{21040CBE-E012-400F-8587-D663C0705EE2}" presName="accentRepeatNode" presStyleLbl="solidFgAcc1" presStyleIdx="2" presStyleCnt="6"/>
      <dgm:spPr/>
      <dgm:t>
        <a:bodyPr/>
        <a:lstStyle/>
        <a:p>
          <a:endParaRPr lang="sl-SI"/>
        </a:p>
      </dgm:t>
    </dgm:pt>
    <dgm:pt modelId="{13C22D03-B606-4315-A607-87C63D707339}" type="pres">
      <dgm:prSet presAssocID="{882708D2-C248-476B-9E07-8D8DD1BC0018}" presName="text_4" presStyleLbl="node1" presStyleIdx="3" presStyleCnt="6">
        <dgm:presLayoutVars>
          <dgm:bulletEnabled val="1"/>
        </dgm:presLayoutVars>
      </dgm:prSet>
      <dgm:spPr/>
      <dgm:t>
        <a:bodyPr/>
        <a:lstStyle/>
        <a:p>
          <a:endParaRPr lang="sl-SI"/>
        </a:p>
      </dgm:t>
    </dgm:pt>
    <dgm:pt modelId="{43484376-7BBD-463F-AE16-4485BFEB9FA0}" type="pres">
      <dgm:prSet presAssocID="{882708D2-C248-476B-9E07-8D8DD1BC0018}" presName="accent_4" presStyleCnt="0"/>
      <dgm:spPr/>
      <dgm:t>
        <a:bodyPr/>
        <a:lstStyle/>
        <a:p>
          <a:endParaRPr lang="sl-SI"/>
        </a:p>
      </dgm:t>
    </dgm:pt>
    <dgm:pt modelId="{AFECF164-FBD6-489F-B62D-182E48D18242}" type="pres">
      <dgm:prSet presAssocID="{882708D2-C248-476B-9E07-8D8DD1BC0018}" presName="accentRepeatNode" presStyleLbl="solidFgAcc1" presStyleIdx="3" presStyleCnt="6"/>
      <dgm:spPr/>
      <dgm:t>
        <a:bodyPr/>
        <a:lstStyle/>
        <a:p>
          <a:endParaRPr lang="sl-SI"/>
        </a:p>
      </dgm:t>
    </dgm:pt>
    <dgm:pt modelId="{84B18767-5ABD-4F45-A747-C9657620299A}" type="pres">
      <dgm:prSet presAssocID="{A13A2776-6E94-4578-A21D-836CCC336EE1}" presName="text_5" presStyleLbl="node1" presStyleIdx="4" presStyleCnt="6">
        <dgm:presLayoutVars>
          <dgm:bulletEnabled val="1"/>
        </dgm:presLayoutVars>
      </dgm:prSet>
      <dgm:spPr/>
      <dgm:t>
        <a:bodyPr/>
        <a:lstStyle/>
        <a:p>
          <a:endParaRPr lang="sl-SI"/>
        </a:p>
      </dgm:t>
    </dgm:pt>
    <dgm:pt modelId="{5221E6B4-6E57-45E9-980D-CF162C0E381A}" type="pres">
      <dgm:prSet presAssocID="{A13A2776-6E94-4578-A21D-836CCC336EE1}" presName="accent_5" presStyleCnt="0"/>
      <dgm:spPr/>
      <dgm:t>
        <a:bodyPr/>
        <a:lstStyle/>
        <a:p>
          <a:endParaRPr lang="sl-SI"/>
        </a:p>
      </dgm:t>
    </dgm:pt>
    <dgm:pt modelId="{634DD186-5FCC-4825-B740-E8F7BE1A4314}" type="pres">
      <dgm:prSet presAssocID="{A13A2776-6E94-4578-A21D-836CCC336EE1}" presName="accentRepeatNode" presStyleLbl="solidFgAcc1" presStyleIdx="4" presStyleCnt="6"/>
      <dgm:spPr/>
      <dgm:t>
        <a:bodyPr/>
        <a:lstStyle/>
        <a:p>
          <a:endParaRPr lang="sl-SI"/>
        </a:p>
      </dgm:t>
    </dgm:pt>
    <dgm:pt modelId="{B49BC077-2F96-4BF9-A9AA-332AD50868FC}" type="pres">
      <dgm:prSet presAssocID="{737F8A90-68F5-4C40-987A-75220B3F1D8E}" presName="text_6" presStyleLbl="node1" presStyleIdx="5" presStyleCnt="6">
        <dgm:presLayoutVars>
          <dgm:bulletEnabled val="1"/>
        </dgm:presLayoutVars>
      </dgm:prSet>
      <dgm:spPr/>
      <dgm:t>
        <a:bodyPr/>
        <a:lstStyle/>
        <a:p>
          <a:endParaRPr lang="sl-SI"/>
        </a:p>
      </dgm:t>
    </dgm:pt>
    <dgm:pt modelId="{B9F5090F-4DCA-488F-98C7-6E46DA72E6F1}" type="pres">
      <dgm:prSet presAssocID="{737F8A90-68F5-4C40-987A-75220B3F1D8E}" presName="accent_6" presStyleCnt="0"/>
      <dgm:spPr/>
      <dgm:t>
        <a:bodyPr/>
        <a:lstStyle/>
        <a:p>
          <a:endParaRPr lang="sl-SI"/>
        </a:p>
      </dgm:t>
    </dgm:pt>
    <dgm:pt modelId="{617F3104-8899-4044-8817-D6C1CE8D939D}" type="pres">
      <dgm:prSet presAssocID="{737F8A90-68F5-4C40-987A-75220B3F1D8E}" presName="accentRepeatNode" presStyleLbl="solidFgAcc1" presStyleIdx="5" presStyleCnt="6"/>
      <dgm:spPr/>
      <dgm:t>
        <a:bodyPr/>
        <a:lstStyle/>
        <a:p>
          <a:endParaRPr lang="sl-SI"/>
        </a:p>
      </dgm:t>
    </dgm:pt>
  </dgm:ptLst>
  <dgm:cxnLst>
    <dgm:cxn modelId="{0BCE6341-D306-4A33-975F-00CB2D3BE3B7}" srcId="{B61FB680-9124-46E4-8178-CD8BD480104A}" destId="{A13A2776-6E94-4578-A21D-836CCC336EE1}" srcOrd="4" destOrd="0" parTransId="{E8859472-2CAB-434F-ADB7-A4C6D1639371}" sibTransId="{7F75B7FE-44C8-4368-95CA-E7B1844FD563}"/>
    <dgm:cxn modelId="{C06C15D4-8BA3-4B82-81B8-1EF7EEEA354C}" srcId="{B61FB680-9124-46E4-8178-CD8BD480104A}" destId="{21040CBE-E012-400F-8587-D663C0705EE2}" srcOrd="2" destOrd="0" parTransId="{E372EC46-5C91-47BE-B153-B4F5CD09211C}" sibTransId="{112E2355-EF30-452E-9A37-93F78792D892}"/>
    <dgm:cxn modelId="{823FFD16-9B86-4EC1-B766-2FCAE955E3DA}" srcId="{B61FB680-9124-46E4-8178-CD8BD480104A}" destId="{9394D64E-2ACE-456B-AA0B-612DF61E3143}" srcOrd="0" destOrd="0" parTransId="{3C23B25F-147A-4008-9D11-2C3FFCEDC936}" sibTransId="{89E820CC-3429-4EFD-B064-A8AE4852BCA3}"/>
    <dgm:cxn modelId="{3E95272A-9604-472E-892D-EF655A714116}" srcId="{B61FB680-9124-46E4-8178-CD8BD480104A}" destId="{737F8A90-68F5-4C40-987A-75220B3F1D8E}" srcOrd="5" destOrd="0" parTransId="{6D121471-DC31-4A8C-99E9-8AD1B0FC1EB6}" sibTransId="{F035A30A-79D2-458C-B93C-21A9E6C4D895}"/>
    <dgm:cxn modelId="{E5CDE778-6F5A-4099-9934-43C944A4AC6C}" type="presOf" srcId="{737F8A90-68F5-4C40-987A-75220B3F1D8E}" destId="{B49BC077-2F96-4BF9-A9AA-332AD50868FC}" srcOrd="0" destOrd="0" presId="urn:microsoft.com/office/officeart/2008/layout/VerticalCurvedList"/>
    <dgm:cxn modelId="{8A132588-C327-45A1-ACA7-4DB2EEFFAC81}" srcId="{B61FB680-9124-46E4-8178-CD8BD480104A}" destId="{C8D3B629-169D-469C-B72E-9D4DDE65A1B8}" srcOrd="1" destOrd="0" parTransId="{7D028572-9B97-473D-8BE0-23BC1BDD351B}" sibTransId="{7C73E1B0-3BD9-4E8C-9BC3-704DC14A51E3}"/>
    <dgm:cxn modelId="{F8663D2C-BFE9-46FE-B83B-73895473EBAF}" type="presOf" srcId="{89E820CC-3429-4EFD-B064-A8AE4852BCA3}" destId="{1C204949-12BD-41FD-A4B8-40F9F92D76CC}" srcOrd="0" destOrd="0" presId="urn:microsoft.com/office/officeart/2008/layout/VerticalCurvedList"/>
    <dgm:cxn modelId="{F9C73880-6B48-4B99-9D05-08E6308E419D}" type="presOf" srcId="{A13A2776-6E94-4578-A21D-836CCC336EE1}" destId="{84B18767-5ABD-4F45-A747-C9657620299A}" srcOrd="0" destOrd="0" presId="urn:microsoft.com/office/officeart/2008/layout/VerticalCurvedList"/>
    <dgm:cxn modelId="{312B9D55-45B9-43A5-AD3F-A448A73C031A}" type="presOf" srcId="{9394D64E-2ACE-456B-AA0B-612DF61E3143}" destId="{50A7C6F1-134C-406A-B094-B9E095695795}" srcOrd="0" destOrd="0" presId="urn:microsoft.com/office/officeart/2008/layout/VerticalCurvedList"/>
    <dgm:cxn modelId="{D4491AC0-0701-4BEA-AFBD-8DB69645CF21}" type="presOf" srcId="{C8D3B629-169D-469C-B72E-9D4DDE65A1B8}" destId="{A89E6ECC-5F07-4AA4-9BF4-AB94842997DF}" srcOrd="0" destOrd="0" presId="urn:microsoft.com/office/officeart/2008/layout/VerticalCurvedList"/>
    <dgm:cxn modelId="{2BB54EBD-E00C-4564-8BD3-49BCAAB6E4E7}" srcId="{B61FB680-9124-46E4-8178-CD8BD480104A}" destId="{882708D2-C248-476B-9E07-8D8DD1BC0018}" srcOrd="3" destOrd="0" parTransId="{6B2DFC34-7094-4EC4-8B02-F9ED3E4D6FC9}" sibTransId="{8CA31C2D-627C-401F-8C83-CA5B212275B8}"/>
    <dgm:cxn modelId="{1B7C4F4E-6DFB-4693-A14E-74CE9C03EF71}" type="presOf" srcId="{21040CBE-E012-400F-8587-D663C0705EE2}" destId="{B0C0AF8A-C290-41AB-AD87-F3AC0402B0D3}" srcOrd="0" destOrd="0" presId="urn:microsoft.com/office/officeart/2008/layout/VerticalCurvedList"/>
    <dgm:cxn modelId="{07090740-BCA9-495E-A57C-C985E266B972}" type="presOf" srcId="{882708D2-C248-476B-9E07-8D8DD1BC0018}" destId="{13C22D03-B606-4315-A607-87C63D707339}" srcOrd="0" destOrd="0" presId="urn:microsoft.com/office/officeart/2008/layout/VerticalCurvedList"/>
    <dgm:cxn modelId="{8F71DA5B-838A-43E1-9ABE-593E410CB4CD}" type="presOf" srcId="{B61FB680-9124-46E4-8178-CD8BD480104A}" destId="{F2B53EFD-5DBA-4C3B-9583-27E97A2ECE92}" srcOrd="0" destOrd="0" presId="urn:microsoft.com/office/officeart/2008/layout/VerticalCurvedList"/>
    <dgm:cxn modelId="{13C59B97-5C77-47FF-BFC6-53F7E8C65B7C}" type="presParOf" srcId="{F2B53EFD-5DBA-4C3B-9583-27E97A2ECE92}" destId="{EC8159C0-F312-4D61-95E5-B7303EE1E197}" srcOrd="0" destOrd="0" presId="urn:microsoft.com/office/officeart/2008/layout/VerticalCurvedList"/>
    <dgm:cxn modelId="{5F4D421B-0AC3-4571-B57C-2CE7BC514451}" type="presParOf" srcId="{EC8159C0-F312-4D61-95E5-B7303EE1E197}" destId="{86488447-6B01-4DEB-96CD-6873516648A0}" srcOrd="0" destOrd="0" presId="urn:microsoft.com/office/officeart/2008/layout/VerticalCurvedList"/>
    <dgm:cxn modelId="{1121BFB6-DBE1-41FB-988F-5DF10985FFAB}" type="presParOf" srcId="{86488447-6B01-4DEB-96CD-6873516648A0}" destId="{4BE20762-125E-4404-9262-110F101F40F7}" srcOrd="0" destOrd="0" presId="urn:microsoft.com/office/officeart/2008/layout/VerticalCurvedList"/>
    <dgm:cxn modelId="{4D0A96C6-36FC-43B6-9D7B-F9934C6E8418}" type="presParOf" srcId="{86488447-6B01-4DEB-96CD-6873516648A0}" destId="{1C204949-12BD-41FD-A4B8-40F9F92D76CC}" srcOrd="1" destOrd="0" presId="urn:microsoft.com/office/officeart/2008/layout/VerticalCurvedList"/>
    <dgm:cxn modelId="{3C1CA80F-5325-4835-8418-9898B7D766BB}" type="presParOf" srcId="{86488447-6B01-4DEB-96CD-6873516648A0}" destId="{7CE1E228-09D1-4535-A73A-BB1F39ADF4BB}" srcOrd="2" destOrd="0" presId="urn:microsoft.com/office/officeart/2008/layout/VerticalCurvedList"/>
    <dgm:cxn modelId="{2F9F95FF-2D39-4F74-945F-8C10CF2D6733}" type="presParOf" srcId="{86488447-6B01-4DEB-96CD-6873516648A0}" destId="{9360D073-BDAB-42F3-B0E9-C7203CFAD951}" srcOrd="3" destOrd="0" presId="urn:microsoft.com/office/officeart/2008/layout/VerticalCurvedList"/>
    <dgm:cxn modelId="{20AFD24D-33E0-445D-B5AC-5588FA5C4D04}" type="presParOf" srcId="{EC8159C0-F312-4D61-95E5-B7303EE1E197}" destId="{50A7C6F1-134C-406A-B094-B9E095695795}" srcOrd="1" destOrd="0" presId="urn:microsoft.com/office/officeart/2008/layout/VerticalCurvedList"/>
    <dgm:cxn modelId="{5B479425-D3AE-480C-9C70-A8FBE5A0F799}" type="presParOf" srcId="{EC8159C0-F312-4D61-95E5-B7303EE1E197}" destId="{749842EF-0EBF-444B-8A04-F1F3DE89C4CD}" srcOrd="2" destOrd="0" presId="urn:microsoft.com/office/officeart/2008/layout/VerticalCurvedList"/>
    <dgm:cxn modelId="{38A2E9E0-0E2F-43B0-B3C6-07EFD04E4F36}" type="presParOf" srcId="{749842EF-0EBF-444B-8A04-F1F3DE89C4CD}" destId="{6C4B70B6-408F-46A6-8DFE-E9548D07890F}" srcOrd="0" destOrd="0" presId="urn:microsoft.com/office/officeart/2008/layout/VerticalCurvedList"/>
    <dgm:cxn modelId="{595C72EE-13E8-4CC0-B910-24460ECF7EA6}" type="presParOf" srcId="{EC8159C0-F312-4D61-95E5-B7303EE1E197}" destId="{A89E6ECC-5F07-4AA4-9BF4-AB94842997DF}" srcOrd="3" destOrd="0" presId="urn:microsoft.com/office/officeart/2008/layout/VerticalCurvedList"/>
    <dgm:cxn modelId="{63BCFB20-5155-4EBA-9EF5-DA506FD74214}" type="presParOf" srcId="{EC8159C0-F312-4D61-95E5-B7303EE1E197}" destId="{B5A4F2C0-61F3-49D8-BF8D-E88EBC998C51}" srcOrd="4" destOrd="0" presId="urn:microsoft.com/office/officeart/2008/layout/VerticalCurvedList"/>
    <dgm:cxn modelId="{D22940D8-9438-419E-ACD7-AA97F71018B0}" type="presParOf" srcId="{B5A4F2C0-61F3-49D8-BF8D-E88EBC998C51}" destId="{8D660456-48A1-40CD-B1D3-E146701351BF}" srcOrd="0" destOrd="0" presId="urn:microsoft.com/office/officeart/2008/layout/VerticalCurvedList"/>
    <dgm:cxn modelId="{B12DE591-07C6-401D-9CCC-3E9696FC9A7E}" type="presParOf" srcId="{EC8159C0-F312-4D61-95E5-B7303EE1E197}" destId="{B0C0AF8A-C290-41AB-AD87-F3AC0402B0D3}" srcOrd="5" destOrd="0" presId="urn:microsoft.com/office/officeart/2008/layout/VerticalCurvedList"/>
    <dgm:cxn modelId="{111B5380-35BB-4D96-86BE-6C0958A621CA}" type="presParOf" srcId="{EC8159C0-F312-4D61-95E5-B7303EE1E197}" destId="{AA3DB90A-FA42-4C85-BCAA-B8D0E6A8D164}" srcOrd="6" destOrd="0" presId="urn:microsoft.com/office/officeart/2008/layout/VerticalCurvedList"/>
    <dgm:cxn modelId="{CAFB245D-3D82-49F8-AA88-6730785282BB}" type="presParOf" srcId="{AA3DB90A-FA42-4C85-BCAA-B8D0E6A8D164}" destId="{134CB48C-D247-43FE-BBF2-EA18D2DDB60E}" srcOrd="0" destOrd="0" presId="urn:microsoft.com/office/officeart/2008/layout/VerticalCurvedList"/>
    <dgm:cxn modelId="{0FB6A206-FC13-459B-8377-240EFDF65349}" type="presParOf" srcId="{EC8159C0-F312-4D61-95E5-B7303EE1E197}" destId="{13C22D03-B606-4315-A607-87C63D707339}" srcOrd="7" destOrd="0" presId="urn:microsoft.com/office/officeart/2008/layout/VerticalCurvedList"/>
    <dgm:cxn modelId="{C68E7A44-7097-49BE-9973-6562BE21A990}" type="presParOf" srcId="{EC8159C0-F312-4D61-95E5-B7303EE1E197}" destId="{43484376-7BBD-463F-AE16-4485BFEB9FA0}" srcOrd="8" destOrd="0" presId="urn:microsoft.com/office/officeart/2008/layout/VerticalCurvedList"/>
    <dgm:cxn modelId="{D567340C-DFF1-4E87-8D7B-B7F2EF92CD25}" type="presParOf" srcId="{43484376-7BBD-463F-AE16-4485BFEB9FA0}" destId="{AFECF164-FBD6-489F-B62D-182E48D18242}" srcOrd="0" destOrd="0" presId="urn:microsoft.com/office/officeart/2008/layout/VerticalCurvedList"/>
    <dgm:cxn modelId="{E617544B-A9B4-4392-B62C-D7BB0D181B78}" type="presParOf" srcId="{EC8159C0-F312-4D61-95E5-B7303EE1E197}" destId="{84B18767-5ABD-4F45-A747-C9657620299A}" srcOrd="9" destOrd="0" presId="urn:microsoft.com/office/officeart/2008/layout/VerticalCurvedList"/>
    <dgm:cxn modelId="{B7188606-3383-4AA7-B8C7-1580619C5B0F}" type="presParOf" srcId="{EC8159C0-F312-4D61-95E5-B7303EE1E197}" destId="{5221E6B4-6E57-45E9-980D-CF162C0E381A}" srcOrd="10" destOrd="0" presId="urn:microsoft.com/office/officeart/2008/layout/VerticalCurvedList"/>
    <dgm:cxn modelId="{18894B85-25BB-4E0F-A069-259C87D38DC9}" type="presParOf" srcId="{5221E6B4-6E57-45E9-980D-CF162C0E381A}" destId="{634DD186-5FCC-4825-B740-E8F7BE1A4314}" srcOrd="0" destOrd="0" presId="urn:microsoft.com/office/officeart/2008/layout/VerticalCurvedList"/>
    <dgm:cxn modelId="{A4F1DCCF-3015-4AB6-82A1-80F78F103A38}" type="presParOf" srcId="{EC8159C0-F312-4D61-95E5-B7303EE1E197}" destId="{B49BC077-2F96-4BF9-A9AA-332AD50868FC}" srcOrd="11" destOrd="0" presId="urn:microsoft.com/office/officeart/2008/layout/VerticalCurvedList"/>
    <dgm:cxn modelId="{C74A8061-06E9-4514-9748-203BECC6F1FE}" type="presParOf" srcId="{EC8159C0-F312-4D61-95E5-B7303EE1E197}" destId="{B9F5090F-4DCA-488F-98C7-6E46DA72E6F1}" srcOrd="12" destOrd="0" presId="urn:microsoft.com/office/officeart/2008/layout/VerticalCurvedList"/>
    <dgm:cxn modelId="{D8BF4E73-F893-48B3-8CF0-5E413A83CDF6}" type="presParOf" srcId="{B9F5090F-4DCA-488F-98C7-6E46DA72E6F1}" destId="{617F3104-8899-4044-8817-D6C1CE8D939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a:solidFill>
          <a:schemeClr val="accent4">
            <a:hueOff val="0"/>
            <a:satOff val="0"/>
            <a:lumOff val="0"/>
          </a:schemeClr>
        </a:solidFill>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a:solidFill>
          <a:schemeClr val="accent2">
            <a:hueOff val="0"/>
            <a:satOff val="0"/>
            <a:lumOff val="0"/>
            <a:alpha val="32000"/>
          </a:schemeClr>
        </a:solidFill>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a:solidFill>
          <a:schemeClr val="accent5">
            <a:hueOff val="0"/>
            <a:satOff val="0"/>
            <a:lumOff val="0"/>
            <a:alpha val="32000"/>
          </a:schemeClr>
        </a:solidFill>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B175984D-8DA1-42FF-BB3A-593FA87C94AD}">
      <dgm:prSet/>
      <dgm:spPr>
        <a:solidFill>
          <a:schemeClr val="accent3">
            <a:hueOff val="0"/>
            <a:satOff val="0"/>
            <a:lumOff val="0"/>
            <a:alpha val="32000"/>
          </a:schemeClr>
        </a:solidFill>
      </dgm:spPr>
      <dgm:t>
        <a:bodyPr/>
        <a:lstStyle/>
        <a:p>
          <a:pPr rtl="0"/>
          <a:r>
            <a:rPr lang="sl-SI" dirty="0" smtClean="0"/>
            <a:t>Čakalne dobe</a:t>
          </a:r>
          <a:endParaRPr lang="sl-SI" dirty="0"/>
        </a:p>
      </dgm:t>
    </dgm:pt>
    <dgm:pt modelId="{BD4EDC5F-E9A4-400E-8383-4A9A562DB59E}" type="parTrans" cxnId="{2E9DFE0D-5B1B-4A53-A10C-B2F08044F7A4}">
      <dgm:prSet/>
      <dgm:spPr/>
      <dgm:t>
        <a:bodyPr/>
        <a:lstStyle/>
        <a:p>
          <a:endParaRPr lang="sl-SI"/>
        </a:p>
      </dgm:t>
    </dgm:pt>
    <dgm:pt modelId="{9F486A74-C6D1-41E7-A31B-C7135AD38E38}" type="sibTrans" cxnId="{2E9DFE0D-5B1B-4A53-A10C-B2F08044F7A4}">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81132BB4-534D-4087-B60B-A171D965B3BB}" type="pres">
      <dgm:prSet presAssocID="{B175984D-8DA1-42FF-BB3A-593FA87C94AD}" presName="parentText" presStyleLbl="node1" presStyleIdx="1" presStyleCnt="4" custLinFactNeighborX="93" custLinFactNeighborY="24612">
        <dgm:presLayoutVars>
          <dgm:chMax val="0"/>
          <dgm:bulletEnabled val="1"/>
        </dgm:presLayoutVars>
      </dgm:prSet>
      <dgm:spPr/>
      <dgm:t>
        <a:bodyPr/>
        <a:lstStyle/>
        <a:p>
          <a:endParaRPr lang="sl-SI"/>
        </a:p>
      </dgm:t>
    </dgm:pt>
    <dgm:pt modelId="{764D3247-CB34-4E06-9F17-AB8DBF1936ED}" type="pres">
      <dgm:prSet presAssocID="{9F486A74-C6D1-41E7-A31B-C7135AD38E38}"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F6336753-1C20-4953-BF5F-F3DD71F8A7E6}" type="presOf" srcId="{B175984D-8DA1-42FF-BB3A-593FA87C94AD}" destId="{81132BB4-534D-4087-B60B-A171D965B3BB}" srcOrd="0" destOrd="0" presId="urn:microsoft.com/office/officeart/2005/8/layout/vList2"/>
    <dgm:cxn modelId="{E04A9327-FD12-4AF8-9D65-9EEC6C33F0F4}" type="presOf" srcId="{30C1DB32-F902-44F1-853F-037E1376D3AA}" destId="{A8C06271-F93D-41C2-BA61-2588743E29DB}" srcOrd="0" destOrd="0" presId="urn:microsoft.com/office/officeart/2005/8/layout/vList2"/>
    <dgm:cxn modelId="{0CD071F1-51CF-433F-85A1-67DAA942EDF1}" srcId="{6DDC76E4-8C63-4C8B-B4CC-7265C86F5926}" destId="{581B1042-09B4-431B-9C0F-20EAF5D4C556}" srcOrd="2" destOrd="0" parTransId="{0FC7D0DF-E8F0-4BC4-BEAD-1F3834D60024}" sibTransId="{53B19734-67BF-478D-8722-D1B79490740A}"/>
    <dgm:cxn modelId="{DE203A16-31E6-47D0-9EA1-BD3B64E7E0C4}" type="presOf" srcId="{AABED5EB-2B7E-4DA2-801A-73A1533C3BEE}" destId="{B7C4A7A6-9224-4B24-82D8-CF217F51E435}" srcOrd="0" destOrd="0" presId="urn:microsoft.com/office/officeart/2005/8/layout/vList2"/>
    <dgm:cxn modelId="{2E9DFE0D-5B1B-4A53-A10C-B2F08044F7A4}" srcId="{6DDC76E4-8C63-4C8B-B4CC-7265C86F5926}" destId="{B175984D-8DA1-42FF-BB3A-593FA87C94AD}" srcOrd="1" destOrd="0" parTransId="{BD4EDC5F-E9A4-400E-8383-4A9A562DB59E}" sibTransId="{9F486A74-C6D1-41E7-A31B-C7135AD38E38}"/>
    <dgm:cxn modelId="{99D445A0-39AF-48C1-8DE5-C7D9E71DDF66}" type="presOf" srcId="{581B1042-09B4-431B-9C0F-20EAF5D4C556}" destId="{B2491DB8-1E62-43D9-87F3-00A2B2B71EB5}"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785A2C4F-0480-41FF-9651-E538533F63AC}" srcId="{6DDC76E4-8C63-4C8B-B4CC-7265C86F5926}" destId="{AABED5EB-2B7E-4DA2-801A-73A1533C3BEE}" srcOrd="3" destOrd="0" parTransId="{08743A33-87B5-4299-B907-D46213A24E95}" sibTransId="{BA81D20E-62C4-47D2-815F-4C4E8C1A0D50}"/>
    <dgm:cxn modelId="{A0B0C366-9015-474F-BD8E-588F99473D22}" type="presOf" srcId="{6DDC76E4-8C63-4C8B-B4CC-7265C86F5926}" destId="{7C2C7A15-8BE1-49E6-903B-37E7304ABF14}" srcOrd="0" destOrd="0" presId="urn:microsoft.com/office/officeart/2005/8/layout/vList2"/>
    <dgm:cxn modelId="{4043851F-08FC-4B0C-8637-7724DA88EE32}" type="presParOf" srcId="{7C2C7A15-8BE1-49E6-903B-37E7304ABF14}" destId="{A8C06271-F93D-41C2-BA61-2588743E29DB}" srcOrd="0" destOrd="0" presId="urn:microsoft.com/office/officeart/2005/8/layout/vList2"/>
    <dgm:cxn modelId="{FD7C8CD6-236B-4DFD-AC2B-789CE36FB94B}" type="presParOf" srcId="{7C2C7A15-8BE1-49E6-903B-37E7304ABF14}" destId="{65F366DA-4597-4D70-92A6-FFE3BCE59C47}" srcOrd="1" destOrd="0" presId="urn:microsoft.com/office/officeart/2005/8/layout/vList2"/>
    <dgm:cxn modelId="{D5AFA416-E09B-478F-941D-C422B24E5BFA}" type="presParOf" srcId="{7C2C7A15-8BE1-49E6-903B-37E7304ABF14}" destId="{81132BB4-534D-4087-B60B-A171D965B3BB}" srcOrd="2" destOrd="0" presId="urn:microsoft.com/office/officeart/2005/8/layout/vList2"/>
    <dgm:cxn modelId="{4045E0D6-C1CE-4E69-B803-D3D27502BD73}" type="presParOf" srcId="{7C2C7A15-8BE1-49E6-903B-37E7304ABF14}" destId="{764D3247-CB34-4E06-9F17-AB8DBF1936ED}" srcOrd="3" destOrd="0" presId="urn:microsoft.com/office/officeart/2005/8/layout/vList2"/>
    <dgm:cxn modelId="{7B9C2711-EE85-4BDD-825F-6EB65D1F86D4}" type="presParOf" srcId="{7C2C7A15-8BE1-49E6-903B-37E7304ABF14}" destId="{B2491DB8-1E62-43D9-87F3-00A2B2B71EB5}" srcOrd="4" destOrd="0" presId="urn:microsoft.com/office/officeart/2005/8/layout/vList2"/>
    <dgm:cxn modelId="{75755EAF-D52D-43FD-B92A-602FFE1A721A}" type="presParOf" srcId="{7C2C7A15-8BE1-49E6-903B-37E7304ABF14}" destId="{02FDCE7A-727F-4787-A507-0782A88336DB}" srcOrd="5" destOrd="0" presId="urn:microsoft.com/office/officeart/2005/8/layout/vList2"/>
    <dgm:cxn modelId="{850941F5-C087-47F3-8FF7-913285D6FE6C}"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5ABB4FE-498E-4B74-8E7B-329274BFB31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sl-SI"/>
        </a:p>
      </dgm:t>
    </dgm:pt>
    <dgm:pt modelId="{791664D0-B52E-4A96-8323-B4F729B38770}">
      <dgm:prSet phldrT="[besedilo]"/>
      <dgm:spPr/>
      <dgm:t>
        <a:bodyPr/>
        <a:lstStyle/>
        <a:p>
          <a:r>
            <a:rPr lang="sl-SI" dirty="0" err="1" smtClean="0"/>
            <a:t>eNapotnica</a:t>
          </a:r>
          <a:r>
            <a:rPr lang="sl-SI" dirty="0" smtClean="0"/>
            <a:t> je predpogoj za </a:t>
          </a:r>
          <a:r>
            <a:rPr lang="sl-SI" dirty="0" err="1" smtClean="0"/>
            <a:t>eNaročanje</a:t>
          </a:r>
          <a:r>
            <a:rPr lang="sl-SI" dirty="0" smtClean="0"/>
            <a:t>.</a:t>
          </a:r>
          <a:endParaRPr lang="sl-SI" dirty="0"/>
        </a:p>
      </dgm:t>
    </dgm:pt>
    <dgm:pt modelId="{9AE7614E-9AFE-41F1-A62E-944B1DFAE65F}" type="parTrans" cxnId="{3D68B388-9028-4336-A926-70837FCFA02C}">
      <dgm:prSet/>
      <dgm:spPr/>
      <dgm:t>
        <a:bodyPr/>
        <a:lstStyle/>
        <a:p>
          <a:endParaRPr lang="sl-SI"/>
        </a:p>
      </dgm:t>
    </dgm:pt>
    <dgm:pt modelId="{DE7828DA-C9DF-4F9F-AE1C-5A7D7F45F6BA}" type="sibTrans" cxnId="{3D68B388-9028-4336-A926-70837FCFA02C}">
      <dgm:prSet/>
      <dgm:spPr/>
      <dgm:t>
        <a:bodyPr/>
        <a:lstStyle/>
        <a:p>
          <a:endParaRPr lang="sl-SI"/>
        </a:p>
      </dgm:t>
    </dgm:pt>
    <dgm:pt modelId="{E3BF5596-61F9-4A6D-A198-835E4AFD5DD4}">
      <dgm:prSet phldrT="[besedilo]"/>
      <dgm:spPr/>
      <dgm:t>
        <a:bodyPr/>
        <a:lstStyle/>
        <a:p>
          <a:r>
            <a:rPr lang="sl-SI" dirty="0" err="1" smtClean="0"/>
            <a:t>eNaroča</a:t>
          </a:r>
          <a:r>
            <a:rPr lang="sl-SI" dirty="0" smtClean="0"/>
            <a:t> lahko zdravnik, medicinska sestra ali pacient sam (preko portala).</a:t>
          </a:r>
          <a:endParaRPr lang="sl-SI" dirty="0"/>
        </a:p>
      </dgm:t>
    </dgm:pt>
    <dgm:pt modelId="{A1C62B23-44B8-4600-BB4B-634889305183}" type="parTrans" cxnId="{7EB87E37-6F18-44F9-8F54-2834458C1DF8}">
      <dgm:prSet/>
      <dgm:spPr/>
      <dgm:t>
        <a:bodyPr/>
        <a:lstStyle/>
        <a:p>
          <a:endParaRPr lang="sl-SI"/>
        </a:p>
      </dgm:t>
    </dgm:pt>
    <dgm:pt modelId="{F1E83C83-D4D1-48D5-8BE1-C311A5165A95}" type="sibTrans" cxnId="{7EB87E37-6F18-44F9-8F54-2834458C1DF8}">
      <dgm:prSet/>
      <dgm:spPr/>
      <dgm:t>
        <a:bodyPr/>
        <a:lstStyle/>
        <a:p>
          <a:endParaRPr lang="sl-SI"/>
        </a:p>
      </dgm:t>
    </dgm:pt>
    <dgm:pt modelId="{E0DEC14A-25DE-4A1D-B342-C53C3E00C335}">
      <dgm:prSet phldrT="[besedilo]"/>
      <dgm:spPr/>
      <dgm:t>
        <a:bodyPr/>
        <a:lstStyle/>
        <a:p>
          <a:r>
            <a:rPr lang="sl-SI" dirty="0" smtClean="0"/>
            <a:t>Nov način poleg obstoječih načinov za naročanje (telefon, osebni obisk).</a:t>
          </a:r>
          <a:endParaRPr lang="sl-SI" dirty="0"/>
        </a:p>
      </dgm:t>
    </dgm:pt>
    <dgm:pt modelId="{BD0A26CD-C86A-420C-A80A-C79EB499EB2F}" type="parTrans" cxnId="{044235A4-1733-4185-9B84-C4475BEA6D83}">
      <dgm:prSet/>
      <dgm:spPr/>
      <dgm:t>
        <a:bodyPr/>
        <a:lstStyle/>
        <a:p>
          <a:endParaRPr lang="sl-SI"/>
        </a:p>
      </dgm:t>
    </dgm:pt>
    <dgm:pt modelId="{759B4F9E-4DF6-4527-B004-C5E27A1A38A8}" type="sibTrans" cxnId="{044235A4-1733-4185-9B84-C4475BEA6D83}">
      <dgm:prSet/>
      <dgm:spPr/>
      <dgm:t>
        <a:bodyPr/>
        <a:lstStyle/>
        <a:p>
          <a:endParaRPr lang="sl-SI"/>
        </a:p>
      </dgm:t>
    </dgm:pt>
    <dgm:pt modelId="{41793DA1-8F20-4813-A176-BAF46ED73436}">
      <dgm:prSet phldrT="[besedilo]"/>
      <dgm:spPr/>
      <dgm:t>
        <a:bodyPr/>
        <a:lstStyle/>
        <a:p>
          <a:r>
            <a:rPr lang="sl-SI" dirty="0" smtClean="0"/>
            <a:t>Ne nadomešča internega naročanja.</a:t>
          </a:r>
          <a:endParaRPr lang="sl-SI" dirty="0"/>
        </a:p>
      </dgm:t>
    </dgm:pt>
    <dgm:pt modelId="{481EE8DA-1448-46DF-8686-A3C5E0221FCD}" type="parTrans" cxnId="{6137CDDF-108F-4596-856E-6120FEADF9CF}">
      <dgm:prSet/>
      <dgm:spPr/>
      <dgm:t>
        <a:bodyPr/>
        <a:lstStyle/>
        <a:p>
          <a:endParaRPr lang="sl-SI"/>
        </a:p>
      </dgm:t>
    </dgm:pt>
    <dgm:pt modelId="{98D25981-55EA-4C58-ABD9-551F8C7A3CA2}" type="sibTrans" cxnId="{6137CDDF-108F-4596-856E-6120FEADF9CF}">
      <dgm:prSet/>
      <dgm:spPr/>
      <dgm:t>
        <a:bodyPr/>
        <a:lstStyle/>
        <a:p>
          <a:endParaRPr lang="sl-SI"/>
        </a:p>
      </dgm:t>
    </dgm:pt>
    <dgm:pt modelId="{8D3D066A-9051-47E8-9897-47C41639B72A}" type="pres">
      <dgm:prSet presAssocID="{15ABB4FE-498E-4B74-8E7B-329274BFB318}" presName="diagram" presStyleCnt="0">
        <dgm:presLayoutVars>
          <dgm:dir/>
          <dgm:resizeHandles val="exact"/>
        </dgm:presLayoutVars>
      </dgm:prSet>
      <dgm:spPr/>
      <dgm:t>
        <a:bodyPr/>
        <a:lstStyle/>
        <a:p>
          <a:endParaRPr lang="sl-SI"/>
        </a:p>
      </dgm:t>
    </dgm:pt>
    <dgm:pt modelId="{BEEF014C-07AB-4816-9D1D-E775CB6A75FB}" type="pres">
      <dgm:prSet presAssocID="{791664D0-B52E-4A96-8323-B4F729B38770}" presName="node" presStyleLbl="node1" presStyleIdx="0" presStyleCnt="4">
        <dgm:presLayoutVars>
          <dgm:bulletEnabled val="1"/>
        </dgm:presLayoutVars>
      </dgm:prSet>
      <dgm:spPr/>
      <dgm:t>
        <a:bodyPr/>
        <a:lstStyle/>
        <a:p>
          <a:endParaRPr lang="sl-SI"/>
        </a:p>
      </dgm:t>
    </dgm:pt>
    <dgm:pt modelId="{8F61C8E9-2148-4157-885B-77A41840B46D}" type="pres">
      <dgm:prSet presAssocID="{DE7828DA-C9DF-4F9F-AE1C-5A7D7F45F6BA}" presName="sibTrans" presStyleCnt="0"/>
      <dgm:spPr/>
      <dgm:t>
        <a:bodyPr/>
        <a:lstStyle/>
        <a:p>
          <a:endParaRPr lang="sl-SI"/>
        </a:p>
      </dgm:t>
    </dgm:pt>
    <dgm:pt modelId="{C75BD9B7-3E7D-49E5-807B-2DCE6C450BDC}" type="pres">
      <dgm:prSet presAssocID="{E3BF5596-61F9-4A6D-A198-835E4AFD5DD4}" presName="node" presStyleLbl="node1" presStyleIdx="1" presStyleCnt="4">
        <dgm:presLayoutVars>
          <dgm:bulletEnabled val="1"/>
        </dgm:presLayoutVars>
      </dgm:prSet>
      <dgm:spPr/>
      <dgm:t>
        <a:bodyPr/>
        <a:lstStyle/>
        <a:p>
          <a:endParaRPr lang="sl-SI"/>
        </a:p>
      </dgm:t>
    </dgm:pt>
    <dgm:pt modelId="{C1D17568-0FC5-483F-ACB6-08A00A3EB4A2}" type="pres">
      <dgm:prSet presAssocID="{F1E83C83-D4D1-48D5-8BE1-C311A5165A95}" presName="sibTrans" presStyleCnt="0"/>
      <dgm:spPr/>
      <dgm:t>
        <a:bodyPr/>
        <a:lstStyle/>
        <a:p>
          <a:endParaRPr lang="sl-SI"/>
        </a:p>
      </dgm:t>
    </dgm:pt>
    <dgm:pt modelId="{D9841441-49A3-45A4-8E4E-57FF01A691C4}" type="pres">
      <dgm:prSet presAssocID="{E0DEC14A-25DE-4A1D-B342-C53C3E00C335}" presName="node" presStyleLbl="node1" presStyleIdx="2" presStyleCnt="4">
        <dgm:presLayoutVars>
          <dgm:bulletEnabled val="1"/>
        </dgm:presLayoutVars>
      </dgm:prSet>
      <dgm:spPr/>
      <dgm:t>
        <a:bodyPr/>
        <a:lstStyle/>
        <a:p>
          <a:endParaRPr lang="sl-SI"/>
        </a:p>
      </dgm:t>
    </dgm:pt>
    <dgm:pt modelId="{8D08CDF3-5067-4168-AC67-478752BA0690}" type="pres">
      <dgm:prSet presAssocID="{759B4F9E-4DF6-4527-B004-C5E27A1A38A8}" presName="sibTrans" presStyleCnt="0"/>
      <dgm:spPr/>
      <dgm:t>
        <a:bodyPr/>
        <a:lstStyle/>
        <a:p>
          <a:endParaRPr lang="sl-SI"/>
        </a:p>
      </dgm:t>
    </dgm:pt>
    <dgm:pt modelId="{78DA6BC5-EC07-41FD-B8DF-CE36BF750D71}" type="pres">
      <dgm:prSet presAssocID="{41793DA1-8F20-4813-A176-BAF46ED73436}" presName="node" presStyleLbl="node1" presStyleIdx="3" presStyleCnt="4">
        <dgm:presLayoutVars>
          <dgm:bulletEnabled val="1"/>
        </dgm:presLayoutVars>
      </dgm:prSet>
      <dgm:spPr/>
      <dgm:t>
        <a:bodyPr/>
        <a:lstStyle/>
        <a:p>
          <a:endParaRPr lang="sl-SI"/>
        </a:p>
      </dgm:t>
    </dgm:pt>
  </dgm:ptLst>
  <dgm:cxnLst>
    <dgm:cxn modelId="{7EB87E37-6F18-44F9-8F54-2834458C1DF8}" srcId="{15ABB4FE-498E-4B74-8E7B-329274BFB318}" destId="{E3BF5596-61F9-4A6D-A198-835E4AFD5DD4}" srcOrd="1" destOrd="0" parTransId="{A1C62B23-44B8-4600-BB4B-634889305183}" sibTransId="{F1E83C83-D4D1-48D5-8BE1-C311A5165A95}"/>
    <dgm:cxn modelId="{3D68B388-9028-4336-A926-70837FCFA02C}" srcId="{15ABB4FE-498E-4B74-8E7B-329274BFB318}" destId="{791664D0-B52E-4A96-8323-B4F729B38770}" srcOrd="0" destOrd="0" parTransId="{9AE7614E-9AFE-41F1-A62E-944B1DFAE65F}" sibTransId="{DE7828DA-C9DF-4F9F-AE1C-5A7D7F45F6BA}"/>
    <dgm:cxn modelId="{1ACF702E-DD6E-4A86-BC38-355A7C2B5FD7}" type="presOf" srcId="{E0DEC14A-25DE-4A1D-B342-C53C3E00C335}" destId="{D9841441-49A3-45A4-8E4E-57FF01A691C4}" srcOrd="0" destOrd="0" presId="urn:microsoft.com/office/officeart/2005/8/layout/default"/>
    <dgm:cxn modelId="{589B47C8-128E-407D-8015-FC7644FABF0B}" type="presOf" srcId="{E3BF5596-61F9-4A6D-A198-835E4AFD5DD4}" destId="{C75BD9B7-3E7D-49E5-807B-2DCE6C450BDC}" srcOrd="0" destOrd="0" presId="urn:microsoft.com/office/officeart/2005/8/layout/default"/>
    <dgm:cxn modelId="{1361A7F5-A9E2-4E89-89E3-8A22FE8D12A4}" type="presOf" srcId="{791664D0-B52E-4A96-8323-B4F729B38770}" destId="{BEEF014C-07AB-4816-9D1D-E775CB6A75FB}" srcOrd="0" destOrd="0" presId="urn:microsoft.com/office/officeart/2005/8/layout/default"/>
    <dgm:cxn modelId="{AB8207C9-E104-4A12-BC0E-1B431E9A3B0E}" type="presOf" srcId="{41793DA1-8F20-4813-A176-BAF46ED73436}" destId="{78DA6BC5-EC07-41FD-B8DF-CE36BF750D71}" srcOrd="0" destOrd="0" presId="urn:microsoft.com/office/officeart/2005/8/layout/default"/>
    <dgm:cxn modelId="{6137CDDF-108F-4596-856E-6120FEADF9CF}" srcId="{15ABB4FE-498E-4B74-8E7B-329274BFB318}" destId="{41793DA1-8F20-4813-A176-BAF46ED73436}" srcOrd="3" destOrd="0" parTransId="{481EE8DA-1448-46DF-8686-A3C5E0221FCD}" sibTransId="{98D25981-55EA-4C58-ABD9-551F8C7A3CA2}"/>
    <dgm:cxn modelId="{044235A4-1733-4185-9B84-C4475BEA6D83}" srcId="{15ABB4FE-498E-4B74-8E7B-329274BFB318}" destId="{E0DEC14A-25DE-4A1D-B342-C53C3E00C335}" srcOrd="2" destOrd="0" parTransId="{BD0A26CD-C86A-420C-A80A-C79EB499EB2F}" sibTransId="{759B4F9E-4DF6-4527-B004-C5E27A1A38A8}"/>
    <dgm:cxn modelId="{1424A075-5CF7-4886-8EE4-B42F2369F9E5}" type="presOf" srcId="{15ABB4FE-498E-4B74-8E7B-329274BFB318}" destId="{8D3D066A-9051-47E8-9897-47C41639B72A}" srcOrd="0" destOrd="0" presId="urn:microsoft.com/office/officeart/2005/8/layout/default"/>
    <dgm:cxn modelId="{A3F9F36E-6E38-4EF8-9285-D0F253117F0A}" type="presParOf" srcId="{8D3D066A-9051-47E8-9897-47C41639B72A}" destId="{BEEF014C-07AB-4816-9D1D-E775CB6A75FB}" srcOrd="0" destOrd="0" presId="urn:microsoft.com/office/officeart/2005/8/layout/default"/>
    <dgm:cxn modelId="{470B4177-F1C2-4445-9211-A1D2A37E0298}" type="presParOf" srcId="{8D3D066A-9051-47E8-9897-47C41639B72A}" destId="{8F61C8E9-2148-4157-885B-77A41840B46D}" srcOrd="1" destOrd="0" presId="urn:microsoft.com/office/officeart/2005/8/layout/default"/>
    <dgm:cxn modelId="{F6C7EF77-0F3B-4D8C-BE7B-1587B1E7976A}" type="presParOf" srcId="{8D3D066A-9051-47E8-9897-47C41639B72A}" destId="{C75BD9B7-3E7D-49E5-807B-2DCE6C450BDC}" srcOrd="2" destOrd="0" presId="urn:microsoft.com/office/officeart/2005/8/layout/default"/>
    <dgm:cxn modelId="{DACBF814-EDF9-4932-8EC3-3455E47374D7}" type="presParOf" srcId="{8D3D066A-9051-47E8-9897-47C41639B72A}" destId="{C1D17568-0FC5-483F-ACB6-08A00A3EB4A2}" srcOrd="3" destOrd="0" presId="urn:microsoft.com/office/officeart/2005/8/layout/default"/>
    <dgm:cxn modelId="{207E93C1-E864-4DAD-8C5B-4CA95F7FDF0B}" type="presParOf" srcId="{8D3D066A-9051-47E8-9897-47C41639B72A}" destId="{D9841441-49A3-45A4-8E4E-57FF01A691C4}" srcOrd="4" destOrd="0" presId="urn:microsoft.com/office/officeart/2005/8/layout/default"/>
    <dgm:cxn modelId="{371BFB93-0D8A-421E-A35B-004FE592E7EB}" type="presParOf" srcId="{8D3D066A-9051-47E8-9897-47C41639B72A}" destId="{8D08CDF3-5067-4168-AC67-478752BA0690}" srcOrd="5" destOrd="0" presId="urn:microsoft.com/office/officeart/2005/8/layout/default"/>
    <dgm:cxn modelId="{5D9447BA-17E4-48A7-8F0E-52899A5D106F}" type="presParOf" srcId="{8D3D066A-9051-47E8-9897-47C41639B72A}" destId="{78DA6BC5-EC07-41FD-B8DF-CE36BF750D7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E261B4F-3F15-433D-AE85-651A62161199}" type="doc">
      <dgm:prSet loTypeId="urn:microsoft.com/office/officeart/2009/3/layout/IncreasingArrowsProcess" loCatId="process" qsTypeId="urn:microsoft.com/office/officeart/2005/8/quickstyle/simple4" qsCatId="simple" csTypeId="urn:microsoft.com/office/officeart/2005/8/colors/colorful1" csCatId="colorful" phldr="1"/>
      <dgm:spPr/>
      <dgm:t>
        <a:bodyPr/>
        <a:lstStyle/>
        <a:p>
          <a:endParaRPr lang="en-US"/>
        </a:p>
      </dgm:t>
    </dgm:pt>
    <dgm:pt modelId="{E6DD86D3-3E06-4CB1-A364-03D5A8EBC58D}">
      <dgm:prSet phldrT="[Text]" custT="1"/>
      <dgm:spPr/>
      <dgm:t>
        <a:bodyPr/>
        <a:lstStyle/>
        <a:p>
          <a:r>
            <a:rPr lang="sl-SI" sz="3600" b="1" dirty="0" smtClean="0">
              <a:effectLst>
                <a:outerShdw blurRad="38100" dist="38100" dir="2700000" algn="tl">
                  <a:srgbClr val="000000">
                    <a:alpha val="43137"/>
                  </a:srgbClr>
                </a:outerShdw>
              </a:effectLst>
            </a:rPr>
            <a:t>Napotovanje</a:t>
          </a:r>
          <a:endParaRPr lang="en-US" sz="3600" b="1" dirty="0">
            <a:effectLst>
              <a:outerShdw blurRad="38100" dist="38100" dir="2700000" algn="tl">
                <a:srgbClr val="000000">
                  <a:alpha val="43137"/>
                </a:srgbClr>
              </a:outerShdw>
            </a:effectLst>
          </a:endParaRPr>
        </a:p>
      </dgm:t>
    </dgm:pt>
    <dgm:pt modelId="{AD9EE782-7079-49B7-9496-3BEDEBAA3279}" type="parTrans" cxnId="{4FC2E4DA-B0CC-43F7-A207-1CBDDF049F9D}">
      <dgm:prSet/>
      <dgm:spPr/>
      <dgm:t>
        <a:bodyPr/>
        <a:lstStyle/>
        <a:p>
          <a:endParaRPr lang="en-US"/>
        </a:p>
      </dgm:t>
    </dgm:pt>
    <dgm:pt modelId="{CC343E58-1CE3-4C6C-8FA6-B5EA168327CE}" type="sibTrans" cxnId="{4FC2E4DA-B0CC-43F7-A207-1CBDDF049F9D}">
      <dgm:prSet/>
      <dgm:spPr/>
      <dgm:t>
        <a:bodyPr/>
        <a:lstStyle/>
        <a:p>
          <a:endParaRPr lang="en-US"/>
        </a:p>
      </dgm:t>
    </dgm:pt>
    <dgm:pt modelId="{8F0EF3EA-BD86-4C97-914C-F743E66D9721}">
      <dgm:prSet phldrT="[Text]" custT="1"/>
      <dgm:spPr/>
      <dgm:t>
        <a:bodyPr lIns="216000" rIns="216000" anchor="ctr"/>
        <a:lstStyle/>
        <a:p>
          <a:pPr algn="l"/>
          <a:r>
            <a:rPr lang="sl-SI" sz="2800" b="0" dirty="0" smtClean="0">
              <a:effectLst/>
            </a:rPr>
            <a:t>Izdelava </a:t>
          </a:r>
          <a:r>
            <a:rPr lang="sl-SI" sz="2800" b="1" dirty="0" smtClean="0">
              <a:effectLst/>
            </a:rPr>
            <a:t>eNapotnice</a:t>
          </a:r>
          <a:r>
            <a:rPr lang="sl-SI" sz="2800" b="0" dirty="0" smtClean="0">
              <a:effectLst/>
            </a:rPr>
            <a:t> s pomočjo informacijskih sistemov </a:t>
          </a:r>
          <a:r>
            <a:rPr lang="sl-SI" sz="2800" b="0" dirty="0" err="1" smtClean="0">
              <a:effectLst/>
            </a:rPr>
            <a:t>napotovalcev</a:t>
          </a:r>
          <a:endParaRPr lang="en-US" sz="2800" b="0" dirty="0">
            <a:effectLst/>
          </a:endParaRPr>
        </a:p>
      </dgm:t>
    </dgm:pt>
    <dgm:pt modelId="{40B3E132-ADAE-4569-A253-E7AE9EDDDAF4}" type="parTrans" cxnId="{17A766DF-D9BD-4D6E-A213-A43F5FE25842}">
      <dgm:prSet/>
      <dgm:spPr/>
      <dgm:t>
        <a:bodyPr/>
        <a:lstStyle/>
        <a:p>
          <a:endParaRPr lang="en-US"/>
        </a:p>
      </dgm:t>
    </dgm:pt>
    <dgm:pt modelId="{5EB320EF-DDA7-45AC-8659-E9499F000384}" type="sibTrans" cxnId="{17A766DF-D9BD-4D6E-A213-A43F5FE25842}">
      <dgm:prSet/>
      <dgm:spPr/>
      <dgm:t>
        <a:bodyPr/>
        <a:lstStyle/>
        <a:p>
          <a:endParaRPr lang="en-US"/>
        </a:p>
      </dgm:t>
    </dgm:pt>
    <dgm:pt modelId="{780C1179-894F-4D2E-8A5A-83AEE6988D77}">
      <dgm:prSet phldrT="[Text]" custT="1"/>
      <dgm:spPr/>
      <dgm:t>
        <a:bodyPr/>
        <a:lstStyle/>
        <a:p>
          <a:r>
            <a:rPr lang="sl-SI" sz="3600" b="1" dirty="0" smtClean="0">
              <a:effectLst>
                <a:outerShdw blurRad="38100" dist="38100" dir="2700000" algn="tl">
                  <a:srgbClr val="000000">
                    <a:alpha val="43137"/>
                  </a:srgbClr>
                </a:outerShdw>
              </a:effectLst>
            </a:rPr>
            <a:t>Naročanje</a:t>
          </a:r>
          <a:endParaRPr lang="en-US" sz="3600" b="1" dirty="0">
            <a:effectLst>
              <a:outerShdw blurRad="38100" dist="38100" dir="2700000" algn="tl">
                <a:srgbClr val="000000">
                  <a:alpha val="43137"/>
                </a:srgbClr>
              </a:outerShdw>
            </a:effectLst>
          </a:endParaRPr>
        </a:p>
      </dgm:t>
    </dgm:pt>
    <dgm:pt modelId="{FD958405-50B4-46F1-B6AA-C7E2796A986C}" type="parTrans" cxnId="{10A582C9-7B67-40D1-A4F9-D5F2F8782861}">
      <dgm:prSet/>
      <dgm:spPr/>
      <dgm:t>
        <a:bodyPr/>
        <a:lstStyle/>
        <a:p>
          <a:endParaRPr lang="en-US"/>
        </a:p>
      </dgm:t>
    </dgm:pt>
    <dgm:pt modelId="{7B9D9107-760B-444A-897C-08F0D6747614}" type="sibTrans" cxnId="{10A582C9-7B67-40D1-A4F9-D5F2F8782861}">
      <dgm:prSet/>
      <dgm:spPr/>
      <dgm:t>
        <a:bodyPr/>
        <a:lstStyle/>
        <a:p>
          <a:endParaRPr lang="en-US"/>
        </a:p>
      </dgm:t>
    </dgm:pt>
    <dgm:pt modelId="{36C5AAF0-56FD-4BED-9E86-C016EDE80206}">
      <dgm:prSet phldrT="[Text]" custT="1"/>
      <dgm:spPr/>
      <dgm:t>
        <a:bodyPr lIns="216000" rIns="216000" anchor="ctr"/>
        <a:lstStyle/>
        <a:p>
          <a:pPr algn="l">
            <a:spcAft>
              <a:spcPts val="0"/>
            </a:spcAft>
          </a:pPr>
          <a:r>
            <a:rPr lang="sl-SI" sz="2800" dirty="0" smtClean="0"/>
            <a:t>Izbira izvajalca glede na </a:t>
          </a:r>
          <a:r>
            <a:rPr lang="sl-SI" sz="2800" b="1" dirty="0" smtClean="0"/>
            <a:t>zdravstveno storitev</a:t>
          </a:r>
          <a:r>
            <a:rPr lang="sl-SI" sz="2800" dirty="0" smtClean="0"/>
            <a:t>,</a:t>
          </a:r>
        </a:p>
        <a:p>
          <a:pPr algn="l">
            <a:spcAft>
              <a:spcPts val="0"/>
            </a:spcAft>
          </a:pPr>
          <a:r>
            <a:rPr lang="sl-SI" sz="2800" dirty="0" smtClean="0"/>
            <a:t>izbiro izvede zdravnik, sestra ali pacient preko portala</a:t>
          </a:r>
        </a:p>
      </dgm:t>
    </dgm:pt>
    <dgm:pt modelId="{40B841F5-884B-4C57-AE76-6F0284420184}" type="parTrans" cxnId="{58E21A86-8D8D-4C7C-B4FA-4A7C9674C778}">
      <dgm:prSet/>
      <dgm:spPr/>
      <dgm:t>
        <a:bodyPr/>
        <a:lstStyle/>
        <a:p>
          <a:endParaRPr lang="en-US"/>
        </a:p>
      </dgm:t>
    </dgm:pt>
    <dgm:pt modelId="{1936E033-BD68-4C44-80A3-37A0CE3C721C}" type="sibTrans" cxnId="{58E21A86-8D8D-4C7C-B4FA-4A7C9674C778}">
      <dgm:prSet/>
      <dgm:spPr/>
      <dgm:t>
        <a:bodyPr/>
        <a:lstStyle/>
        <a:p>
          <a:endParaRPr lang="en-US"/>
        </a:p>
      </dgm:t>
    </dgm:pt>
    <dgm:pt modelId="{85BFBE0D-01BB-42BB-808C-BBA96DC5A932}">
      <dgm:prSet phldrT="[Text]" custT="1"/>
      <dgm:spPr/>
      <dgm:t>
        <a:bodyPr/>
        <a:lstStyle/>
        <a:p>
          <a:r>
            <a:rPr lang="sl-SI" sz="3600" b="1" dirty="0" smtClean="0">
              <a:effectLst>
                <a:outerShdw blurRad="38100" dist="38100" dir="2700000" algn="tl">
                  <a:srgbClr val="000000">
                    <a:alpha val="43137"/>
                  </a:srgbClr>
                </a:outerShdw>
              </a:effectLst>
            </a:rPr>
            <a:t>Izvedba</a:t>
          </a:r>
          <a:endParaRPr lang="en-US" sz="3600" b="1" dirty="0">
            <a:effectLst>
              <a:outerShdw blurRad="38100" dist="38100" dir="2700000" algn="tl">
                <a:srgbClr val="000000">
                  <a:alpha val="43137"/>
                </a:srgbClr>
              </a:outerShdw>
            </a:effectLst>
          </a:endParaRPr>
        </a:p>
      </dgm:t>
    </dgm:pt>
    <dgm:pt modelId="{49FA955B-1C6C-44D2-9A5E-6B8493B573A0}" type="parTrans" cxnId="{6A7A5CEA-F85C-45FF-B829-9AD6284DA708}">
      <dgm:prSet/>
      <dgm:spPr/>
      <dgm:t>
        <a:bodyPr/>
        <a:lstStyle/>
        <a:p>
          <a:endParaRPr lang="en-US"/>
        </a:p>
      </dgm:t>
    </dgm:pt>
    <dgm:pt modelId="{9E74A500-F9BB-4697-9A09-ADE5F2596C2E}" type="sibTrans" cxnId="{6A7A5CEA-F85C-45FF-B829-9AD6284DA708}">
      <dgm:prSet/>
      <dgm:spPr/>
      <dgm:t>
        <a:bodyPr/>
        <a:lstStyle/>
        <a:p>
          <a:endParaRPr lang="en-US"/>
        </a:p>
      </dgm:t>
    </dgm:pt>
    <dgm:pt modelId="{F74D5043-3209-4A55-84C4-6E3FF9A2D8EE}">
      <dgm:prSet phldrT="[Text]" custT="1"/>
      <dgm:spPr/>
      <dgm:t>
        <a:bodyPr anchor="ctr"/>
        <a:lstStyle/>
        <a:p>
          <a:pPr algn="l"/>
          <a:r>
            <a:rPr lang="sl-SI" sz="2800" b="1" smtClean="0">
              <a:effectLst/>
            </a:rPr>
            <a:t>Obveščanje</a:t>
          </a:r>
          <a:r>
            <a:rPr lang="sl-SI" sz="2800" b="0" smtClean="0">
              <a:effectLst/>
            </a:rPr>
            <a:t> </a:t>
          </a:r>
          <a:r>
            <a:rPr lang="sl-SI" sz="2800" b="0" dirty="0" smtClean="0">
              <a:effectLst/>
            </a:rPr>
            <a:t>pred storitvijo</a:t>
          </a:r>
        </a:p>
        <a:p>
          <a:pPr algn="l"/>
          <a:r>
            <a:rPr lang="sl-SI" sz="2800" b="1" dirty="0" smtClean="0">
              <a:effectLst/>
            </a:rPr>
            <a:t>Poročanje</a:t>
          </a:r>
          <a:r>
            <a:rPr lang="sl-SI" sz="2800" b="0" dirty="0" smtClean="0">
              <a:effectLst/>
            </a:rPr>
            <a:t> o opravljeni storitvi</a:t>
          </a:r>
        </a:p>
      </dgm:t>
    </dgm:pt>
    <dgm:pt modelId="{E1838675-1B16-4E7E-9851-36A4455EDEF9}" type="parTrans" cxnId="{CED279AF-34C6-40F3-A31D-6FDDFAA83112}">
      <dgm:prSet/>
      <dgm:spPr/>
      <dgm:t>
        <a:bodyPr/>
        <a:lstStyle/>
        <a:p>
          <a:endParaRPr lang="en-US"/>
        </a:p>
      </dgm:t>
    </dgm:pt>
    <dgm:pt modelId="{7F03AB95-C4A5-4B41-BA92-83EBF1C5CD33}" type="sibTrans" cxnId="{CED279AF-34C6-40F3-A31D-6FDDFAA83112}">
      <dgm:prSet/>
      <dgm:spPr/>
      <dgm:t>
        <a:bodyPr/>
        <a:lstStyle/>
        <a:p>
          <a:endParaRPr lang="en-US"/>
        </a:p>
      </dgm:t>
    </dgm:pt>
    <dgm:pt modelId="{D724F3D9-D568-4401-824B-14A02B81A7BC}" type="pres">
      <dgm:prSet presAssocID="{DE261B4F-3F15-433D-AE85-651A62161199}" presName="Name0" presStyleCnt="0">
        <dgm:presLayoutVars>
          <dgm:chMax val="5"/>
          <dgm:chPref val="5"/>
          <dgm:dir/>
          <dgm:animLvl val="lvl"/>
        </dgm:presLayoutVars>
      </dgm:prSet>
      <dgm:spPr/>
      <dgm:t>
        <a:bodyPr/>
        <a:lstStyle/>
        <a:p>
          <a:endParaRPr lang="en-US"/>
        </a:p>
      </dgm:t>
    </dgm:pt>
    <dgm:pt modelId="{9D0D7AA5-8105-460D-8EB2-FCE61F860CAF}" type="pres">
      <dgm:prSet presAssocID="{E6DD86D3-3E06-4CB1-A364-03D5A8EBC58D}" presName="parentText1" presStyleLbl="node1" presStyleIdx="0" presStyleCnt="3" custScaleX="100580">
        <dgm:presLayoutVars>
          <dgm:chMax/>
          <dgm:chPref val="3"/>
          <dgm:bulletEnabled val="1"/>
        </dgm:presLayoutVars>
      </dgm:prSet>
      <dgm:spPr/>
      <dgm:t>
        <a:bodyPr/>
        <a:lstStyle/>
        <a:p>
          <a:endParaRPr lang="en-US"/>
        </a:p>
      </dgm:t>
    </dgm:pt>
    <dgm:pt modelId="{14B2A8AA-D730-43D5-B8D1-24A366F188F1}" type="pres">
      <dgm:prSet presAssocID="{E6DD86D3-3E06-4CB1-A364-03D5A8EBC58D}" presName="childText1" presStyleLbl="solidAlignAcc1" presStyleIdx="0" presStyleCnt="3" custLinFactNeighborY="0">
        <dgm:presLayoutVars>
          <dgm:chMax val="0"/>
          <dgm:chPref val="0"/>
          <dgm:bulletEnabled val="1"/>
        </dgm:presLayoutVars>
      </dgm:prSet>
      <dgm:spPr/>
      <dgm:t>
        <a:bodyPr/>
        <a:lstStyle/>
        <a:p>
          <a:endParaRPr lang="en-US"/>
        </a:p>
      </dgm:t>
    </dgm:pt>
    <dgm:pt modelId="{B8818442-C772-4B5B-863A-D675F06FA6B4}" type="pres">
      <dgm:prSet presAssocID="{780C1179-894F-4D2E-8A5A-83AEE6988D77}" presName="parentText2" presStyleLbl="node1" presStyleIdx="1" presStyleCnt="3" custScaleX="102849">
        <dgm:presLayoutVars>
          <dgm:chMax/>
          <dgm:chPref val="3"/>
          <dgm:bulletEnabled val="1"/>
        </dgm:presLayoutVars>
      </dgm:prSet>
      <dgm:spPr/>
      <dgm:t>
        <a:bodyPr/>
        <a:lstStyle/>
        <a:p>
          <a:endParaRPr lang="en-US"/>
        </a:p>
      </dgm:t>
    </dgm:pt>
    <dgm:pt modelId="{632DEA71-9E59-4F4C-8ADE-EBC654E76439}" type="pres">
      <dgm:prSet presAssocID="{780C1179-894F-4D2E-8A5A-83AEE6988D77}" presName="childText2" presStyleLbl="solidAlignAcc1" presStyleIdx="1" presStyleCnt="3" custScaleX="104578" custLinFactNeighborX="-968">
        <dgm:presLayoutVars>
          <dgm:chMax val="0"/>
          <dgm:chPref val="0"/>
          <dgm:bulletEnabled val="1"/>
        </dgm:presLayoutVars>
      </dgm:prSet>
      <dgm:spPr/>
      <dgm:t>
        <a:bodyPr/>
        <a:lstStyle/>
        <a:p>
          <a:endParaRPr lang="en-US"/>
        </a:p>
      </dgm:t>
    </dgm:pt>
    <dgm:pt modelId="{A5E5E71F-3CD8-42A2-923B-349D629C58CB}" type="pres">
      <dgm:prSet presAssocID="{85BFBE0D-01BB-42BB-808C-BBA96DC5A932}" presName="parentText3" presStyleLbl="node1" presStyleIdx="2" presStyleCnt="3" custScaleX="107079" custLinFactNeighborX="-1542">
        <dgm:presLayoutVars>
          <dgm:chMax/>
          <dgm:chPref val="3"/>
          <dgm:bulletEnabled val="1"/>
        </dgm:presLayoutVars>
      </dgm:prSet>
      <dgm:spPr/>
      <dgm:t>
        <a:bodyPr/>
        <a:lstStyle/>
        <a:p>
          <a:endParaRPr lang="en-US"/>
        </a:p>
      </dgm:t>
    </dgm:pt>
    <dgm:pt modelId="{4FD494E6-E569-4748-83BF-A3C17404EF9D}" type="pres">
      <dgm:prSet presAssocID="{85BFBE0D-01BB-42BB-808C-BBA96DC5A932}" presName="childText3" presStyleLbl="solidAlignAcc1" presStyleIdx="2" presStyleCnt="3" custScaleX="106240" custScaleY="92617" custLinFactNeighborX="-2876" custLinFactNeighborY="-3550">
        <dgm:presLayoutVars>
          <dgm:chMax val="0"/>
          <dgm:chPref val="0"/>
          <dgm:bulletEnabled val="1"/>
        </dgm:presLayoutVars>
      </dgm:prSet>
      <dgm:spPr/>
      <dgm:t>
        <a:bodyPr/>
        <a:lstStyle/>
        <a:p>
          <a:endParaRPr lang="en-US"/>
        </a:p>
      </dgm:t>
    </dgm:pt>
  </dgm:ptLst>
  <dgm:cxnLst>
    <dgm:cxn modelId="{10A582C9-7B67-40D1-A4F9-D5F2F8782861}" srcId="{DE261B4F-3F15-433D-AE85-651A62161199}" destId="{780C1179-894F-4D2E-8A5A-83AEE6988D77}" srcOrd="1" destOrd="0" parTransId="{FD958405-50B4-46F1-B6AA-C7E2796A986C}" sibTransId="{7B9D9107-760B-444A-897C-08F0D6747614}"/>
    <dgm:cxn modelId="{7126E9C8-3185-4E42-B31F-85F956663671}" type="presOf" srcId="{8F0EF3EA-BD86-4C97-914C-F743E66D9721}" destId="{14B2A8AA-D730-43D5-B8D1-24A366F188F1}" srcOrd="0" destOrd="0" presId="urn:microsoft.com/office/officeart/2009/3/layout/IncreasingArrowsProcess"/>
    <dgm:cxn modelId="{F9FE3A50-E440-4B64-9981-99D41222D90C}" type="presOf" srcId="{85BFBE0D-01BB-42BB-808C-BBA96DC5A932}" destId="{A5E5E71F-3CD8-42A2-923B-349D629C58CB}" srcOrd="0" destOrd="0" presId="urn:microsoft.com/office/officeart/2009/3/layout/IncreasingArrowsProcess"/>
    <dgm:cxn modelId="{14985C65-F49E-4C4D-9E35-9C41DA6FC6E1}" type="presOf" srcId="{F74D5043-3209-4A55-84C4-6E3FF9A2D8EE}" destId="{4FD494E6-E569-4748-83BF-A3C17404EF9D}" srcOrd="0" destOrd="0" presId="urn:microsoft.com/office/officeart/2009/3/layout/IncreasingArrowsProcess"/>
    <dgm:cxn modelId="{CA5864F0-B17B-426C-A56D-9DC83914B76D}" type="presOf" srcId="{780C1179-894F-4D2E-8A5A-83AEE6988D77}" destId="{B8818442-C772-4B5B-863A-D675F06FA6B4}" srcOrd="0" destOrd="0" presId="urn:microsoft.com/office/officeart/2009/3/layout/IncreasingArrowsProcess"/>
    <dgm:cxn modelId="{58E21A86-8D8D-4C7C-B4FA-4A7C9674C778}" srcId="{780C1179-894F-4D2E-8A5A-83AEE6988D77}" destId="{36C5AAF0-56FD-4BED-9E86-C016EDE80206}" srcOrd="0" destOrd="0" parTransId="{40B841F5-884B-4C57-AE76-6F0284420184}" sibTransId="{1936E033-BD68-4C44-80A3-37A0CE3C721C}"/>
    <dgm:cxn modelId="{36AEDEF8-93DD-4869-B122-C8CC79B60DD4}" type="presOf" srcId="{E6DD86D3-3E06-4CB1-A364-03D5A8EBC58D}" destId="{9D0D7AA5-8105-460D-8EB2-FCE61F860CAF}" srcOrd="0" destOrd="0" presId="urn:microsoft.com/office/officeart/2009/3/layout/IncreasingArrowsProcess"/>
    <dgm:cxn modelId="{3670F749-52AB-401E-8B46-58D06E01D151}" type="presOf" srcId="{36C5AAF0-56FD-4BED-9E86-C016EDE80206}" destId="{632DEA71-9E59-4F4C-8ADE-EBC654E76439}" srcOrd="0" destOrd="0" presId="urn:microsoft.com/office/officeart/2009/3/layout/IncreasingArrowsProcess"/>
    <dgm:cxn modelId="{CED279AF-34C6-40F3-A31D-6FDDFAA83112}" srcId="{85BFBE0D-01BB-42BB-808C-BBA96DC5A932}" destId="{F74D5043-3209-4A55-84C4-6E3FF9A2D8EE}" srcOrd="0" destOrd="0" parTransId="{E1838675-1B16-4E7E-9851-36A4455EDEF9}" sibTransId="{7F03AB95-C4A5-4B41-BA92-83EBF1C5CD33}"/>
    <dgm:cxn modelId="{35348EE4-3471-413D-B2E4-F9AD9A42BD0C}" type="presOf" srcId="{DE261B4F-3F15-433D-AE85-651A62161199}" destId="{D724F3D9-D568-4401-824B-14A02B81A7BC}" srcOrd="0" destOrd="0" presId="urn:microsoft.com/office/officeart/2009/3/layout/IncreasingArrowsProcess"/>
    <dgm:cxn modelId="{17A766DF-D9BD-4D6E-A213-A43F5FE25842}" srcId="{E6DD86D3-3E06-4CB1-A364-03D5A8EBC58D}" destId="{8F0EF3EA-BD86-4C97-914C-F743E66D9721}" srcOrd="0" destOrd="0" parTransId="{40B3E132-ADAE-4569-A253-E7AE9EDDDAF4}" sibTransId="{5EB320EF-DDA7-45AC-8659-E9499F000384}"/>
    <dgm:cxn modelId="{6A7A5CEA-F85C-45FF-B829-9AD6284DA708}" srcId="{DE261B4F-3F15-433D-AE85-651A62161199}" destId="{85BFBE0D-01BB-42BB-808C-BBA96DC5A932}" srcOrd="2" destOrd="0" parTransId="{49FA955B-1C6C-44D2-9A5E-6B8493B573A0}" sibTransId="{9E74A500-F9BB-4697-9A09-ADE5F2596C2E}"/>
    <dgm:cxn modelId="{4FC2E4DA-B0CC-43F7-A207-1CBDDF049F9D}" srcId="{DE261B4F-3F15-433D-AE85-651A62161199}" destId="{E6DD86D3-3E06-4CB1-A364-03D5A8EBC58D}" srcOrd="0" destOrd="0" parTransId="{AD9EE782-7079-49B7-9496-3BEDEBAA3279}" sibTransId="{CC343E58-1CE3-4C6C-8FA6-B5EA168327CE}"/>
    <dgm:cxn modelId="{20FB3547-B0E5-4BC2-B8BD-1D5243F101FA}" type="presParOf" srcId="{D724F3D9-D568-4401-824B-14A02B81A7BC}" destId="{9D0D7AA5-8105-460D-8EB2-FCE61F860CAF}" srcOrd="0" destOrd="0" presId="urn:microsoft.com/office/officeart/2009/3/layout/IncreasingArrowsProcess"/>
    <dgm:cxn modelId="{179BAC0A-29E1-498F-88CF-CD28AFD8B918}" type="presParOf" srcId="{D724F3D9-D568-4401-824B-14A02B81A7BC}" destId="{14B2A8AA-D730-43D5-B8D1-24A366F188F1}" srcOrd="1" destOrd="0" presId="urn:microsoft.com/office/officeart/2009/3/layout/IncreasingArrowsProcess"/>
    <dgm:cxn modelId="{14D0C803-250D-49B1-9170-A4DB28327DF3}" type="presParOf" srcId="{D724F3D9-D568-4401-824B-14A02B81A7BC}" destId="{B8818442-C772-4B5B-863A-D675F06FA6B4}" srcOrd="2" destOrd="0" presId="urn:microsoft.com/office/officeart/2009/3/layout/IncreasingArrowsProcess"/>
    <dgm:cxn modelId="{EB8BB052-FB0D-43E7-A97A-C80065E6D8B1}" type="presParOf" srcId="{D724F3D9-D568-4401-824B-14A02B81A7BC}" destId="{632DEA71-9E59-4F4C-8ADE-EBC654E76439}" srcOrd="3" destOrd="0" presId="urn:microsoft.com/office/officeart/2009/3/layout/IncreasingArrowsProcess"/>
    <dgm:cxn modelId="{D9574E99-CF54-4BBB-B63D-B54B65A2DFF7}" type="presParOf" srcId="{D724F3D9-D568-4401-824B-14A02B81A7BC}" destId="{A5E5E71F-3CD8-42A2-923B-349D629C58CB}" srcOrd="4" destOrd="0" presId="urn:microsoft.com/office/officeart/2009/3/layout/IncreasingArrowsProcess"/>
    <dgm:cxn modelId="{56B2E2C8-574E-4362-AFF9-7BAD891D7B3D}" type="presParOf" srcId="{D724F3D9-D568-4401-824B-14A02B81A7BC}" destId="{4FD494E6-E569-4748-83BF-A3C17404EF9D}"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92E4E7D-C36B-4943-9225-4047E0039D6C}" type="doc">
      <dgm:prSet loTypeId="urn:microsoft.com/office/officeart/2005/8/layout/hList3" loCatId="list" qsTypeId="urn:microsoft.com/office/officeart/2005/8/quickstyle/simple4" qsCatId="simple" csTypeId="urn:microsoft.com/office/officeart/2005/8/colors/accent1_1" csCatId="accent1"/>
      <dgm:spPr/>
      <dgm:t>
        <a:bodyPr/>
        <a:lstStyle/>
        <a:p>
          <a:endParaRPr lang="sl-SI"/>
        </a:p>
      </dgm:t>
    </dgm:pt>
    <dgm:pt modelId="{74969D63-2F5F-44C7-B539-5F51185F6A54}">
      <dgm:prSet/>
      <dgm:spPr/>
      <dgm:t>
        <a:bodyPr/>
        <a:lstStyle/>
        <a:p>
          <a:pPr rtl="0"/>
          <a:r>
            <a:rPr lang="sl-SI" smtClean="0"/>
            <a:t>Preko portala zVEM</a:t>
          </a:r>
          <a:endParaRPr lang="sl-SI"/>
        </a:p>
      </dgm:t>
    </dgm:pt>
    <dgm:pt modelId="{08434F09-1092-4A88-9A58-C2AA83A74BF6}" type="parTrans" cxnId="{BAA08486-14E7-438F-B812-A3C746ABA682}">
      <dgm:prSet/>
      <dgm:spPr/>
      <dgm:t>
        <a:bodyPr/>
        <a:lstStyle/>
        <a:p>
          <a:endParaRPr lang="sl-SI"/>
        </a:p>
      </dgm:t>
    </dgm:pt>
    <dgm:pt modelId="{4F97DC9E-47EF-40F0-87DB-8095B7B2F2C8}" type="sibTrans" cxnId="{BAA08486-14E7-438F-B812-A3C746ABA682}">
      <dgm:prSet/>
      <dgm:spPr/>
      <dgm:t>
        <a:bodyPr/>
        <a:lstStyle/>
        <a:p>
          <a:endParaRPr lang="sl-SI"/>
        </a:p>
      </dgm:t>
    </dgm:pt>
    <dgm:pt modelId="{D7E04259-E64F-4746-9839-2805FF5FB167}">
      <dgm:prSet/>
      <dgm:spPr/>
      <dgm:t>
        <a:bodyPr/>
        <a:lstStyle/>
        <a:p>
          <a:pPr rtl="0"/>
          <a:r>
            <a:rPr lang="sl-SI" smtClean="0"/>
            <a:t>Naročanje za eno napotnico (ne bodo vidni medicinski podatki) s številko zdravstvenega zavarovanja in številko elektronske napotnice</a:t>
          </a:r>
          <a:endParaRPr lang="sl-SI"/>
        </a:p>
      </dgm:t>
    </dgm:pt>
    <dgm:pt modelId="{3EDD6FBF-2156-4E4C-96E3-FB7EE4150E77}" type="parTrans" cxnId="{F5DA280A-90A8-45BA-9765-E2313D3E6379}">
      <dgm:prSet/>
      <dgm:spPr/>
      <dgm:t>
        <a:bodyPr/>
        <a:lstStyle/>
        <a:p>
          <a:endParaRPr lang="sl-SI"/>
        </a:p>
      </dgm:t>
    </dgm:pt>
    <dgm:pt modelId="{3059F3DD-A65C-4670-9354-0056099F2DCB}" type="sibTrans" cxnId="{F5DA280A-90A8-45BA-9765-E2313D3E6379}">
      <dgm:prSet/>
      <dgm:spPr/>
      <dgm:t>
        <a:bodyPr/>
        <a:lstStyle/>
        <a:p>
          <a:endParaRPr lang="sl-SI"/>
        </a:p>
      </dgm:t>
    </dgm:pt>
    <dgm:pt modelId="{E117897C-F4F4-48FA-BDD7-BEBDD9057BBB}">
      <dgm:prSet/>
      <dgm:spPr/>
      <dgm:t>
        <a:bodyPr/>
        <a:lstStyle/>
        <a:p>
          <a:pPr rtl="0"/>
          <a:r>
            <a:rPr lang="sl-SI" smtClean="0"/>
            <a:t>S kvalificiranim digitalnim potrdilom pregled napotnic in naročil, možnost naročanja in odpovedi </a:t>
          </a:r>
          <a:endParaRPr lang="sl-SI"/>
        </a:p>
      </dgm:t>
    </dgm:pt>
    <dgm:pt modelId="{24E9BF4C-DE6E-4011-A7F8-FEC1D51E8BB6}" type="parTrans" cxnId="{BD262D77-CBCB-400F-A64B-B800A85C5F3A}">
      <dgm:prSet/>
      <dgm:spPr/>
      <dgm:t>
        <a:bodyPr/>
        <a:lstStyle/>
        <a:p>
          <a:endParaRPr lang="sl-SI"/>
        </a:p>
      </dgm:t>
    </dgm:pt>
    <dgm:pt modelId="{22893F96-EEEF-44F2-846A-55D84C9725CF}" type="sibTrans" cxnId="{BD262D77-CBCB-400F-A64B-B800A85C5F3A}">
      <dgm:prSet/>
      <dgm:spPr/>
      <dgm:t>
        <a:bodyPr/>
        <a:lstStyle/>
        <a:p>
          <a:endParaRPr lang="sl-SI"/>
        </a:p>
      </dgm:t>
    </dgm:pt>
    <dgm:pt modelId="{0E0BE302-2898-4A1C-8CE2-5AA38EA282E1}" type="pres">
      <dgm:prSet presAssocID="{F92E4E7D-C36B-4943-9225-4047E0039D6C}" presName="composite" presStyleCnt="0">
        <dgm:presLayoutVars>
          <dgm:chMax val="1"/>
          <dgm:dir/>
          <dgm:resizeHandles val="exact"/>
        </dgm:presLayoutVars>
      </dgm:prSet>
      <dgm:spPr/>
      <dgm:t>
        <a:bodyPr/>
        <a:lstStyle/>
        <a:p>
          <a:endParaRPr lang="sl-SI"/>
        </a:p>
      </dgm:t>
    </dgm:pt>
    <dgm:pt modelId="{1E022012-E7AC-432C-83AE-1B0FE5CC2329}" type="pres">
      <dgm:prSet presAssocID="{74969D63-2F5F-44C7-B539-5F51185F6A54}" presName="roof" presStyleLbl="dkBgShp" presStyleIdx="0" presStyleCnt="2" custLinFactNeighborX="-3005" custLinFactNeighborY="-10033"/>
      <dgm:spPr/>
      <dgm:t>
        <a:bodyPr/>
        <a:lstStyle/>
        <a:p>
          <a:endParaRPr lang="sl-SI"/>
        </a:p>
      </dgm:t>
    </dgm:pt>
    <dgm:pt modelId="{D383733C-0DDD-4CDA-BFA4-A9914D2F3B66}" type="pres">
      <dgm:prSet presAssocID="{74969D63-2F5F-44C7-B539-5F51185F6A54}" presName="pillars" presStyleCnt="0"/>
      <dgm:spPr/>
    </dgm:pt>
    <dgm:pt modelId="{29FA44A4-9B3B-4D72-A2F1-845BAF235E88}" type="pres">
      <dgm:prSet presAssocID="{74969D63-2F5F-44C7-B539-5F51185F6A54}" presName="pillar1" presStyleLbl="node1" presStyleIdx="0" presStyleCnt="2">
        <dgm:presLayoutVars>
          <dgm:bulletEnabled val="1"/>
        </dgm:presLayoutVars>
      </dgm:prSet>
      <dgm:spPr/>
      <dgm:t>
        <a:bodyPr/>
        <a:lstStyle/>
        <a:p>
          <a:endParaRPr lang="sl-SI"/>
        </a:p>
      </dgm:t>
    </dgm:pt>
    <dgm:pt modelId="{6C6340BC-2B33-4647-A204-A42D22802539}" type="pres">
      <dgm:prSet presAssocID="{E117897C-F4F4-48FA-BDD7-BEBDD9057BBB}" presName="pillarX" presStyleLbl="node1" presStyleIdx="1" presStyleCnt="2">
        <dgm:presLayoutVars>
          <dgm:bulletEnabled val="1"/>
        </dgm:presLayoutVars>
      </dgm:prSet>
      <dgm:spPr/>
      <dgm:t>
        <a:bodyPr/>
        <a:lstStyle/>
        <a:p>
          <a:endParaRPr lang="sl-SI"/>
        </a:p>
      </dgm:t>
    </dgm:pt>
    <dgm:pt modelId="{10CC2A74-C404-42CA-80FC-E6097DA284BF}" type="pres">
      <dgm:prSet presAssocID="{74969D63-2F5F-44C7-B539-5F51185F6A54}" presName="base" presStyleLbl="dkBgShp" presStyleIdx="1" presStyleCnt="2"/>
      <dgm:spPr/>
    </dgm:pt>
  </dgm:ptLst>
  <dgm:cxnLst>
    <dgm:cxn modelId="{BAA08486-14E7-438F-B812-A3C746ABA682}" srcId="{F92E4E7D-C36B-4943-9225-4047E0039D6C}" destId="{74969D63-2F5F-44C7-B539-5F51185F6A54}" srcOrd="0" destOrd="0" parTransId="{08434F09-1092-4A88-9A58-C2AA83A74BF6}" sibTransId="{4F97DC9E-47EF-40F0-87DB-8095B7B2F2C8}"/>
    <dgm:cxn modelId="{65D010EA-CE4F-4BB8-8BB8-5E91F8C83F81}" type="presOf" srcId="{F92E4E7D-C36B-4943-9225-4047E0039D6C}" destId="{0E0BE302-2898-4A1C-8CE2-5AA38EA282E1}" srcOrd="0" destOrd="0" presId="urn:microsoft.com/office/officeart/2005/8/layout/hList3"/>
    <dgm:cxn modelId="{0C8D4AB5-6963-412A-A830-7BD9FE77E5C3}" type="presOf" srcId="{74969D63-2F5F-44C7-B539-5F51185F6A54}" destId="{1E022012-E7AC-432C-83AE-1B0FE5CC2329}" srcOrd="0" destOrd="0" presId="urn:microsoft.com/office/officeart/2005/8/layout/hList3"/>
    <dgm:cxn modelId="{F5DA280A-90A8-45BA-9765-E2313D3E6379}" srcId="{74969D63-2F5F-44C7-B539-5F51185F6A54}" destId="{D7E04259-E64F-4746-9839-2805FF5FB167}" srcOrd="0" destOrd="0" parTransId="{3EDD6FBF-2156-4E4C-96E3-FB7EE4150E77}" sibTransId="{3059F3DD-A65C-4670-9354-0056099F2DCB}"/>
    <dgm:cxn modelId="{BD262D77-CBCB-400F-A64B-B800A85C5F3A}" srcId="{74969D63-2F5F-44C7-B539-5F51185F6A54}" destId="{E117897C-F4F4-48FA-BDD7-BEBDD9057BBB}" srcOrd="1" destOrd="0" parTransId="{24E9BF4C-DE6E-4011-A7F8-FEC1D51E8BB6}" sibTransId="{22893F96-EEEF-44F2-846A-55D84C9725CF}"/>
    <dgm:cxn modelId="{3B920389-33FC-4C07-B63C-08650CA0BF3B}" type="presOf" srcId="{D7E04259-E64F-4746-9839-2805FF5FB167}" destId="{29FA44A4-9B3B-4D72-A2F1-845BAF235E88}" srcOrd="0" destOrd="0" presId="urn:microsoft.com/office/officeart/2005/8/layout/hList3"/>
    <dgm:cxn modelId="{6F1AA406-3088-4CB8-9329-826FF65DC551}" type="presOf" srcId="{E117897C-F4F4-48FA-BDD7-BEBDD9057BBB}" destId="{6C6340BC-2B33-4647-A204-A42D22802539}" srcOrd="0" destOrd="0" presId="urn:microsoft.com/office/officeart/2005/8/layout/hList3"/>
    <dgm:cxn modelId="{2D289D0A-1C21-4678-AD34-3E46893E919F}" type="presParOf" srcId="{0E0BE302-2898-4A1C-8CE2-5AA38EA282E1}" destId="{1E022012-E7AC-432C-83AE-1B0FE5CC2329}" srcOrd="0" destOrd="0" presId="urn:microsoft.com/office/officeart/2005/8/layout/hList3"/>
    <dgm:cxn modelId="{E01552EA-8551-4C15-AFFC-A41AA0D370BD}" type="presParOf" srcId="{0E0BE302-2898-4A1C-8CE2-5AA38EA282E1}" destId="{D383733C-0DDD-4CDA-BFA4-A9914D2F3B66}" srcOrd="1" destOrd="0" presId="urn:microsoft.com/office/officeart/2005/8/layout/hList3"/>
    <dgm:cxn modelId="{13D2A03B-4E37-49C7-BEC0-F56E04509AFF}" type="presParOf" srcId="{D383733C-0DDD-4CDA-BFA4-A9914D2F3B66}" destId="{29FA44A4-9B3B-4D72-A2F1-845BAF235E88}" srcOrd="0" destOrd="0" presId="urn:microsoft.com/office/officeart/2005/8/layout/hList3"/>
    <dgm:cxn modelId="{EE384B3A-1D51-4135-B9D1-BD1EAEE8BD59}" type="presParOf" srcId="{D383733C-0DDD-4CDA-BFA4-A9914D2F3B66}" destId="{6C6340BC-2B33-4647-A204-A42D22802539}" srcOrd="1" destOrd="0" presId="urn:microsoft.com/office/officeart/2005/8/layout/hList3"/>
    <dgm:cxn modelId="{2779C6C8-FFE3-432E-BE40-40977FD9D1CD}" type="presParOf" srcId="{0E0BE302-2898-4A1C-8CE2-5AA38EA282E1}" destId="{10CC2A74-C404-42CA-80FC-E6097DA284BF}"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a:solidFill>
          <a:schemeClr val="accent4">
            <a:hueOff val="0"/>
            <a:satOff val="0"/>
            <a:lumOff val="0"/>
            <a:alpha val="32000"/>
          </a:schemeClr>
        </a:solidFill>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a:solidFill>
          <a:schemeClr val="accent2">
            <a:hueOff val="0"/>
            <a:satOff val="0"/>
            <a:lumOff val="0"/>
            <a:alpha val="32000"/>
          </a:schemeClr>
        </a:solidFill>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a:solidFill>
          <a:schemeClr val="accent5">
            <a:hueOff val="0"/>
            <a:satOff val="0"/>
            <a:lumOff val="0"/>
          </a:schemeClr>
        </a:solidFill>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B175984D-8DA1-42FF-BB3A-593FA87C94AD}">
      <dgm:prSet/>
      <dgm:spPr>
        <a:solidFill>
          <a:schemeClr val="accent3">
            <a:hueOff val="0"/>
            <a:satOff val="0"/>
            <a:lumOff val="0"/>
            <a:alpha val="32000"/>
          </a:schemeClr>
        </a:solidFill>
      </dgm:spPr>
      <dgm:t>
        <a:bodyPr/>
        <a:lstStyle/>
        <a:p>
          <a:pPr rtl="0"/>
          <a:r>
            <a:rPr lang="sl-SI" dirty="0" smtClean="0"/>
            <a:t>Čakalne dobe</a:t>
          </a:r>
          <a:endParaRPr lang="sl-SI" dirty="0"/>
        </a:p>
      </dgm:t>
    </dgm:pt>
    <dgm:pt modelId="{BD4EDC5F-E9A4-400E-8383-4A9A562DB59E}" type="parTrans" cxnId="{2E9DFE0D-5B1B-4A53-A10C-B2F08044F7A4}">
      <dgm:prSet/>
      <dgm:spPr/>
      <dgm:t>
        <a:bodyPr/>
        <a:lstStyle/>
        <a:p>
          <a:endParaRPr lang="sl-SI"/>
        </a:p>
      </dgm:t>
    </dgm:pt>
    <dgm:pt modelId="{9F486A74-C6D1-41E7-A31B-C7135AD38E38}" type="sibTrans" cxnId="{2E9DFE0D-5B1B-4A53-A10C-B2F08044F7A4}">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81132BB4-534D-4087-B60B-A171D965B3BB}" type="pres">
      <dgm:prSet presAssocID="{B175984D-8DA1-42FF-BB3A-593FA87C94AD}" presName="parentText" presStyleLbl="node1" presStyleIdx="1" presStyleCnt="4" custLinFactNeighborX="93" custLinFactNeighborY="24612">
        <dgm:presLayoutVars>
          <dgm:chMax val="0"/>
          <dgm:bulletEnabled val="1"/>
        </dgm:presLayoutVars>
      </dgm:prSet>
      <dgm:spPr/>
      <dgm:t>
        <a:bodyPr/>
        <a:lstStyle/>
        <a:p>
          <a:endParaRPr lang="sl-SI"/>
        </a:p>
      </dgm:t>
    </dgm:pt>
    <dgm:pt modelId="{764D3247-CB34-4E06-9F17-AB8DBF1936ED}" type="pres">
      <dgm:prSet presAssocID="{9F486A74-C6D1-41E7-A31B-C7135AD38E38}"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F7BBF054-6AEE-4EE2-8119-6156E61858B5}" type="presOf" srcId="{581B1042-09B4-431B-9C0F-20EAF5D4C556}" destId="{B2491DB8-1E62-43D9-87F3-00A2B2B71EB5}"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0CD071F1-51CF-433F-85A1-67DAA942EDF1}" srcId="{6DDC76E4-8C63-4C8B-B4CC-7265C86F5926}" destId="{581B1042-09B4-431B-9C0F-20EAF5D4C556}" srcOrd="2" destOrd="0" parTransId="{0FC7D0DF-E8F0-4BC4-BEAD-1F3834D60024}" sibTransId="{53B19734-67BF-478D-8722-D1B79490740A}"/>
    <dgm:cxn modelId="{785A2C4F-0480-41FF-9651-E538533F63AC}" srcId="{6DDC76E4-8C63-4C8B-B4CC-7265C86F5926}" destId="{AABED5EB-2B7E-4DA2-801A-73A1533C3BEE}" srcOrd="3" destOrd="0" parTransId="{08743A33-87B5-4299-B907-D46213A24E95}" sibTransId="{BA81D20E-62C4-47D2-815F-4C4E8C1A0D50}"/>
    <dgm:cxn modelId="{DE10B61C-B1C5-4B87-86F9-4E3E10E0721E}" type="presOf" srcId="{AABED5EB-2B7E-4DA2-801A-73A1533C3BEE}" destId="{B7C4A7A6-9224-4B24-82D8-CF217F51E435}" srcOrd="0" destOrd="0" presId="urn:microsoft.com/office/officeart/2005/8/layout/vList2"/>
    <dgm:cxn modelId="{D9068E41-3908-4D3B-838E-04A3113676DD}" type="presOf" srcId="{6DDC76E4-8C63-4C8B-B4CC-7265C86F5926}" destId="{7C2C7A15-8BE1-49E6-903B-37E7304ABF14}" srcOrd="0" destOrd="0" presId="urn:microsoft.com/office/officeart/2005/8/layout/vList2"/>
    <dgm:cxn modelId="{54D2B2B7-95E7-449B-AC1B-93D9E2F0D7AF}" type="presOf" srcId="{30C1DB32-F902-44F1-853F-037E1376D3AA}" destId="{A8C06271-F93D-41C2-BA61-2588743E29DB}" srcOrd="0" destOrd="0" presId="urn:microsoft.com/office/officeart/2005/8/layout/vList2"/>
    <dgm:cxn modelId="{AC31B1F0-FA8D-4683-B917-B3BDA27ADBA5}" type="presOf" srcId="{B175984D-8DA1-42FF-BB3A-593FA87C94AD}" destId="{81132BB4-534D-4087-B60B-A171D965B3BB}" srcOrd="0" destOrd="0" presId="urn:microsoft.com/office/officeart/2005/8/layout/vList2"/>
    <dgm:cxn modelId="{2E9DFE0D-5B1B-4A53-A10C-B2F08044F7A4}" srcId="{6DDC76E4-8C63-4C8B-B4CC-7265C86F5926}" destId="{B175984D-8DA1-42FF-BB3A-593FA87C94AD}" srcOrd="1" destOrd="0" parTransId="{BD4EDC5F-E9A4-400E-8383-4A9A562DB59E}" sibTransId="{9F486A74-C6D1-41E7-A31B-C7135AD38E38}"/>
    <dgm:cxn modelId="{3CB9EDF0-2964-4FB8-BCED-34BBE90F9418}" type="presParOf" srcId="{7C2C7A15-8BE1-49E6-903B-37E7304ABF14}" destId="{A8C06271-F93D-41C2-BA61-2588743E29DB}" srcOrd="0" destOrd="0" presId="urn:microsoft.com/office/officeart/2005/8/layout/vList2"/>
    <dgm:cxn modelId="{178FC257-BCB8-41BB-BABE-B83FE3D9819B}" type="presParOf" srcId="{7C2C7A15-8BE1-49E6-903B-37E7304ABF14}" destId="{65F366DA-4597-4D70-92A6-FFE3BCE59C47}" srcOrd="1" destOrd="0" presId="urn:microsoft.com/office/officeart/2005/8/layout/vList2"/>
    <dgm:cxn modelId="{308EBC5E-9B68-42AB-B2E8-106FC5E37DED}" type="presParOf" srcId="{7C2C7A15-8BE1-49E6-903B-37E7304ABF14}" destId="{81132BB4-534D-4087-B60B-A171D965B3BB}" srcOrd="2" destOrd="0" presId="urn:microsoft.com/office/officeart/2005/8/layout/vList2"/>
    <dgm:cxn modelId="{B1DB63C3-5C78-4410-8BBF-046C34DE53F3}" type="presParOf" srcId="{7C2C7A15-8BE1-49E6-903B-37E7304ABF14}" destId="{764D3247-CB34-4E06-9F17-AB8DBF1936ED}" srcOrd="3" destOrd="0" presId="urn:microsoft.com/office/officeart/2005/8/layout/vList2"/>
    <dgm:cxn modelId="{3AE17E33-A2E3-4014-AA52-434AD010FC98}" type="presParOf" srcId="{7C2C7A15-8BE1-49E6-903B-37E7304ABF14}" destId="{B2491DB8-1E62-43D9-87F3-00A2B2B71EB5}" srcOrd="4" destOrd="0" presId="urn:microsoft.com/office/officeart/2005/8/layout/vList2"/>
    <dgm:cxn modelId="{83649A87-8F7D-46EF-AC89-C82D1EE812E1}" type="presParOf" srcId="{7C2C7A15-8BE1-49E6-903B-37E7304ABF14}" destId="{02FDCE7A-727F-4787-A507-0782A88336DB}" srcOrd="5" destOrd="0" presId="urn:microsoft.com/office/officeart/2005/8/layout/vList2"/>
    <dgm:cxn modelId="{A11DBCCD-87F4-40D8-BF98-8D15BC7DCA72}"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7AB778-6623-4976-BFEF-32398C3D1FA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4E1F967D-045F-4CD0-90FC-1EFA33B5991A}">
      <dgm:prSet custT="1"/>
      <dgm:spPr/>
      <dgm:t>
        <a:bodyPr/>
        <a:lstStyle/>
        <a:p>
          <a:pPr rtl="0"/>
          <a:r>
            <a:rPr lang="sl-SI" sz="2400" dirty="0" smtClean="0"/>
            <a:t>Izdelava in implementacija informacijskega sistema za namene elektronske </a:t>
          </a:r>
          <a:r>
            <a:rPr lang="sl-SI" sz="2400" b="1" dirty="0" smtClean="0"/>
            <a:t>napotitve</a:t>
          </a:r>
          <a:r>
            <a:rPr lang="sl-SI" sz="2400" dirty="0" smtClean="0"/>
            <a:t> in </a:t>
          </a:r>
          <a:r>
            <a:rPr lang="sl-SI" sz="2400" b="1" dirty="0" smtClean="0"/>
            <a:t>elektronskega naročanja </a:t>
          </a:r>
          <a:r>
            <a:rPr lang="sl-SI" sz="2400" dirty="0" smtClean="0"/>
            <a:t>na zdravstvene storitve iz primarne na </a:t>
          </a:r>
          <a:r>
            <a:rPr lang="sl-SI" sz="2400" b="1" u="none" dirty="0" smtClean="0"/>
            <a:t>sekundarno in terciarno raven </a:t>
          </a:r>
          <a:r>
            <a:rPr lang="sl-SI" sz="2400" dirty="0" smtClean="0"/>
            <a:t>in znotraj sekundarne in </a:t>
          </a:r>
          <a:r>
            <a:rPr lang="sl-SI" sz="2400" smtClean="0"/>
            <a:t>terciarne ravni</a:t>
          </a:r>
        </a:p>
      </dgm:t>
    </dgm:pt>
    <dgm:pt modelId="{51CD84F7-6949-4063-A1E8-07DF24C3515C}" type="parTrans" cxnId="{FF6AB049-2D80-40F4-9FB9-E8059FC57E1F}">
      <dgm:prSet/>
      <dgm:spPr/>
      <dgm:t>
        <a:bodyPr/>
        <a:lstStyle/>
        <a:p>
          <a:endParaRPr lang="sl-SI"/>
        </a:p>
      </dgm:t>
    </dgm:pt>
    <dgm:pt modelId="{491937BC-64BA-49B2-8B24-1888FC316109}" type="sibTrans" cxnId="{FF6AB049-2D80-40F4-9FB9-E8059FC57E1F}">
      <dgm:prSet custT="1"/>
      <dgm:spPr/>
      <dgm:t>
        <a:bodyPr/>
        <a:lstStyle/>
        <a:p>
          <a:pPr defTabSz="1600200">
            <a:lnSpc>
              <a:spcPct val="90000"/>
            </a:lnSpc>
            <a:spcBef>
              <a:spcPct val="0"/>
            </a:spcBef>
            <a:spcAft>
              <a:spcPct val="35000"/>
            </a:spcAft>
          </a:pPr>
          <a:endParaRPr lang="sl-SI" sz="2000" dirty="0"/>
        </a:p>
      </dgm:t>
    </dgm:pt>
    <dgm:pt modelId="{C815B00B-9689-4D9B-A633-82E0F5811695}">
      <dgm:prSet custT="1"/>
      <dgm:spPr/>
      <dgm:t>
        <a:bodyPr/>
        <a:lstStyle/>
        <a:p>
          <a:pPr rtl="0"/>
          <a:r>
            <a:rPr lang="sl-SI" sz="2400" dirty="0" smtClean="0"/>
            <a:t>V okviru projekta </a:t>
          </a:r>
          <a:r>
            <a:rPr lang="sl-SI" sz="2400" dirty="0" err="1" smtClean="0"/>
            <a:t>eZdravje</a:t>
          </a:r>
          <a:r>
            <a:rPr lang="sl-SI" sz="2400" dirty="0" smtClean="0"/>
            <a:t> (85% financiran iz Evropskega socialnega sklada, 15% slovenska udeležba)</a:t>
          </a:r>
          <a:endParaRPr lang="sl-SI" sz="2400" dirty="0"/>
        </a:p>
      </dgm:t>
    </dgm:pt>
    <dgm:pt modelId="{784FC2AC-D7CB-4F4F-BA3B-21A27A26A97B}" type="parTrans" cxnId="{AB90932E-9763-4EDB-877D-0A045092A19C}">
      <dgm:prSet/>
      <dgm:spPr/>
      <dgm:t>
        <a:bodyPr/>
        <a:lstStyle/>
        <a:p>
          <a:endParaRPr lang="sl-SI"/>
        </a:p>
      </dgm:t>
    </dgm:pt>
    <dgm:pt modelId="{20F20529-C60C-42AC-A50F-D64FB05A49D4}" type="sibTrans" cxnId="{AB90932E-9763-4EDB-877D-0A045092A19C}">
      <dgm:prSet/>
      <dgm:spPr/>
      <dgm:t>
        <a:bodyPr/>
        <a:lstStyle/>
        <a:p>
          <a:endParaRPr lang="sl-SI"/>
        </a:p>
      </dgm:t>
    </dgm:pt>
    <dgm:pt modelId="{682AD4BB-4532-43DA-9FFD-ACF3D35B8191}" type="pres">
      <dgm:prSet presAssocID="{687AB778-6623-4976-BFEF-32398C3D1FAF}" presName="Name0" presStyleCnt="0">
        <dgm:presLayoutVars>
          <dgm:chMax val="7"/>
          <dgm:chPref val="7"/>
          <dgm:dir/>
        </dgm:presLayoutVars>
      </dgm:prSet>
      <dgm:spPr/>
      <dgm:t>
        <a:bodyPr/>
        <a:lstStyle/>
        <a:p>
          <a:endParaRPr lang="sl-SI"/>
        </a:p>
      </dgm:t>
    </dgm:pt>
    <dgm:pt modelId="{2F973F60-83C7-4185-A982-52EFE23C4296}" type="pres">
      <dgm:prSet presAssocID="{687AB778-6623-4976-BFEF-32398C3D1FAF}" presName="Name1" presStyleCnt="0"/>
      <dgm:spPr/>
      <dgm:t>
        <a:bodyPr/>
        <a:lstStyle/>
        <a:p>
          <a:endParaRPr lang="sl-SI"/>
        </a:p>
      </dgm:t>
    </dgm:pt>
    <dgm:pt modelId="{88097826-842B-4B65-A5BE-1F5998825FA4}" type="pres">
      <dgm:prSet presAssocID="{687AB778-6623-4976-BFEF-32398C3D1FAF}" presName="cycle" presStyleCnt="0"/>
      <dgm:spPr/>
      <dgm:t>
        <a:bodyPr/>
        <a:lstStyle/>
        <a:p>
          <a:endParaRPr lang="sl-SI"/>
        </a:p>
      </dgm:t>
    </dgm:pt>
    <dgm:pt modelId="{56B73D5F-AC55-4397-94B3-142F8FCA0C40}" type="pres">
      <dgm:prSet presAssocID="{687AB778-6623-4976-BFEF-32398C3D1FAF}" presName="srcNode" presStyleLbl="node1" presStyleIdx="0" presStyleCnt="2"/>
      <dgm:spPr/>
      <dgm:t>
        <a:bodyPr/>
        <a:lstStyle/>
        <a:p>
          <a:endParaRPr lang="sl-SI"/>
        </a:p>
      </dgm:t>
    </dgm:pt>
    <dgm:pt modelId="{31F5D8F4-686E-426B-84DA-B4E381AA09E9}" type="pres">
      <dgm:prSet presAssocID="{687AB778-6623-4976-BFEF-32398C3D1FAF}" presName="conn" presStyleLbl="parChTrans1D2" presStyleIdx="0" presStyleCnt="1"/>
      <dgm:spPr/>
      <dgm:t>
        <a:bodyPr/>
        <a:lstStyle/>
        <a:p>
          <a:endParaRPr lang="sl-SI"/>
        </a:p>
      </dgm:t>
    </dgm:pt>
    <dgm:pt modelId="{21BF7D3F-7EF1-407E-8F17-B81097D378A6}" type="pres">
      <dgm:prSet presAssocID="{687AB778-6623-4976-BFEF-32398C3D1FAF}" presName="extraNode" presStyleLbl="node1" presStyleIdx="0" presStyleCnt="2"/>
      <dgm:spPr/>
      <dgm:t>
        <a:bodyPr/>
        <a:lstStyle/>
        <a:p>
          <a:endParaRPr lang="sl-SI"/>
        </a:p>
      </dgm:t>
    </dgm:pt>
    <dgm:pt modelId="{2F25E71F-F6E8-40BD-89C0-0D9C945A25B2}" type="pres">
      <dgm:prSet presAssocID="{687AB778-6623-4976-BFEF-32398C3D1FAF}" presName="dstNode" presStyleLbl="node1" presStyleIdx="0" presStyleCnt="2"/>
      <dgm:spPr/>
      <dgm:t>
        <a:bodyPr/>
        <a:lstStyle/>
        <a:p>
          <a:endParaRPr lang="sl-SI"/>
        </a:p>
      </dgm:t>
    </dgm:pt>
    <dgm:pt modelId="{28E5CAC2-EE50-4277-AF4A-64A3AFAF3725}" type="pres">
      <dgm:prSet presAssocID="{4E1F967D-045F-4CD0-90FC-1EFA33B5991A}" presName="text_1" presStyleLbl="node1" presStyleIdx="0" presStyleCnt="2">
        <dgm:presLayoutVars>
          <dgm:bulletEnabled val="1"/>
        </dgm:presLayoutVars>
      </dgm:prSet>
      <dgm:spPr/>
      <dgm:t>
        <a:bodyPr/>
        <a:lstStyle/>
        <a:p>
          <a:endParaRPr lang="sl-SI"/>
        </a:p>
      </dgm:t>
    </dgm:pt>
    <dgm:pt modelId="{1FB7C7CD-C0B4-4A62-9229-7A87E2AFF3CC}" type="pres">
      <dgm:prSet presAssocID="{4E1F967D-045F-4CD0-90FC-1EFA33B5991A}" presName="accent_1" presStyleCnt="0"/>
      <dgm:spPr/>
      <dgm:t>
        <a:bodyPr/>
        <a:lstStyle/>
        <a:p>
          <a:endParaRPr lang="sl-SI"/>
        </a:p>
      </dgm:t>
    </dgm:pt>
    <dgm:pt modelId="{5665086C-6FE6-4DD6-AC00-8406B4D6ECCA}" type="pres">
      <dgm:prSet presAssocID="{4E1F967D-045F-4CD0-90FC-1EFA33B5991A}" presName="accentRepeatNode" presStyleLbl="solidFgAcc1" presStyleIdx="0" presStyleCnt="2"/>
      <dgm:spPr/>
      <dgm:t>
        <a:bodyPr/>
        <a:lstStyle/>
        <a:p>
          <a:endParaRPr lang="sl-SI"/>
        </a:p>
      </dgm:t>
    </dgm:pt>
    <dgm:pt modelId="{26168B57-278E-48D9-B8B4-D04101405985}" type="pres">
      <dgm:prSet presAssocID="{C815B00B-9689-4D9B-A633-82E0F5811695}" presName="text_2" presStyleLbl="node1" presStyleIdx="1" presStyleCnt="2">
        <dgm:presLayoutVars>
          <dgm:bulletEnabled val="1"/>
        </dgm:presLayoutVars>
      </dgm:prSet>
      <dgm:spPr/>
      <dgm:t>
        <a:bodyPr/>
        <a:lstStyle/>
        <a:p>
          <a:endParaRPr lang="sl-SI"/>
        </a:p>
      </dgm:t>
    </dgm:pt>
    <dgm:pt modelId="{63EA9ACE-1E29-4D36-A492-8412779A827F}" type="pres">
      <dgm:prSet presAssocID="{C815B00B-9689-4D9B-A633-82E0F5811695}" presName="accent_2" presStyleCnt="0"/>
      <dgm:spPr/>
      <dgm:t>
        <a:bodyPr/>
        <a:lstStyle/>
        <a:p>
          <a:endParaRPr lang="sl-SI"/>
        </a:p>
      </dgm:t>
    </dgm:pt>
    <dgm:pt modelId="{5BB9D810-9F41-4AE3-93C2-CE3CB1680F37}" type="pres">
      <dgm:prSet presAssocID="{C815B00B-9689-4D9B-A633-82E0F5811695}" presName="accentRepeatNode" presStyleLbl="solidFgAcc1" presStyleIdx="1" presStyleCnt="2"/>
      <dgm:spPr/>
      <dgm:t>
        <a:bodyPr/>
        <a:lstStyle/>
        <a:p>
          <a:endParaRPr lang="sl-SI"/>
        </a:p>
      </dgm:t>
    </dgm:pt>
  </dgm:ptLst>
  <dgm:cxnLst>
    <dgm:cxn modelId="{AD67C90E-556D-49B1-93B6-8CEFAD83283F}" type="presOf" srcId="{491937BC-64BA-49B2-8B24-1888FC316109}" destId="{31F5D8F4-686E-426B-84DA-B4E381AA09E9}" srcOrd="0" destOrd="0" presId="urn:microsoft.com/office/officeart/2008/layout/VerticalCurvedList"/>
    <dgm:cxn modelId="{39B009BC-3AA7-4060-AADE-B77574355D5A}" type="presOf" srcId="{C815B00B-9689-4D9B-A633-82E0F5811695}" destId="{26168B57-278E-48D9-B8B4-D04101405985}" srcOrd="0" destOrd="0" presId="urn:microsoft.com/office/officeart/2008/layout/VerticalCurvedList"/>
    <dgm:cxn modelId="{56F30E50-EB4A-43ED-ACFD-9EAF259E8F3F}" type="presOf" srcId="{4E1F967D-045F-4CD0-90FC-1EFA33B5991A}" destId="{28E5CAC2-EE50-4277-AF4A-64A3AFAF3725}" srcOrd="0" destOrd="0" presId="urn:microsoft.com/office/officeart/2008/layout/VerticalCurvedList"/>
    <dgm:cxn modelId="{AB90932E-9763-4EDB-877D-0A045092A19C}" srcId="{687AB778-6623-4976-BFEF-32398C3D1FAF}" destId="{C815B00B-9689-4D9B-A633-82E0F5811695}" srcOrd="1" destOrd="0" parTransId="{784FC2AC-D7CB-4F4F-BA3B-21A27A26A97B}" sibTransId="{20F20529-C60C-42AC-A50F-D64FB05A49D4}"/>
    <dgm:cxn modelId="{8B686DB3-8219-45EF-8E0D-5C2E3CCE5ECF}" type="presOf" srcId="{687AB778-6623-4976-BFEF-32398C3D1FAF}" destId="{682AD4BB-4532-43DA-9FFD-ACF3D35B8191}" srcOrd="0" destOrd="0" presId="urn:microsoft.com/office/officeart/2008/layout/VerticalCurvedList"/>
    <dgm:cxn modelId="{FF6AB049-2D80-40F4-9FB9-E8059FC57E1F}" srcId="{687AB778-6623-4976-BFEF-32398C3D1FAF}" destId="{4E1F967D-045F-4CD0-90FC-1EFA33B5991A}" srcOrd="0" destOrd="0" parTransId="{51CD84F7-6949-4063-A1E8-07DF24C3515C}" sibTransId="{491937BC-64BA-49B2-8B24-1888FC316109}"/>
    <dgm:cxn modelId="{A2C694BF-A309-44D7-9DEA-F5AE5624E879}" type="presParOf" srcId="{682AD4BB-4532-43DA-9FFD-ACF3D35B8191}" destId="{2F973F60-83C7-4185-A982-52EFE23C4296}" srcOrd="0" destOrd="0" presId="urn:microsoft.com/office/officeart/2008/layout/VerticalCurvedList"/>
    <dgm:cxn modelId="{98E05B55-F3AB-4581-9FCE-A90FFBA9E231}" type="presParOf" srcId="{2F973F60-83C7-4185-A982-52EFE23C4296}" destId="{88097826-842B-4B65-A5BE-1F5998825FA4}" srcOrd="0" destOrd="0" presId="urn:microsoft.com/office/officeart/2008/layout/VerticalCurvedList"/>
    <dgm:cxn modelId="{817948B8-E958-4B97-A4F3-9772862764E2}" type="presParOf" srcId="{88097826-842B-4B65-A5BE-1F5998825FA4}" destId="{56B73D5F-AC55-4397-94B3-142F8FCA0C40}" srcOrd="0" destOrd="0" presId="urn:microsoft.com/office/officeart/2008/layout/VerticalCurvedList"/>
    <dgm:cxn modelId="{B3CF16C7-75CA-4C9B-86CD-D999DC369C9D}" type="presParOf" srcId="{88097826-842B-4B65-A5BE-1F5998825FA4}" destId="{31F5D8F4-686E-426B-84DA-B4E381AA09E9}" srcOrd="1" destOrd="0" presId="urn:microsoft.com/office/officeart/2008/layout/VerticalCurvedList"/>
    <dgm:cxn modelId="{7186C5CB-CBDF-4791-B1B7-01F02A197975}" type="presParOf" srcId="{88097826-842B-4B65-A5BE-1F5998825FA4}" destId="{21BF7D3F-7EF1-407E-8F17-B81097D378A6}" srcOrd="2" destOrd="0" presId="urn:microsoft.com/office/officeart/2008/layout/VerticalCurvedList"/>
    <dgm:cxn modelId="{8EE403DB-A7FC-4FBD-BBC3-565B6187EF9D}" type="presParOf" srcId="{88097826-842B-4B65-A5BE-1F5998825FA4}" destId="{2F25E71F-F6E8-40BD-89C0-0D9C945A25B2}" srcOrd="3" destOrd="0" presId="urn:microsoft.com/office/officeart/2008/layout/VerticalCurvedList"/>
    <dgm:cxn modelId="{53D44CF5-EC8D-4545-A3C3-3CE2C49F0E22}" type="presParOf" srcId="{2F973F60-83C7-4185-A982-52EFE23C4296}" destId="{28E5CAC2-EE50-4277-AF4A-64A3AFAF3725}" srcOrd="1" destOrd="0" presId="urn:microsoft.com/office/officeart/2008/layout/VerticalCurvedList"/>
    <dgm:cxn modelId="{3AB64638-7842-4EC0-A8F4-F4A4F8DF3118}" type="presParOf" srcId="{2F973F60-83C7-4185-A982-52EFE23C4296}" destId="{1FB7C7CD-C0B4-4A62-9229-7A87E2AFF3CC}" srcOrd="2" destOrd="0" presId="urn:microsoft.com/office/officeart/2008/layout/VerticalCurvedList"/>
    <dgm:cxn modelId="{81FD4837-18E8-484E-B098-379683B219D9}" type="presParOf" srcId="{1FB7C7CD-C0B4-4A62-9229-7A87E2AFF3CC}" destId="{5665086C-6FE6-4DD6-AC00-8406B4D6ECCA}" srcOrd="0" destOrd="0" presId="urn:microsoft.com/office/officeart/2008/layout/VerticalCurvedList"/>
    <dgm:cxn modelId="{EE85C708-D88F-4A49-8390-352E68AA1028}" type="presParOf" srcId="{2F973F60-83C7-4185-A982-52EFE23C4296}" destId="{26168B57-278E-48D9-B8B4-D04101405985}" srcOrd="3" destOrd="0" presId="urn:microsoft.com/office/officeart/2008/layout/VerticalCurvedList"/>
    <dgm:cxn modelId="{2EC3E147-E2D8-44C8-BF10-5D70DDD8DFEF}" type="presParOf" srcId="{2F973F60-83C7-4185-A982-52EFE23C4296}" destId="{63EA9ACE-1E29-4D36-A492-8412779A827F}" srcOrd="4" destOrd="0" presId="urn:microsoft.com/office/officeart/2008/layout/VerticalCurvedList"/>
    <dgm:cxn modelId="{F189ACFA-A8F3-43E5-A49A-F7C30EA582C2}" type="presParOf" srcId="{63EA9ACE-1E29-4D36-A492-8412779A827F}" destId="{5BB9D810-9F41-4AE3-93C2-CE3CB1680F3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D855CD2-B303-4411-BF23-A597AD6A220E}"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sl-SI"/>
        </a:p>
      </dgm:t>
    </dgm:pt>
    <dgm:pt modelId="{D243648A-BA32-4ADB-93FA-A65F6A5D371D}">
      <dgm:prSet phldrT="[besedilo]" custT="1"/>
      <dgm:spPr/>
      <dgm:t>
        <a:bodyPr/>
        <a:lstStyle/>
        <a:p>
          <a:r>
            <a:rPr lang="sl-SI" sz="8800" b="1" dirty="0" smtClean="0"/>
            <a:t>B</a:t>
          </a:r>
          <a:endParaRPr lang="sl-SI" sz="8800" b="1" dirty="0"/>
        </a:p>
      </dgm:t>
    </dgm:pt>
    <dgm:pt modelId="{97D40057-4EB5-4E30-A99F-CC23159C8F58}" type="parTrans" cxnId="{3078C358-67A9-4761-AAC2-C959228B42CF}">
      <dgm:prSet/>
      <dgm:spPr/>
      <dgm:t>
        <a:bodyPr/>
        <a:lstStyle/>
        <a:p>
          <a:endParaRPr lang="sl-SI" sz="2000" b="1"/>
        </a:p>
      </dgm:t>
    </dgm:pt>
    <dgm:pt modelId="{62953026-D574-4F59-99DE-A255E26C83FD}" type="sibTrans" cxnId="{3078C358-67A9-4761-AAC2-C959228B42CF}">
      <dgm:prSet/>
      <dgm:spPr/>
      <dgm:t>
        <a:bodyPr/>
        <a:lstStyle/>
        <a:p>
          <a:endParaRPr lang="sl-SI" sz="2000" b="1"/>
        </a:p>
      </dgm:t>
    </dgm:pt>
    <dgm:pt modelId="{FFB0FFBB-B8DB-420D-B31E-1FA96590DF47}">
      <dgm:prSet phldrT="[besedilo]" custT="1"/>
      <dgm:spPr/>
      <dgm:t>
        <a:bodyPr/>
        <a:lstStyle/>
        <a:p>
          <a:r>
            <a:rPr lang="sl-SI" sz="2400" b="1" dirty="0" smtClean="0"/>
            <a:t>Podatki se združijo v nacionalnem čakalnem seznamu, upravljavec NIJZ, za analize in spremljanje</a:t>
          </a:r>
          <a:endParaRPr lang="sl-SI" sz="2400" b="1" dirty="0"/>
        </a:p>
      </dgm:t>
    </dgm:pt>
    <dgm:pt modelId="{64B5735A-1392-4D2F-9879-EDE85EE6E04B}" type="parTrans" cxnId="{BFC32581-EDCB-429C-A642-134000F03F7E}">
      <dgm:prSet/>
      <dgm:spPr/>
      <dgm:t>
        <a:bodyPr/>
        <a:lstStyle/>
        <a:p>
          <a:endParaRPr lang="sl-SI" sz="2000" b="1"/>
        </a:p>
      </dgm:t>
    </dgm:pt>
    <dgm:pt modelId="{B751035D-270D-4E23-91C7-271782BCB833}" type="sibTrans" cxnId="{BFC32581-EDCB-429C-A642-134000F03F7E}">
      <dgm:prSet/>
      <dgm:spPr/>
      <dgm:t>
        <a:bodyPr/>
        <a:lstStyle/>
        <a:p>
          <a:endParaRPr lang="sl-SI" sz="2000" b="1"/>
        </a:p>
      </dgm:t>
    </dgm:pt>
    <dgm:pt modelId="{85801E2A-4D17-4E34-894E-9A9B9D79CDED}">
      <dgm:prSet phldrT="[besedilo]" custT="1"/>
      <dgm:spPr/>
      <dgm:t>
        <a:bodyPr/>
        <a:lstStyle/>
        <a:p>
          <a:pPr marR="0" eaLnBrk="1" fontAlgn="auto" latinLnBrk="0" hangingPunct="1">
            <a:buClrTx/>
            <a:buSzTx/>
            <a:buFontTx/>
            <a:tabLst/>
            <a:defRPr/>
          </a:pPr>
          <a:r>
            <a:rPr lang="sl-SI" sz="2400" b="1" dirty="0" smtClean="0"/>
            <a:t>Centralni sistem pošlje poizvedbo bolnišničnemu sistemu</a:t>
          </a:r>
          <a:endParaRPr lang="sl-SI" sz="2400" b="1" dirty="0"/>
        </a:p>
      </dgm:t>
    </dgm:pt>
    <dgm:pt modelId="{CBB7C723-FB44-4344-B39A-1A63C33AF6FA}" type="parTrans" cxnId="{1AAC70DE-B855-466E-83FE-E4FCA00078F3}">
      <dgm:prSet/>
      <dgm:spPr/>
      <dgm:t>
        <a:bodyPr/>
        <a:lstStyle/>
        <a:p>
          <a:endParaRPr lang="sl-SI" sz="2000" b="1"/>
        </a:p>
      </dgm:t>
    </dgm:pt>
    <dgm:pt modelId="{6ADD00FB-3425-4D0B-B8F9-5663763BE1C9}" type="sibTrans" cxnId="{1AAC70DE-B855-466E-83FE-E4FCA00078F3}">
      <dgm:prSet/>
      <dgm:spPr/>
      <dgm:t>
        <a:bodyPr/>
        <a:lstStyle/>
        <a:p>
          <a:endParaRPr lang="sl-SI" sz="2000" b="1"/>
        </a:p>
      </dgm:t>
    </dgm:pt>
    <dgm:pt modelId="{46B9E8B2-5AF4-474C-BAC0-E04BB27EB939}">
      <dgm:prSet phldrT="[besedilo]" custT="1"/>
      <dgm:spPr/>
      <dgm:t>
        <a:bodyPr/>
        <a:lstStyle/>
        <a:p>
          <a:r>
            <a:rPr lang="sl-SI" sz="2400" b="1" dirty="0" smtClean="0"/>
            <a:t>Zakonska podlaga v zakonu, ki ureja pacientove pravice</a:t>
          </a:r>
          <a:endParaRPr lang="sl-SI" sz="2400" b="1" dirty="0"/>
        </a:p>
      </dgm:t>
    </dgm:pt>
    <dgm:pt modelId="{6FB9A9BE-A045-4429-8D2C-17A85F672114}" type="parTrans" cxnId="{1081F5AD-2269-474C-AE7C-8C72849E646A}">
      <dgm:prSet/>
      <dgm:spPr/>
      <dgm:t>
        <a:bodyPr/>
        <a:lstStyle/>
        <a:p>
          <a:endParaRPr lang="sl-SI" sz="2000" b="1"/>
        </a:p>
      </dgm:t>
    </dgm:pt>
    <dgm:pt modelId="{AED45692-0596-4BD6-9CC9-9F7192FF8770}" type="sibTrans" cxnId="{1081F5AD-2269-474C-AE7C-8C72849E646A}">
      <dgm:prSet/>
      <dgm:spPr/>
      <dgm:t>
        <a:bodyPr/>
        <a:lstStyle/>
        <a:p>
          <a:endParaRPr lang="sl-SI" sz="2000" b="1"/>
        </a:p>
      </dgm:t>
    </dgm:pt>
    <dgm:pt modelId="{86E287A2-5C6D-43D0-A4A8-F21E42B7B484}">
      <dgm:prSet phldrT="[besedilo]" custT="1"/>
      <dgm:spPr/>
      <dgm:t>
        <a:bodyPr/>
        <a:lstStyle/>
        <a:p>
          <a:pPr marR="0" eaLnBrk="1" fontAlgn="auto" latinLnBrk="0" hangingPunct="1">
            <a:buClrTx/>
            <a:buSzTx/>
            <a:buFontTx/>
            <a:tabLst/>
            <a:defRPr/>
          </a:pPr>
          <a:r>
            <a:rPr lang="sl-SI" sz="2400" b="1" dirty="0" smtClean="0"/>
            <a:t>Vsako noč za storitve, ki jih izvajalec izvaja</a:t>
          </a:r>
          <a:endParaRPr lang="sl-SI" sz="2400" b="1" dirty="0"/>
        </a:p>
      </dgm:t>
    </dgm:pt>
    <dgm:pt modelId="{4531479C-4664-41E1-ABB3-C6A89EEE06DF}" type="parTrans" cxnId="{F670C4D8-BAF0-41AF-9C9D-F0AF09613207}">
      <dgm:prSet/>
      <dgm:spPr/>
      <dgm:t>
        <a:bodyPr/>
        <a:lstStyle/>
        <a:p>
          <a:endParaRPr lang="sl-SI" sz="2000" b="1"/>
        </a:p>
      </dgm:t>
    </dgm:pt>
    <dgm:pt modelId="{87C27AC3-36DB-474E-96A5-51594075F37A}" type="sibTrans" cxnId="{F670C4D8-BAF0-41AF-9C9D-F0AF09613207}">
      <dgm:prSet/>
      <dgm:spPr/>
      <dgm:t>
        <a:bodyPr/>
        <a:lstStyle/>
        <a:p>
          <a:endParaRPr lang="sl-SI" sz="2000" b="1"/>
        </a:p>
      </dgm:t>
    </dgm:pt>
    <dgm:pt modelId="{806D7573-28AB-48EE-8B4B-39DBAC2C4D52}">
      <dgm:prSet phldrT="[besedilo]" custT="1"/>
      <dgm:spPr/>
      <dgm:t>
        <a:bodyPr/>
        <a:lstStyle/>
        <a:p>
          <a:pPr marR="0" eaLnBrk="1" fontAlgn="auto" latinLnBrk="0" hangingPunct="1">
            <a:buClrTx/>
            <a:buSzTx/>
            <a:buFontTx/>
            <a:tabLst/>
            <a:defRPr/>
          </a:pPr>
          <a:r>
            <a:rPr lang="sl-SI" sz="2400" b="1" dirty="0" smtClean="0"/>
            <a:t>Poizvedba: vsi pacienti (z osebnimi podatki), naročeni na vse zdravstvene storitve od danes dalje</a:t>
          </a:r>
          <a:endParaRPr lang="sl-SI" sz="2400" b="1" dirty="0"/>
        </a:p>
      </dgm:t>
    </dgm:pt>
    <dgm:pt modelId="{9B7EDB21-29F8-49F2-8D56-F096619D21B5}" type="parTrans" cxnId="{607D533F-F20B-44D7-8262-9950890E398C}">
      <dgm:prSet/>
      <dgm:spPr/>
      <dgm:t>
        <a:bodyPr/>
        <a:lstStyle/>
        <a:p>
          <a:endParaRPr lang="sl-SI" b="1"/>
        </a:p>
      </dgm:t>
    </dgm:pt>
    <dgm:pt modelId="{E4E1F9D5-187F-4004-812F-A7BFF1472D96}" type="sibTrans" cxnId="{607D533F-F20B-44D7-8262-9950890E398C}">
      <dgm:prSet/>
      <dgm:spPr/>
      <dgm:t>
        <a:bodyPr/>
        <a:lstStyle/>
        <a:p>
          <a:endParaRPr lang="sl-SI" b="1"/>
        </a:p>
      </dgm:t>
    </dgm:pt>
    <dgm:pt modelId="{4DB7A759-F362-47D1-A88D-AC4D337D3B5E}">
      <dgm:prSet phldrT="[besedilo]" custT="1"/>
      <dgm:spPr/>
      <dgm:t>
        <a:bodyPr/>
        <a:lstStyle/>
        <a:p>
          <a:pPr marR="0" eaLnBrk="1" fontAlgn="auto" latinLnBrk="0" hangingPunct="1">
            <a:buClrTx/>
            <a:buSzTx/>
            <a:buFontTx/>
            <a:tabLst/>
            <a:defRPr/>
          </a:pPr>
          <a:r>
            <a:rPr lang="sl-SI" sz="2400" b="1" dirty="0" smtClean="0"/>
            <a:t>Uvaja se IDN – </a:t>
          </a:r>
          <a:r>
            <a:rPr lang="sl-SI" sz="2400" b="1" smtClean="0"/>
            <a:t>identifikator naročila</a:t>
          </a:r>
          <a:endParaRPr lang="sl-SI" sz="2400" b="1" dirty="0"/>
        </a:p>
      </dgm:t>
    </dgm:pt>
    <dgm:pt modelId="{E2ABAA27-1E67-43A6-9105-733E827ECB12}" type="parTrans" cxnId="{CC4A2365-1F17-49CC-BD4A-0A95DB8DB78A}">
      <dgm:prSet/>
      <dgm:spPr/>
      <dgm:t>
        <a:bodyPr/>
        <a:lstStyle/>
        <a:p>
          <a:endParaRPr lang="sl-SI" b="1"/>
        </a:p>
      </dgm:t>
    </dgm:pt>
    <dgm:pt modelId="{89B019A6-010E-4B4A-8E9F-EC37E67F729C}" type="sibTrans" cxnId="{CC4A2365-1F17-49CC-BD4A-0A95DB8DB78A}">
      <dgm:prSet/>
      <dgm:spPr/>
      <dgm:t>
        <a:bodyPr/>
        <a:lstStyle/>
        <a:p>
          <a:endParaRPr lang="sl-SI" b="1"/>
        </a:p>
      </dgm:t>
    </dgm:pt>
    <dgm:pt modelId="{92767882-A3B1-4F70-B6F0-0CA41946A6F8}">
      <dgm:prSet phldrT="[besedilo]" custT="1"/>
      <dgm:spPr/>
      <dgm:t>
        <a:bodyPr/>
        <a:lstStyle/>
        <a:p>
          <a:pPr marR="0" eaLnBrk="1" fontAlgn="auto" latinLnBrk="0" hangingPunct="1">
            <a:buClrTx/>
            <a:buSzTx/>
            <a:buFontTx/>
            <a:tabLst/>
            <a:defRPr/>
          </a:pPr>
          <a:r>
            <a:rPr lang="sl-SI" sz="2400" b="1" dirty="0" smtClean="0"/>
            <a:t>Upoštevajo se indikatorji: kontrolni pregled, želja pacienta, medicinsko pogojeno</a:t>
          </a:r>
          <a:endParaRPr lang="sl-SI" sz="2400" b="1" dirty="0"/>
        </a:p>
      </dgm:t>
    </dgm:pt>
    <dgm:pt modelId="{A490C76D-7A16-4F39-986E-58AA90271916}" type="parTrans" cxnId="{E510BE5B-41D2-4040-A59C-EC50296D410A}">
      <dgm:prSet/>
      <dgm:spPr/>
      <dgm:t>
        <a:bodyPr/>
        <a:lstStyle/>
        <a:p>
          <a:endParaRPr lang="sl-SI" b="1"/>
        </a:p>
      </dgm:t>
    </dgm:pt>
    <dgm:pt modelId="{2A6CA887-0BA4-4F59-B72F-7FB69B4F6CE7}" type="sibTrans" cxnId="{E510BE5B-41D2-4040-A59C-EC50296D410A}">
      <dgm:prSet/>
      <dgm:spPr/>
      <dgm:t>
        <a:bodyPr/>
        <a:lstStyle/>
        <a:p>
          <a:endParaRPr lang="sl-SI" b="1"/>
        </a:p>
      </dgm:t>
    </dgm:pt>
    <dgm:pt modelId="{53E2D04B-D296-402C-BC19-48030706D0C5}" type="pres">
      <dgm:prSet presAssocID="{2D855CD2-B303-4411-BF23-A597AD6A220E}" presName="cycle" presStyleCnt="0">
        <dgm:presLayoutVars>
          <dgm:chMax val="1"/>
          <dgm:dir/>
          <dgm:animLvl val="ctr"/>
          <dgm:resizeHandles val="exact"/>
        </dgm:presLayoutVars>
      </dgm:prSet>
      <dgm:spPr/>
      <dgm:t>
        <a:bodyPr/>
        <a:lstStyle/>
        <a:p>
          <a:endParaRPr lang="sl-SI"/>
        </a:p>
      </dgm:t>
    </dgm:pt>
    <dgm:pt modelId="{01B00A24-D052-43DF-A45C-12D3DDBE58D5}" type="pres">
      <dgm:prSet presAssocID="{D243648A-BA32-4ADB-93FA-A65F6A5D371D}" presName="centerShape" presStyleLbl="node0" presStyleIdx="0" presStyleCnt="1"/>
      <dgm:spPr/>
      <dgm:t>
        <a:bodyPr/>
        <a:lstStyle/>
        <a:p>
          <a:endParaRPr lang="sl-SI"/>
        </a:p>
      </dgm:t>
    </dgm:pt>
    <dgm:pt modelId="{08A4B94B-5D49-4A48-9CA1-AF28486AC789}" type="pres">
      <dgm:prSet presAssocID="{CBB7C723-FB44-4344-B39A-1A63C33AF6FA}" presName="parTrans" presStyleLbl="bgSibTrans2D1" presStyleIdx="0" presStyleCnt="7"/>
      <dgm:spPr/>
      <dgm:t>
        <a:bodyPr/>
        <a:lstStyle/>
        <a:p>
          <a:endParaRPr lang="sl-SI"/>
        </a:p>
      </dgm:t>
    </dgm:pt>
    <dgm:pt modelId="{F2569F8D-CE4D-4DF1-9E23-9B96DAE3853E}" type="pres">
      <dgm:prSet presAssocID="{85801E2A-4D17-4E34-894E-9A9B9D79CDED}" presName="node" presStyleLbl="node1" presStyleIdx="0" presStyleCnt="7" custScaleX="141052" custScaleY="142723" custRadScaleRad="100000" custRadScaleInc="-424">
        <dgm:presLayoutVars>
          <dgm:bulletEnabled val="1"/>
        </dgm:presLayoutVars>
      </dgm:prSet>
      <dgm:spPr/>
      <dgm:t>
        <a:bodyPr/>
        <a:lstStyle/>
        <a:p>
          <a:endParaRPr lang="sl-SI"/>
        </a:p>
      </dgm:t>
    </dgm:pt>
    <dgm:pt modelId="{2CA91240-0AFF-43B8-9811-9C7B9B4B35E5}" type="pres">
      <dgm:prSet presAssocID="{9B7EDB21-29F8-49F2-8D56-F096619D21B5}" presName="parTrans" presStyleLbl="bgSibTrans2D1" presStyleIdx="1" presStyleCnt="7"/>
      <dgm:spPr/>
      <dgm:t>
        <a:bodyPr/>
        <a:lstStyle/>
        <a:p>
          <a:endParaRPr lang="sl-SI"/>
        </a:p>
      </dgm:t>
    </dgm:pt>
    <dgm:pt modelId="{7D22E1BE-65C7-4434-9B68-6F35D189DBD6}" type="pres">
      <dgm:prSet presAssocID="{806D7573-28AB-48EE-8B4B-39DBAC2C4D52}" presName="node" presStyleLbl="node1" presStyleIdx="1" presStyleCnt="7" custScaleX="160253" custScaleY="249250" custRadScaleRad="120784" custRadScaleInc="17050">
        <dgm:presLayoutVars>
          <dgm:bulletEnabled val="1"/>
        </dgm:presLayoutVars>
      </dgm:prSet>
      <dgm:spPr/>
      <dgm:t>
        <a:bodyPr/>
        <a:lstStyle/>
        <a:p>
          <a:endParaRPr lang="sl-SI"/>
        </a:p>
      </dgm:t>
    </dgm:pt>
    <dgm:pt modelId="{79D99E9A-3548-4175-9730-950D24150EDB}" type="pres">
      <dgm:prSet presAssocID="{4531479C-4664-41E1-ABB3-C6A89EEE06DF}" presName="parTrans" presStyleLbl="bgSibTrans2D1" presStyleIdx="2" presStyleCnt="7"/>
      <dgm:spPr/>
      <dgm:t>
        <a:bodyPr/>
        <a:lstStyle/>
        <a:p>
          <a:endParaRPr lang="sl-SI"/>
        </a:p>
      </dgm:t>
    </dgm:pt>
    <dgm:pt modelId="{A240DC32-29D0-4E6B-8850-8FEEBFA52E41}" type="pres">
      <dgm:prSet presAssocID="{86E287A2-5C6D-43D0-A4A8-F21E42B7B484}" presName="node" presStyleLbl="node1" presStyleIdx="2" presStyleCnt="7" custScaleX="123079" custScaleY="134926" custRadScaleRad="92413" custRadScaleInc="19705">
        <dgm:presLayoutVars>
          <dgm:bulletEnabled val="1"/>
        </dgm:presLayoutVars>
      </dgm:prSet>
      <dgm:spPr/>
      <dgm:t>
        <a:bodyPr/>
        <a:lstStyle/>
        <a:p>
          <a:endParaRPr lang="sl-SI"/>
        </a:p>
      </dgm:t>
    </dgm:pt>
    <dgm:pt modelId="{99429672-6D87-4C5C-9537-77CAAECCCC32}" type="pres">
      <dgm:prSet presAssocID="{E2ABAA27-1E67-43A6-9105-733E827ECB12}" presName="parTrans" presStyleLbl="bgSibTrans2D1" presStyleIdx="3" presStyleCnt="7"/>
      <dgm:spPr/>
      <dgm:t>
        <a:bodyPr/>
        <a:lstStyle/>
        <a:p>
          <a:endParaRPr lang="sl-SI"/>
        </a:p>
      </dgm:t>
    </dgm:pt>
    <dgm:pt modelId="{7A851F9A-B2F8-446C-9BC3-2CB4DC5E2BD3}" type="pres">
      <dgm:prSet presAssocID="{4DB7A759-F362-47D1-A88D-AC4D337D3B5E}" presName="node" presStyleLbl="node1" presStyleIdx="3" presStyleCnt="7" custScaleX="126223" custScaleY="118521" custRadScaleRad="99584" custRadScaleInc="31842">
        <dgm:presLayoutVars>
          <dgm:bulletEnabled val="1"/>
        </dgm:presLayoutVars>
      </dgm:prSet>
      <dgm:spPr/>
      <dgm:t>
        <a:bodyPr/>
        <a:lstStyle/>
        <a:p>
          <a:endParaRPr lang="sl-SI"/>
        </a:p>
      </dgm:t>
    </dgm:pt>
    <dgm:pt modelId="{3665898E-ECF7-4E59-8341-B7CFC02E6E33}" type="pres">
      <dgm:prSet presAssocID="{A490C76D-7A16-4F39-986E-58AA90271916}" presName="parTrans" presStyleLbl="bgSibTrans2D1" presStyleIdx="4" presStyleCnt="7"/>
      <dgm:spPr/>
      <dgm:t>
        <a:bodyPr/>
        <a:lstStyle/>
        <a:p>
          <a:endParaRPr lang="sl-SI"/>
        </a:p>
      </dgm:t>
    </dgm:pt>
    <dgm:pt modelId="{DAF46582-2FE4-4587-BF98-0541F87B706B}" type="pres">
      <dgm:prSet presAssocID="{92767882-A3B1-4F70-B6F0-0CA41946A6F8}" presName="node" presStyleLbl="node1" presStyleIdx="4" presStyleCnt="7" custScaleX="219237" custScaleY="141502" custRadScaleRad="129373" custRadScaleInc="50570">
        <dgm:presLayoutVars>
          <dgm:bulletEnabled val="1"/>
        </dgm:presLayoutVars>
      </dgm:prSet>
      <dgm:spPr/>
      <dgm:t>
        <a:bodyPr/>
        <a:lstStyle/>
        <a:p>
          <a:endParaRPr lang="sl-SI"/>
        </a:p>
      </dgm:t>
    </dgm:pt>
    <dgm:pt modelId="{BCD78E8A-32A3-46F8-91D3-5ADECBADAA90}" type="pres">
      <dgm:prSet presAssocID="{6FB9A9BE-A045-4429-8D2C-17A85F672114}" presName="parTrans" presStyleLbl="bgSibTrans2D1" presStyleIdx="5" presStyleCnt="7"/>
      <dgm:spPr/>
      <dgm:t>
        <a:bodyPr/>
        <a:lstStyle/>
        <a:p>
          <a:endParaRPr lang="sl-SI"/>
        </a:p>
      </dgm:t>
    </dgm:pt>
    <dgm:pt modelId="{49600001-8361-43DF-8B4E-A88AC7C72F80}" type="pres">
      <dgm:prSet presAssocID="{46B9E8B2-5AF4-474C-BAC0-E04BB27EB939}" presName="node" presStyleLbl="node1" presStyleIdx="5" presStyleCnt="7" custScaleX="223121" custScaleY="81237" custRadScaleRad="124143" custRadScaleInc="30119">
        <dgm:presLayoutVars>
          <dgm:bulletEnabled val="1"/>
        </dgm:presLayoutVars>
      </dgm:prSet>
      <dgm:spPr/>
      <dgm:t>
        <a:bodyPr/>
        <a:lstStyle/>
        <a:p>
          <a:endParaRPr lang="sl-SI"/>
        </a:p>
      </dgm:t>
    </dgm:pt>
    <dgm:pt modelId="{11834257-4814-4825-B940-C5A4AE39EFB6}" type="pres">
      <dgm:prSet presAssocID="{64B5735A-1392-4D2F-9879-EDE85EE6E04B}" presName="parTrans" presStyleLbl="bgSibTrans2D1" presStyleIdx="6" presStyleCnt="7"/>
      <dgm:spPr/>
      <dgm:t>
        <a:bodyPr/>
        <a:lstStyle/>
        <a:p>
          <a:endParaRPr lang="sl-SI"/>
        </a:p>
      </dgm:t>
    </dgm:pt>
    <dgm:pt modelId="{1E65C2E1-ADBA-4E8F-A1CE-8E4B49BEF3BB}" type="pres">
      <dgm:prSet presAssocID="{FFB0FFBB-B8DB-420D-B31E-1FA96590DF47}" presName="node" presStyleLbl="node1" presStyleIdx="6" presStyleCnt="7" custScaleX="229210" custScaleY="125545" custRadScaleRad="108072" custRadScaleInc="10948">
        <dgm:presLayoutVars>
          <dgm:bulletEnabled val="1"/>
        </dgm:presLayoutVars>
      </dgm:prSet>
      <dgm:spPr/>
      <dgm:t>
        <a:bodyPr/>
        <a:lstStyle/>
        <a:p>
          <a:endParaRPr lang="sl-SI"/>
        </a:p>
      </dgm:t>
    </dgm:pt>
  </dgm:ptLst>
  <dgm:cxnLst>
    <dgm:cxn modelId="{BD49EAC7-BBC9-4004-988D-6C0A8CC3684D}" type="presOf" srcId="{9B7EDB21-29F8-49F2-8D56-F096619D21B5}" destId="{2CA91240-0AFF-43B8-9811-9C7B9B4B35E5}" srcOrd="0" destOrd="0" presId="urn:microsoft.com/office/officeart/2005/8/layout/radial4"/>
    <dgm:cxn modelId="{7B89A1E5-4F5A-4264-8AE2-005CFD5761E0}" type="presOf" srcId="{4DB7A759-F362-47D1-A88D-AC4D337D3B5E}" destId="{7A851F9A-B2F8-446C-9BC3-2CB4DC5E2BD3}" srcOrd="0" destOrd="0" presId="urn:microsoft.com/office/officeart/2005/8/layout/radial4"/>
    <dgm:cxn modelId="{8F81A19F-4F3F-41BF-9155-66205DC33FE2}" type="presOf" srcId="{6FB9A9BE-A045-4429-8D2C-17A85F672114}" destId="{BCD78E8A-32A3-46F8-91D3-5ADECBADAA90}" srcOrd="0" destOrd="0" presId="urn:microsoft.com/office/officeart/2005/8/layout/radial4"/>
    <dgm:cxn modelId="{E510BE5B-41D2-4040-A59C-EC50296D410A}" srcId="{D243648A-BA32-4ADB-93FA-A65F6A5D371D}" destId="{92767882-A3B1-4F70-B6F0-0CA41946A6F8}" srcOrd="4" destOrd="0" parTransId="{A490C76D-7A16-4F39-986E-58AA90271916}" sibTransId="{2A6CA887-0BA4-4F59-B72F-7FB69B4F6CE7}"/>
    <dgm:cxn modelId="{35DBD154-BC15-44F2-A6AF-F4CA76176175}" type="presOf" srcId="{806D7573-28AB-48EE-8B4B-39DBAC2C4D52}" destId="{7D22E1BE-65C7-4434-9B68-6F35D189DBD6}" srcOrd="0" destOrd="0" presId="urn:microsoft.com/office/officeart/2005/8/layout/radial4"/>
    <dgm:cxn modelId="{1081F5AD-2269-474C-AE7C-8C72849E646A}" srcId="{D243648A-BA32-4ADB-93FA-A65F6A5D371D}" destId="{46B9E8B2-5AF4-474C-BAC0-E04BB27EB939}" srcOrd="5" destOrd="0" parTransId="{6FB9A9BE-A045-4429-8D2C-17A85F672114}" sibTransId="{AED45692-0596-4BD6-9CC9-9F7192FF8770}"/>
    <dgm:cxn modelId="{75948EFC-8AF6-4E8B-B2A2-4B8A0C0BB2E6}" type="presOf" srcId="{A490C76D-7A16-4F39-986E-58AA90271916}" destId="{3665898E-ECF7-4E59-8341-B7CFC02E6E33}" srcOrd="0" destOrd="0" presId="urn:microsoft.com/office/officeart/2005/8/layout/radial4"/>
    <dgm:cxn modelId="{CC4A2365-1F17-49CC-BD4A-0A95DB8DB78A}" srcId="{D243648A-BA32-4ADB-93FA-A65F6A5D371D}" destId="{4DB7A759-F362-47D1-A88D-AC4D337D3B5E}" srcOrd="3" destOrd="0" parTransId="{E2ABAA27-1E67-43A6-9105-733E827ECB12}" sibTransId="{89B019A6-010E-4B4A-8E9F-EC37E67F729C}"/>
    <dgm:cxn modelId="{47947FE5-5932-4FF2-B3BF-E92554F0D6C4}" type="presOf" srcId="{85801E2A-4D17-4E34-894E-9A9B9D79CDED}" destId="{F2569F8D-CE4D-4DF1-9E23-9B96DAE3853E}" srcOrd="0" destOrd="0" presId="urn:microsoft.com/office/officeart/2005/8/layout/radial4"/>
    <dgm:cxn modelId="{E19878FA-7250-4EE9-8E4B-05B186C141AB}" type="presOf" srcId="{64B5735A-1392-4D2F-9879-EDE85EE6E04B}" destId="{11834257-4814-4825-B940-C5A4AE39EFB6}" srcOrd="0" destOrd="0" presId="urn:microsoft.com/office/officeart/2005/8/layout/radial4"/>
    <dgm:cxn modelId="{F670C4D8-BAF0-41AF-9C9D-F0AF09613207}" srcId="{D243648A-BA32-4ADB-93FA-A65F6A5D371D}" destId="{86E287A2-5C6D-43D0-A4A8-F21E42B7B484}" srcOrd="2" destOrd="0" parTransId="{4531479C-4664-41E1-ABB3-C6A89EEE06DF}" sibTransId="{87C27AC3-36DB-474E-96A5-51594075F37A}"/>
    <dgm:cxn modelId="{1AAC70DE-B855-466E-83FE-E4FCA00078F3}" srcId="{D243648A-BA32-4ADB-93FA-A65F6A5D371D}" destId="{85801E2A-4D17-4E34-894E-9A9B9D79CDED}" srcOrd="0" destOrd="0" parTransId="{CBB7C723-FB44-4344-B39A-1A63C33AF6FA}" sibTransId="{6ADD00FB-3425-4D0B-B8F9-5663763BE1C9}"/>
    <dgm:cxn modelId="{65E92B06-FE7A-44D2-8CF9-C0CF4B530424}" type="presOf" srcId="{92767882-A3B1-4F70-B6F0-0CA41946A6F8}" destId="{DAF46582-2FE4-4587-BF98-0541F87B706B}" srcOrd="0" destOrd="0" presId="urn:microsoft.com/office/officeart/2005/8/layout/radial4"/>
    <dgm:cxn modelId="{9B39624E-7403-444D-8E4F-54658F616F2C}" type="presOf" srcId="{86E287A2-5C6D-43D0-A4A8-F21E42B7B484}" destId="{A240DC32-29D0-4E6B-8850-8FEEBFA52E41}" srcOrd="0" destOrd="0" presId="urn:microsoft.com/office/officeart/2005/8/layout/radial4"/>
    <dgm:cxn modelId="{BFC32581-EDCB-429C-A642-134000F03F7E}" srcId="{D243648A-BA32-4ADB-93FA-A65F6A5D371D}" destId="{FFB0FFBB-B8DB-420D-B31E-1FA96590DF47}" srcOrd="6" destOrd="0" parTransId="{64B5735A-1392-4D2F-9879-EDE85EE6E04B}" sibTransId="{B751035D-270D-4E23-91C7-271782BCB833}"/>
    <dgm:cxn modelId="{670B61E2-C9EE-4F4A-AFD8-C4BAAB1981B0}" type="presOf" srcId="{E2ABAA27-1E67-43A6-9105-733E827ECB12}" destId="{99429672-6D87-4C5C-9537-77CAAECCCC32}" srcOrd="0" destOrd="0" presId="urn:microsoft.com/office/officeart/2005/8/layout/radial4"/>
    <dgm:cxn modelId="{12972E2B-0703-41C5-9B46-C9AD06A26472}" type="presOf" srcId="{4531479C-4664-41E1-ABB3-C6A89EEE06DF}" destId="{79D99E9A-3548-4175-9730-950D24150EDB}" srcOrd="0" destOrd="0" presId="urn:microsoft.com/office/officeart/2005/8/layout/radial4"/>
    <dgm:cxn modelId="{3078C358-67A9-4761-AAC2-C959228B42CF}" srcId="{2D855CD2-B303-4411-BF23-A597AD6A220E}" destId="{D243648A-BA32-4ADB-93FA-A65F6A5D371D}" srcOrd="0" destOrd="0" parTransId="{97D40057-4EB5-4E30-A99F-CC23159C8F58}" sibTransId="{62953026-D574-4F59-99DE-A255E26C83FD}"/>
    <dgm:cxn modelId="{31E930C0-5E36-4EB0-B132-589C02F4A455}" type="presOf" srcId="{D243648A-BA32-4ADB-93FA-A65F6A5D371D}" destId="{01B00A24-D052-43DF-A45C-12D3DDBE58D5}" srcOrd="0" destOrd="0" presId="urn:microsoft.com/office/officeart/2005/8/layout/radial4"/>
    <dgm:cxn modelId="{E8938E49-BF11-4639-82D4-85ACAA21BFE9}" type="presOf" srcId="{CBB7C723-FB44-4344-B39A-1A63C33AF6FA}" destId="{08A4B94B-5D49-4A48-9CA1-AF28486AC789}" srcOrd="0" destOrd="0" presId="urn:microsoft.com/office/officeart/2005/8/layout/radial4"/>
    <dgm:cxn modelId="{607D533F-F20B-44D7-8262-9950890E398C}" srcId="{D243648A-BA32-4ADB-93FA-A65F6A5D371D}" destId="{806D7573-28AB-48EE-8B4B-39DBAC2C4D52}" srcOrd="1" destOrd="0" parTransId="{9B7EDB21-29F8-49F2-8D56-F096619D21B5}" sibTransId="{E4E1F9D5-187F-4004-812F-A7BFF1472D96}"/>
    <dgm:cxn modelId="{07349A7A-E614-47FE-BB80-B01EDBDC4304}" type="presOf" srcId="{FFB0FFBB-B8DB-420D-B31E-1FA96590DF47}" destId="{1E65C2E1-ADBA-4E8F-A1CE-8E4B49BEF3BB}" srcOrd="0" destOrd="0" presId="urn:microsoft.com/office/officeart/2005/8/layout/radial4"/>
    <dgm:cxn modelId="{C5EBFDCB-1372-4314-85DF-C58097E0914D}" type="presOf" srcId="{46B9E8B2-5AF4-474C-BAC0-E04BB27EB939}" destId="{49600001-8361-43DF-8B4E-A88AC7C72F80}" srcOrd="0" destOrd="0" presId="urn:microsoft.com/office/officeart/2005/8/layout/radial4"/>
    <dgm:cxn modelId="{4715B682-EB9A-4F0D-A349-48D344E17D19}" type="presOf" srcId="{2D855CD2-B303-4411-BF23-A597AD6A220E}" destId="{53E2D04B-D296-402C-BC19-48030706D0C5}" srcOrd="0" destOrd="0" presId="urn:microsoft.com/office/officeart/2005/8/layout/radial4"/>
    <dgm:cxn modelId="{1D9A960B-FBE7-494B-B833-41BFA6238960}" type="presParOf" srcId="{53E2D04B-D296-402C-BC19-48030706D0C5}" destId="{01B00A24-D052-43DF-A45C-12D3DDBE58D5}" srcOrd="0" destOrd="0" presId="urn:microsoft.com/office/officeart/2005/8/layout/radial4"/>
    <dgm:cxn modelId="{3CF67EB7-DA7F-4EF0-9A35-5F14DB11A288}" type="presParOf" srcId="{53E2D04B-D296-402C-BC19-48030706D0C5}" destId="{08A4B94B-5D49-4A48-9CA1-AF28486AC789}" srcOrd="1" destOrd="0" presId="urn:microsoft.com/office/officeart/2005/8/layout/radial4"/>
    <dgm:cxn modelId="{09835749-EB3C-49A8-ABE8-F5AC4E6CD2F2}" type="presParOf" srcId="{53E2D04B-D296-402C-BC19-48030706D0C5}" destId="{F2569F8D-CE4D-4DF1-9E23-9B96DAE3853E}" srcOrd="2" destOrd="0" presId="urn:microsoft.com/office/officeart/2005/8/layout/radial4"/>
    <dgm:cxn modelId="{EE308B1E-6290-4763-ACAC-783467FA7515}" type="presParOf" srcId="{53E2D04B-D296-402C-BC19-48030706D0C5}" destId="{2CA91240-0AFF-43B8-9811-9C7B9B4B35E5}" srcOrd="3" destOrd="0" presId="urn:microsoft.com/office/officeart/2005/8/layout/radial4"/>
    <dgm:cxn modelId="{C7331B61-84FD-4B9A-A49A-9E7E5AA170BC}" type="presParOf" srcId="{53E2D04B-D296-402C-BC19-48030706D0C5}" destId="{7D22E1BE-65C7-4434-9B68-6F35D189DBD6}" srcOrd="4" destOrd="0" presId="urn:microsoft.com/office/officeart/2005/8/layout/radial4"/>
    <dgm:cxn modelId="{A426BE00-E915-406F-A7FB-6CB2A48EA744}" type="presParOf" srcId="{53E2D04B-D296-402C-BC19-48030706D0C5}" destId="{79D99E9A-3548-4175-9730-950D24150EDB}" srcOrd="5" destOrd="0" presId="urn:microsoft.com/office/officeart/2005/8/layout/radial4"/>
    <dgm:cxn modelId="{35D6839F-70F3-467A-81EB-20EE807B08F9}" type="presParOf" srcId="{53E2D04B-D296-402C-BC19-48030706D0C5}" destId="{A240DC32-29D0-4E6B-8850-8FEEBFA52E41}" srcOrd="6" destOrd="0" presId="urn:microsoft.com/office/officeart/2005/8/layout/radial4"/>
    <dgm:cxn modelId="{74B16D55-F7B8-48F2-8CB8-387CA2125EB9}" type="presParOf" srcId="{53E2D04B-D296-402C-BC19-48030706D0C5}" destId="{99429672-6D87-4C5C-9537-77CAAECCCC32}" srcOrd="7" destOrd="0" presId="urn:microsoft.com/office/officeart/2005/8/layout/radial4"/>
    <dgm:cxn modelId="{8E8E1A59-F025-4DAB-9354-32C8BE3FD106}" type="presParOf" srcId="{53E2D04B-D296-402C-BC19-48030706D0C5}" destId="{7A851F9A-B2F8-446C-9BC3-2CB4DC5E2BD3}" srcOrd="8" destOrd="0" presId="urn:microsoft.com/office/officeart/2005/8/layout/radial4"/>
    <dgm:cxn modelId="{51132DEE-A2FE-4C9A-902F-AC9CAC2C792E}" type="presParOf" srcId="{53E2D04B-D296-402C-BC19-48030706D0C5}" destId="{3665898E-ECF7-4E59-8341-B7CFC02E6E33}" srcOrd="9" destOrd="0" presId="urn:microsoft.com/office/officeart/2005/8/layout/radial4"/>
    <dgm:cxn modelId="{971EA2AC-E745-4C43-81A4-8385D5AA56CC}" type="presParOf" srcId="{53E2D04B-D296-402C-BC19-48030706D0C5}" destId="{DAF46582-2FE4-4587-BF98-0541F87B706B}" srcOrd="10" destOrd="0" presId="urn:microsoft.com/office/officeart/2005/8/layout/radial4"/>
    <dgm:cxn modelId="{B0BCD8A4-5B4A-4178-9531-18E83DAD9B99}" type="presParOf" srcId="{53E2D04B-D296-402C-BC19-48030706D0C5}" destId="{BCD78E8A-32A3-46F8-91D3-5ADECBADAA90}" srcOrd="11" destOrd="0" presId="urn:microsoft.com/office/officeart/2005/8/layout/radial4"/>
    <dgm:cxn modelId="{2ECB65EC-2D4C-43A5-9EE7-BA2A477D9D9D}" type="presParOf" srcId="{53E2D04B-D296-402C-BC19-48030706D0C5}" destId="{49600001-8361-43DF-8B4E-A88AC7C72F80}" srcOrd="12" destOrd="0" presId="urn:microsoft.com/office/officeart/2005/8/layout/radial4"/>
    <dgm:cxn modelId="{F25FA422-7DA3-4826-AA7A-ECF7F62CC136}" type="presParOf" srcId="{53E2D04B-D296-402C-BC19-48030706D0C5}" destId="{11834257-4814-4825-B940-C5A4AE39EFB6}" srcOrd="13" destOrd="0" presId="urn:microsoft.com/office/officeart/2005/8/layout/radial4"/>
    <dgm:cxn modelId="{A2F5FB0E-6325-4820-AC79-F2B0D3A4AEC0}" type="presParOf" srcId="{53E2D04B-D296-402C-BC19-48030706D0C5}" destId="{1E65C2E1-ADBA-4E8F-A1CE-8E4B49BEF3BB}"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B3D8DF1-2205-459E-8DED-06B852F2F040}"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sl-SI"/>
        </a:p>
      </dgm:t>
    </dgm:pt>
    <dgm:pt modelId="{8113E81E-DFAC-4608-B2E3-9FBAFE92DDD2}">
      <dgm:prSet phldrT="[besedilo]"/>
      <dgm:spPr/>
      <dgm:t>
        <a:bodyPr/>
        <a:lstStyle/>
        <a:p>
          <a:r>
            <a:rPr lang="sl-SI" dirty="0" smtClean="0"/>
            <a:t>za napotne zdravnike</a:t>
          </a:r>
          <a:endParaRPr lang="sl-SI" dirty="0"/>
        </a:p>
      </dgm:t>
    </dgm:pt>
    <dgm:pt modelId="{D1BE4279-3DEF-4C7E-8099-2AA945B96945}" type="parTrans" cxnId="{A4E6792B-3904-46F0-AC8B-7496BB4C1B7B}">
      <dgm:prSet/>
      <dgm:spPr/>
      <dgm:t>
        <a:bodyPr/>
        <a:lstStyle/>
        <a:p>
          <a:endParaRPr lang="sl-SI"/>
        </a:p>
      </dgm:t>
    </dgm:pt>
    <dgm:pt modelId="{895054F1-5263-40B8-83AD-1DC3526DC667}" type="sibTrans" cxnId="{A4E6792B-3904-46F0-AC8B-7496BB4C1B7B}">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9000" b="-19000"/>
          </a:stretch>
        </a:blipFill>
      </dgm:spPr>
      <dgm:t>
        <a:bodyPr/>
        <a:lstStyle/>
        <a:p>
          <a:endParaRPr lang="sl-SI"/>
        </a:p>
      </dgm:t>
    </dgm:pt>
    <dgm:pt modelId="{AB8D30ED-299D-4626-9DC8-7A44283846A4}">
      <dgm:prSet phldrT="[besedilo]"/>
      <dgm:spPr/>
      <dgm:t>
        <a:bodyPr/>
        <a:lstStyle/>
        <a:p>
          <a:r>
            <a:rPr lang="sl-SI" dirty="0" smtClean="0"/>
            <a:t>za paciente</a:t>
          </a:r>
          <a:endParaRPr lang="sl-SI" dirty="0"/>
        </a:p>
      </dgm:t>
    </dgm:pt>
    <dgm:pt modelId="{33BCC861-F04E-4966-8376-F749D62D8D57}" type="parTrans" cxnId="{18A25480-955B-498D-9654-D638B2B058DF}">
      <dgm:prSet/>
      <dgm:spPr/>
      <dgm:t>
        <a:bodyPr/>
        <a:lstStyle/>
        <a:p>
          <a:endParaRPr lang="sl-SI"/>
        </a:p>
      </dgm:t>
    </dgm:pt>
    <dgm:pt modelId="{042F3021-D2B6-4A10-86D2-1807D3FBD220}" type="sibTrans" cxnId="{18A25480-955B-498D-9654-D638B2B058DF}">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12000" b="-12000"/>
          </a:stretch>
        </a:blipFill>
      </dgm:spPr>
      <dgm:t>
        <a:bodyPr/>
        <a:lstStyle/>
        <a:p>
          <a:endParaRPr lang="sl-SI"/>
        </a:p>
      </dgm:t>
    </dgm:pt>
    <dgm:pt modelId="{7D0236FC-6A5B-4ACF-928A-E6167207E0B8}">
      <dgm:prSet phldrT="[besedilo]"/>
      <dgm:spPr/>
      <dgm:t>
        <a:bodyPr/>
        <a:lstStyle/>
        <a:p>
          <a:r>
            <a:rPr lang="sl-SI" dirty="0" smtClean="0"/>
            <a:t>za </a:t>
          </a:r>
          <a:r>
            <a:rPr lang="sl-SI" dirty="0" err="1" smtClean="0"/>
            <a:t>napotovalce</a:t>
          </a:r>
          <a:endParaRPr lang="sl-SI" dirty="0"/>
        </a:p>
      </dgm:t>
    </dgm:pt>
    <dgm:pt modelId="{D44D6848-94E2-4258-B13C-7C8EFC326A6E}" type="parTrans" cxnId="{6582A877-C85F-4ED6-B5F0-6B9BCAB68D89}">
      <dgm:prSet/>
      <dgm:spPr/>
      <dgm:t>
        <a:bodyPr/>
        <a:lstStyle/>
        <a:p>
          <a:endParaRPr lang="sl-SI"/>
        </a:p>
      </dgm:t>
    </dgm:pt>
    <dgm:pt modelId="{C98C56D6-68CF-48FE-959E-952ACAFAB1A2}" type="sibTrans" cxnId="{6582A877-C85F-4ED6-B5F0-6B9BCAB68D89}">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sl-SI"/>
        </a:p>
      </dgm:t>
    </dgm:pt>
    <dgm:pt modelId="{5FD60445-95EC-4F2D-8822-1464B468B8DB}">
      <dgm:prSet phldrT="[besedilo]"/>
      <dgm:spPr/>
      <dgm:t>
        <a:bodyPr/>
        <a:lstStyle/>
        <a:p>
          <a:r>
            <a:rPr lang="sl-SI" dirty="0" smtClean="0"/>
            <a:t>Spremembe/ novosti</a:t>
          </a:r>
          <a:endParaRPr lang="sl-SI" dirty="0"/>
        </a:p>
      </dgm:t>
    </dgm:pt>
    <dgm:pt modelId="{BAD880F8-0F3F-4328-BB4B-6DF966C1AA6B}" type="parTrans" cxnId="{A04CBE2C-5777-4FE6-AB83-0BA37BE38871}">
      <dgm:prSet/>
      <dgm:spPr/>
      <dgm:t>
        <a:bodyPr/>
        <a:lstStyle/>
        <a:p>
          <a:endParaRPr lang="sl-SI"/>
        </a:p>
      </dgm:t>
    </dgm:pt>
    <dgm:pt modelId="{497C9D8F-30AA-46B4-85AB-94ECF10A2DFC}" type="sibTrans" cxnId="{A04CBE2C-5777-4FE6-AB83-0BA37BE38871}">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sl-SI"/>
        </a:p>
      </dgm:t>
    </dgm:pt>
    <dgm:pt modelId="{AC9798C6-578D-4982-91C1-AAA985CF5F49}">
      <dgm:prSet phldrT="[besedilo]"/>
      <dgm:spPr/>
      <dgm:t>
        <a:bodyPr/>
        <a:lstStyle/>
        <a:p>
          <a:r>
            <a:rPr lang="sl-SI" dirty="0" smtClean="0"/>
            <a:t>za analitike</a:t>
          </a:r>
          <a:endParaRPr lang="sl-SI" dirty="0"/>
        </a:p>
      </dgm:t>
    </dgm:pt>
    <dgm:pt modelId="{FB18227C-02DD-4DB4-98C9-540146CD0316}" type="parTrans" cxnId="{F2585F07-FC49-4009-9E78-FD35BDE6E829}">
      <dgm:prSet/>
      <dgm:spPr/>
      <dgm:t>
        <a:bodyPr/>
        <a:lstStyle/>
        <a:p>
          <a:endParaRPr lang="sl-SI"/>
        </a:p>
      </dgm:t>
    </dgm:pt>
    <dgm:pt modelId="{4F35F5D5-6B4E-4757-BB9E-FD7660AC9B44}" type="sibTrans" cxnId="{F2585F07-FC49-4009-9E78-FD35BDE6E829}">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t="-7000" b="-7000"/>
          </a:stretch>
        </a:blipFill>
      </dgm:spPr>
      <dgm:t>
        <a:bodyPr/>
        <a:lstStyle/>
        <a:p>
          <a:endParaRPr lang="sl-SI"/>
        </a:p>
      </dgm:t>
    </dgm:pt>
    <dgm:pt modelId="{DF36CF18-92C0-4E50-8A50-24E91DD60E4C}" type="pres">
      <dgm:prSet presAssocID="{3B3D8DF1-2205-459E-8DED-06B852F2F040}" presName="Name0" presStyleCnt="0">
        <dgm:presLayoutVars>
          <dgm:chMax val="7"/>
          <dgm:chPref val="7"/>
          <dgm:dir/>
        </dgm:presLayoutVars>
      </dgm:prSet>
      <dgm:spPr/>
      <dgm:t>
        <a:bodyPr/>
        <a:lstStyle/>
        <a:p>
          <a:endParaRPr lang="sl-SI"/>
        </a:p>
      </dgm:t>
    </dgm:pt>
    <dgm:pt modelId="{BB8F5D99-8A30-416C-A9FA-127A9923929B}" type="pres">
      <dgm:prSet presAssocID="{3B3D8DF1-2205-459E-8DED-06B852F2F040}" presName="Name1" presStyleCnt="0"/>
      <dgm:spPr/>
    </dgm:pt>
    <dgm:pt modelId="{F8AA87A4-678F-448E-A920-AAD145007280}" type="pres">
      <dgm:prSet presAssocID="{497C9D8F-30AA-46B4-85AB-94ECF10A2DFC}" presName="picture_1" presStyleCnt="0"/>
      <dgm:spPr/>
    </dgm:pt>
    <dgm:pt modelId="{E4FDC53D-D3F0-4B44-96FF-846714E80FD6}" type="pres">
      <dgm:prSet presAssocID="{497C9D8F-30AA-46B4-85AB-94ECF10A2DFC}" presName="pictureRepeatNode" presStyleLbl="alignImgPlace1" presStyleIdx="0" presStyleCnt="5"/>
      <dgm:spPr/>
      <dgm:t>
        <a:bodyPr/>
        <a:lstStyle/>
        <a:p>
          <a:endParaRPr lang="sl-SI"/>
        </a:p>
      </dgm:t>
    </dgm:pt>
    <dgm:pt modelId="{D795A9B8-2B19-43A4-AFFB-C12138441A43}" type="pres">
      <dgm:prSet presAssocID="{5FD60445-95EC-4F2D-8822-1464B468B8DB}" presName="text_1" presStyleLbl="node1" presStyleIdx="0" presStyleCnt="0" custLinFactNeighborX="-804" custLinFactNeighborY="24437">
        <dgm:presLayoutVars>
          <dgm:bulletEnabled val="1"/>
        </dgm:presLayoutVars>
      </dgm:prSet>
      <dgm:spPr/>
      <dgm:t>
        <a:bodyPr/>
        <a:lstStyle/>
        <a:p>
          <a:endParaRPr lang="sl-SI"/>
        </a:p>
      </dgm:t>
    </dgm:pt>
    <dgm:pt modelId="{3FF3A6CE-DBBE-4C51-BEEF-AFD6983E86A6}" type="pres">
      <dgm:prSet presAssocID="{895054F1-5263-40B8-83AD-1DC3526DC667}" presName="picture_2" presStyleCnt="0"/>
      <dgm:spPr/>
    </dgm:pt>
    <dgm:pt modelId="{1AF98D68-C337-40E4-90A9-88C7363FCBD5}" type="pres">
      <dgm:prSet presAssocID="{895054F1-5263-40B8-83AD-1DC3526DC667}" presName="pictureRepeatNode" presStyleLbl="alignImgPlace1" presStyleIdx="1" presStyleCnt="5"/>
      <dgm:spPr/>
      <dgm:t>
        <a:bodyPr/>
        <a:lstStyle/>
        <a:p>
          <a:endParaRPr lang="sl-SI"/>
        </a:p>
      </dgm:t>
    </dgm:pt>
    <dgm:pt modelId="{CF2D40B1-0EF8-4D57-A061-788F62AFACFD}" type="pres">
      <dgm:prSet presAssocID="{8113E81E-DFAC-4608-B2E3-9FBAFE92DDD2}" presName="line_2" presStyleLbl="parChTrans1D1" presStyleIdx="0" presStyleCnt="4"/>
      <dgm:spPr/>
    </dgm:pt>
    <dgm:pt modelId="{B612C1FE-EAA0-42A3-9BAE-25762541414F}" type="pres">
      <dgm:prSet presAssocID="{8113E81E-DFAC-4608-B2E3-9FBAFE92DDD2}" presName="textparent_2" presStyleLbl="node1" presStyleIdx="0" presStyleCnt="0"/>
      <dgm:spPr/>
    </dgm:pt>
    <dgm:pt modelId="{5E1DC2D8-3A02-454C-AA8E-C1D6D530BCC8}" type="pres">
      <dgm:prSet presAssocID="{8113E81E-DFAC-4608-B2E3-9FBAFE92DDD2}" presName="text_2" presStyleLbl="revTx" presStyleIdx="0" presStyleCnt="4" custScaleX="178417">
        <dgm:presLayoutVars>
          <dgm:bulletEnabled val="1"/>
        </dgm:presLayoutVars>
      </dgm:prSet>
      <dgm:spPr/>
      <dgm:t>
        <a:bodyPr/>
        <a:lstStyle/>
        <a:p>
          <a:endParaRPr lang="sl-SI"/>
        </a:p>
      </dgm:t>
    </dgm:pt>
    <dgm:pt modelId="{0D13E623-70DB-4443-9644-1B402DFAB629}" type="pres">
      <dgm:prSet presAssocID="{C98C56D6-68CF-48FE-959E-952ACAFAB1A2}" presName="picture_3" presStyleCnt="0"/>
      <dgm:spPr/>
    </dgm:pt>
    <dgm:pt modelId="{A06E0042-E0BA-4D20-8CA7-A477677939AB}" type="pres">
      <dgm:prSet presAssocID="{C98C56D6-68CF-48FE-959E-952ACAFAB1A2}" presName="pictureRepeatNode" presStyleLbl="alignImgPlace1" presStyleIdx="2" presStyleCnt="5"/>
      <dgm:spPr/>
      <dgm:t>
        <a:bodyPr/>
        <a:lstStyle/>
        <a:p>
          <a:endParaRPr lang="sl-SI"/>
        </a:p>
      </dgm:t>
    </dgm:pt>
    <dgm:pt modelId="{9D82C3FD-EE59-4553-ADAE-DB2A2B0B37FA}" type="pres">
      <dgm:prSet presAssocID="{7D0236FC-6A5B-4ACF-928A-E6167207E0B8}" presName="line_3" presStyleLbl="parChTrans1D1" presStyleIdx="1" presStyleCnt="4"/>
      <dgm:spPr/>
    </dgm:pt>
    <dgm:pt modelId="{43C04FFE-6F3E-4A63-BC75-6E8028B4C8DA}" type="pres">
      <dgm:prSet presAssocID="{7D0236FC-6A5B-4ACF-928A-E6167207E0B8}" presName="textparent_3" presStyleLbl="node1" presStyleIdx="0" presStyleCnt="0"/>
      <dgm:spPr/>
    </dgm:pt>
    <dgm:pt modelId="{E4D804D3-6F17-4262-910A-342D3D71DBE9}" type="pres">
      <dgm:prSet presAssocID="{7D0236FC-6A5B-4ACF-928A-E6167207E0B8}" presName="text_3" presStyleLbl="revTx" presStyleIdx="1" presStyleCnt="4" custScaleX="174081">
        <dgm:presLayoutVars>
          <dgm:bulletEnabled val="1"/>
        </dgm:presLayoutVars>
      </dgm:prSet>
      <dgm:spPr/>
      <dgm:t>
        <a:bodyPr/>
        <a:lstStyle/>
        <a:p>
          <a:endParaRPr lang="sl-SI"/>
        </a:p>
      </dgm:t>
    </dgm:pt>
    <dgm:pt modelId="{7E66197F-7F21-43EC-B567-49EB10B8B384}" type="pres">
      <dgm:prSet presAssocID="{042F3021-D2B6-4A10-86D2-1807D3FBD220}" presName="picture_4" presStyleCnt="0"/>
      <dgm:spPr/>
    </dgm:pt>
    <dgm:pt modelId="{803855F1-E5F0-4DE5-B5C3-A7E288BA6C9D}" type="pres">
      <dgm:prSet presAssocID="{042F3021-D2B6-4A10-86D2-1807D3FBD220}" presName="pictureRepeatNode" presStyleLbl="alignImgPlace1" presStyleIdx="3" presStyleCnt="5"/>
      <dgm:spPr/>
      <dgm:t>
        <a:bodyPr/>
        <a:lstStyle/>
        <a:p>
          <a:endParaRPr lang="sl-SI"/>
        </a:p>
      </dgm:t>
    </dgm:pt>
    <dgm:pt modelId="{5E6BF2FC-9BE5-4830-BC3C-EABB977130E3}" type="pres">
      <dgm:prSet presAssocID="{AB8D30ED-299D-4626-9DC8-7A44283846A4}" presName="line_4" presStyleLbl="parChTrans1D1" presStyleIdx="2" presStyleCnt="4"/>
      <dgm:spPr/>
    </dgm:pt>
    <dgm:pt modelId="{673A8021-D363-42D3-8F18-AB1A838745FD}" type="pres">
      <dgm:prSet presAssocID="{AB8D30ED-299D-4626-9DC8-7A44283846A4}" presName="textparent_4" presStyleLbl="node1" presStyleIdx="0" presStyleCnt="0"/>
      <dgm:spPr/>
    </dgm:pt>
    <dgm:pt modelId="{20DFE6C7-940D-4E0B-A46D-273B67B74F30}" type="pres">
      <dgm:prSet presAssocID="{AB8D30ED-299D-4626-9DC8-7A44283846A4}" presName="text_4" presStyleLbl="revTx" presStyleIdx="2" presStyleCnt="4" custScaleX="265134">
        <dgm:presLayoutVars>
          <dgm:bulletEnabled val="1"/>
        </dgm:presLayoutVars>
      </dgm:prSet>
      <dgm:spPr/>
      <dgm:t>
        <a:bodyPr/>
        <a:lstStyle/>
        <a:p>
          <a:endParaRPr lang="sl-SI"/>
        </a:p>
      </dgm:t>
    </dgm:pt>
    <dgm:pt modelId="{C913FF4D-8CB1-4AF4-A628-24BDFD7B122C}" type="pres">
      <dgm:prSet presAssocID="{4F35F5D5-6B4E-4757-BB9E-FD7660AC9B44}" presName="picture_5" presStyleCnt="0"/>
      <dgm:spPr/>
    </dgm:pt>
    <dgm:pt modelId="{A37EE8D5-DADB-4F95-938F-1A8D0486154C}" type="pres">
      <dgm:prSet presAssocID="{4F35F5D5-6B4E-4757-BB9E-FD7660AC9B44}" presName="pictureRepeatNode" presStyleLbl="alignImgPlace1" presStyleIdx="4" presStyleCnt="5"/>
      <dgm:spPr/>
      <dgm:t>
        <a:bodyPr/>
        <a:lstStyle/>
        <a:p>
          <a:endParaRPr lang="sl-SI"/>
        </a:p>
      </dgm:t>
    </dgm:pt>
    <dgm:pt modelId="{545DFF65-B4D1-414D-BB7B-1397F29959AF}" type="pres">
      <dgm:prSet presAssocID="{AC9798C6-578D-4982-91C1-AAA985CF5F49}" presName="line_5" presStyleLbl="parChTrans1D1" presStyleIdx="3" presStyleCnt="4"/>
      <dgm:spPr/>
    </dgm:pt>
    <dgm:pt modelId="{0D66D77D-62B1-4AFD-8CF8-5EC7EED78284}" type="pres">
      <dgm:prSet presAssocID="{AC9798C6-578D-4982-91C1-AAA985CF5F49}" presName="textparent_5" presStyleLbl="node1" presStyleIdx="0" presStyleCnt="0"/>
      <dgm:spPr/>
    </dgm:pt>
    <dgm:pt modelId="{C9C3E27C-5DD4-44EF-8716-3B2874273E88}" type="pres">
      <dgm:prSet presAssocID="{AC9798C6-578D-4982-91C1-AAA985CF5F49}" presName="text_5" presStyleLbl="revTx" presStyleIdx="3" presStyleCnt="4" custScaleX="199871">
        <dgm:presLayoutVars>
          <dgm:bulletEnabled val="1"/>
        </dgm:presLayoutVars>
      </dgm:prSet>
      <dgm:spPr/>
      <dgm:t>
        <a:bodyPr/>
        <a:lstStyle/>
        <a:p>
          <a:endParaRPr lang="sl-SI"/>
        </a:p>
      </dgm:t>
    </dgm:pt>
  </dgm:ptLst>
  <dgm:cxnLst>
    <dgm:cxn modelId="{3F78D493-FAC5-4199-AAFA-04B77C373B36}" type="presOf" srcId="{C98C56D6-68CF-48FE-959E-952ACAFAB1A2}" destId="{A06E0042-E0BA-4D20-8CA7-A477677939AB}" srcOrd="0" destOrd="0" presId="urn:microsoft.com/office/officeart/2008/layout/CircularPictureCallout"/>
    <dgm:cxn modelId="{43627A83-7E45-4262-BE3E-C5FA273CDB95}" type="presOf" srcId="{497C9D8F-30AA-46B4-85AB-94ECF10A2DFC}" destId="{E4FDC53D-D3F0-4B44-96FF-846714E80FD6}" srcOrd="0" destOrd="0" presId="urn:microsoft.com/office/officeart/2008/layout/CircularPictureCallout"/>
    <dgm:cxn modelId="{74E6BA58-1959-4CBD-A308-6A7C4B5DB779}" type="presOf" srcId="{895054F1-5263-40B8-83AD-1DC3526DC667}" destId="{1AF98D68-C337-40E4-90A9-88C7363FCBD5}" srcOrd="0" destOrd="0" presId="urn:microsoft.com/office/officeart/2008/layout/CircularPictureCallout"/>
    <dgm:cxn modelId="{A4E6792B-3904-46F0-AC8B-7496BB4C1B7B}" srcId="{3B3D8DF1-2205-459E-8DED-06B852F2F040}" destId="{8113E81E-DFAC-4608-B2E3-9FBAFE92DDD2}" srcOrd="1" destOrd="0" parTransId="{D1BE4279-3DEF-4C7E-8099-2AA945B96945}" sibTransId="{895054F1-5263-40B8-83AD-1DC3526DC667}"/>
    <dgm:cxn modelId="{6582A877-C85F-4ED6-B5F0-6B9BCAB68D89}" srcId="{3B3D8DF1-2205-459E-8DED-06B852F2F040}" destId="{7D0236FC-6A5B-4ACF-928A-E6167207E0B8}" srcOrd="2" destOrd="0" parTransId="{D44D6848-94E2-4258-B13C-7C8EFC326A6E}" sibTransId="{C98C56D6-68CF-48FE-959E-952ACAFAB1A2}"/>
    <dgm:cxn modelId="{A3A26CF1-80B2-448B-A371-0C8476A8F829}" type="presOf" srcId="{AC9798C6-578D-4982-91C1-AAA985CF5F49}" destId="{C9C3E27C-5DD4-44EF-8716-3B2874273E88}" srcOrd="0" destOrd="0" presId="urn:microsoft.com/office/officeart/2008/layout/CircularPictureCallout"/>
    <dgm:cxn modelId="{A3CB7259-1476-46E6-8A67-86127167CB4B}" type="presOf" srcId="{8113E81E-DFAC-4608-B2E3-9FBAFE92DDD2}" destId="{5E1DC2D8-3A02-454C-AA8E-C1D6D530BCC8}" srcOrd="0" destOrd="0" presId="urn:microsoft.com/office/officeart/2008/layout/CircularPictureCallout"/>
    <dgm:cxn modelId="{74779B03-5A17-46B4-9815-7196E86389F4}" type="presOf" srcId="{042F3021-D2B6-4A10-86D2-1807D3FBD220}" destId="{803855F1-E5F0-4DE5-B5C3-A7E288BA6C9D}" srcOrd="0" destOrd="0" presId="urn:microsoft.com/office/officeart/2008/layout/CircularPictureCallout"/>
    <dgm:cxn modelId="{F2345ED4-A53E-472C-835C-E288DB471CFF}" type="presOf" srcId="{4F35F5D5-6B4E-4757-BB9E-FD7660AC9B44}" destId="{A37EE8D5-DADB-4F95-938F-1A8D0486154C}" srcOrd="0" destOrd="0" presId="urn:microsoft.com/office/officeart/2008/layout/CircularPictureCallout"/>
    <dgm:cxn modelId="{67DD6C2E-99CB-47D9-B7CD-CE604FD1B188}" type="presOf" srcId="{3B3D8DF1-2205-459E-8DED-06B852F2F040}" destId="{DF36CF18-92C0-4E50-8A50-24E91DD60E4C}" srcOrd="0" destOrd="0" presId="urn:microsoft.com/office/officeart/2008/layout/CircularPictureCallout"/>
    <dgm:cxn modelId="{A04CBE2C-5777-4FE6-AB83-0BA37BE38871}" srcId="{3B3D8DF1-2205-459E-8DED-06B852F2F040}" destId="{5FD60445-95EC-4F2D-8822-1464B468B8DB}" srcOrd="0" destOrd="0" parTransId="{BAD880F8-0F3F-4328-BB4B-6DF966C1AA6B}" sibTransId="{497C9D8F-30AA-46B4-85AB-94ECF10A2DFC}"/>
    <dgm:cxn modelId="{EA08023F-A1B0-4D5D-B8A1-AE487BE84CFC}" type="presOf" srcId="{7D0236FC-6A5B-4ACF-928A-E6167207E0B8}" destId="{E4D804D3-6F17-4262-910A-342D3D71DBE9}" srcOrd="0" destOrd="0" presId="urn:microsoft.com/office/officeart/2008/layout/CircularPictureCallout"/>
    <dgm:cxn modelId="{33E2300E-6FCE-4E7B-83C2-84157DC95A2D}" type="presOf" srcId="{5FD60445-95EC-4F2D-8822-1464B468B8DB}" destId="{D795A9B8-2B19-43A4-AFFB-C12138441A43}" srcOrd="0" destOrd="0" presId="urn:microsoft.com/office/officeart/2008/layout/CircularPictureCallout"/>
    <dgm:cxn modelId="{18A25480-955B-498D-9654-D638B2B058DF}" srcId="{3B3D8DF1-2205-459E-8DED-06B852F2F040}" destId="{AB8D30ED-299D-4626-9DC8-7A44283846A4}" srcOrd="3" destOrd="0" parTransId="{33BCC861-F04E-4966-8376-F749D62D8D57}" sibTransId="{042F3021-D2B6-4A10-86D2-1807D3FBD220}"/>
    <dgm:cxn modelId="{FF310653-DBFD-4266-8AA2-591686A6B2C7}" type="presOf" srcId="{AB8D30ED-299D-4626-9DC8-7A44283846A4}" destId="{20DFE6C7-940D-4E0B-A46D-273B67B74F30}" srcOrd="0" destOrd="0" presId="urn:microsoft.com/office/officeart/2008/layout/CircularPictureCallout"/>
    <dgm:cxn modelId="{F2585F07-FC49-4009-9E78-FD35BDE6E829}" srcId="{3B3D8DF1-2205-459E-8DED-06B852F2F040}" destId="{AC9798C6-578D-4982-91C1-AAA985CF5F49}" srcOrd="4" destOrd="0" parTransId="{FB18227C-02DD-4DB4-98C9-540146CD0316}" sibTransId="{4F35F5D5-6B4E-4757-BB9E-FD7660AC9B44}"/>
    <dgm:cxn modelId="{81D62A4A-6BDB-4483-BB41-201BC1E79FD7}" type="presParOf" srcId="{DF36CF18-92C0-4E50-8A50-24E91DD60E4C}" destId="{BB8F5D99-8A30-416C-A9FA-127A9923929B}" srcOrd="0" destOrd="0" presId="urn:microsoft.com/office/officeart/2008/layout/CircularPictureCallout"/>
    <dgm:cxn modelId="{BA71DD47-481A-4EA6-95E0-57595DDCA175}" type="presParOf" srcId="{BB8F5D99-8A30-416C-A9FA-127A9923929B}" destId="{F8AA87A4-678F-448E-A920-AAD145007280}" srcOrd="0" destOrd="0" presId="urn:microsoft.com/office/officeart/2008/layout/CircularPictureCallout"/>
    <dgm:cxn modelId="{49F6DC8A-6F68-46F8-992E-7AB2DC536CA8}" type="presParOf" srcId="{F8AA87A4-678F-448E-A920-AAD145007280}" destId="{E4FDC53D-D3F0-4B44-96FF-846714E80FD6}" srcOrd="0" destOrd="0" presId="urn:microsoft.com/office/officeart/2008/layout/CircularPictureCallout"/>
    <dgm:cxn modelId="{A245D979-791A-482E-81BA-58D9F978B075}" type="presParOf" srcId="{BB8F5D99-8A30-416C-A9FA-127A9923929B}" destId="{D795A9B8-2B19-43A4-AFFB-C12138441A43}" srcOrd="1" destOrd="0" presId="urn:microsoft.com/office/officeart/2008/layout/CircularPictureCallout"/>
    <dgm:cxn modelId="{10E915C5-5B9C-4FDB-B842-7E7E67F783F9}" type="presParOf" srcId="{BB8F5D99-8A30-416C-A9FA-127A9923929B}" destId="{3FF3A6CE-DBBE-4C51-BEEF-AFD6983E86A6}" srcOrd="2" destOrd="0" presId="urn:microsoft.com/office/officeart/2008/layout/CircularPictureCallout"/>
    <dgm:cxn modelId="{9868901C-E0B1-4703-B77F-89C82A07A40D}" type="presParOf" srcId="{3FF3A6CE-DBBE-4C51-BEEF-AFD6983E86A6}" destId="{1AF98D68-C337-40E4-90A9-88C7363FCBD5}" srcOrd="0" destOrd="0" presId="urn:microsoft.com/office/officeart/2008/layout/CircularPictureCallout"/>
    <dgm:cxn modelId="{C00DF5A4-EE43-4D83-82B3-EC2CA1ACDC94}" type="presParOf" srcId="{BB8F5D99-8A30-416C-A9FA-127A9923929B}" destId="{CF2D40B1-0EF8-4D57-A061-788F62AFACFD}" srcOrd="3" destOrd="0" presId="urn:microsoft.com/office/officeart/2008/layout/CircularPictureCallout"/>
    <dgm:cxn modelId="{CFE56A35-54A2-4C15-9E01-1EA3127C82FB}" type="presParOf" srcId="{BB8F5D99-8A30-416C-A9FA-127A9923929B}" destId="{B612C1FE-EAA0-42A3-9BAE-25762541414F}" srcOrd="4" destOrd="0" presId="urn:microsoft.com/office/officeart/2008/layout/CircularPictureCallout"/>
    <dgm:cxn modelId="{9F4C109D-28B4-4BB3-B471-5945EDBA942A}" type="presParOf" srcId="{B612C1FE-EAA0-42A3-9BAE-25762541414F}" destId="{5E1DC2D8-3A02-454C-AA8E-C1D6D530BCC8}" srcOrd="0" destOrd="0" presId="urn:microsoft.com/office/officeart/2008/layout/CircularPictureCallout"/>
    <dgm:cxn modelId="{63E77712-4E1D-41BF-9E04-0FA9104524B5}" type="presParOf" srcId="{BB8F5D99-8A30-416C-A9FA-127A9923929B}" destId="{0D13E623-70DB-4443-9644-1B402DFAB629}" srcOrd="5" destOrd="0" presId="urn:microsoft.com/office/officeart/2008/layout/CircularPictureCallout"/>
    <dgm:cxn modelId="{55B69F97-DACF-410D-9F55-636418106219}" type="presParOf" srcId="{0D13E623-70DB-4443-9644-1B402DFAB629}" destId="{A06E0042-E0BA-4D20-8CA7-A477677939AB}" srcOrd="0" destOrd="0" presId="urn:microsoft.com/office/officeart/2008/layout/CircularPictureCallout"/>
    <dgm:cxn modelId="{7F9EDA82-1391-4E07-A64A-97CAB9F8CA3D}" type="presParOf" srcId="{BB8F5D99-8A30-416C-A9FA-127A9923929B}" destId="{9D82C3FD-EE59-4553-ADAE-DB2A2B0B37FA}" srcOrd="6" destOrd="0" presId="urn:microsoft.com/office/officeart/2008/layout/CircularPictureCallout"/>
    <dgm:cxn modelId="{021A42C1-D362-4D41-8F55-A44B42E9C830}" type="presParOf" srcId="{BB8F5D99-8A30-416C-A9FA-127A9923929B}" destId="{43C04FFE-6F3E-4A63-BC75-6E8028B4C8DA}" srcOrd="7" destOrd="0" presId="urn:microsoft.com/office/officeart/2008/layout/CircularPictureCallout"/>
    <dgm:cxn modelId="{CDDFAE5D-249B-4C21-8B16-DB794C3B1127}" type="presParOf" srcId="{43C04FFE-6F3E-4A63-BC75-6E8028B4C8DA}" destId="{E4D804D3-6F17-4262-910A-342D3D71DBE9}" srcOrd="0" destOrd="0" presId="urn:microsoft.com/office/officeart/2008/layout/CircularPictureCallout"/>
    <dgm:cxn modelId="{DECC4835-BD10-43A3-BDDF-8E80075DA34E}" type="presParOf" srcId="{BB8F5D99-8A30-416C-A9FA-127A9923929B}" destId="{7E66197F-7F21-43EC-B567-49EB10B8B384}" srcOrd="8" destOrd="0" presId="urn:microsoft.com/office/officeart/2008/layout/CircularPictureCallout"/>
    <dgm:cxn modelId="{ECD89C9B-50F2-427C-9056-0DCFAE7FA2EA}" type="presParOf" srcId="{7E66197F-7F21-43EC-B567-49EB10B8B384}" destId="{803855F1-E5F0-4DE5-B5C3-A7E288BA6C9D}" srcOrd="0" destOrd="0" presId="urn:microsoft.com/office/officeart/2008/layout/CircularPictureCallout"/>
    <dgm:cxn modelId="{A06E896B-669B-4C10-A0A0-1CB3F76790F4}" type="presParOf" srcId="{BB8F5D99-8A30-416C-A9FA-127A9923929B}" destId="{5E6BF2FC-9BE5-4830-BC3C-EABB977130E3}" srcOrd="9" destOrd="0" presId="urn:microsoft.com/office/officeart/2008/layout/CircularPictureCallout"/>
    <dgm:cxn modelId="{8A26D590-1964-4AF3-A4B9-6A7B43A18E0B}" type="presParOf" srcId="{BB8F5D99-8A30-416C-A9FA-127A9923929B}" destId="{673A8021-D363-42D3-8F18-AB1A838745FD}" srcOrd="10" destOrd="0" presId="urn:microsoft.com/office/officeart/2008/layout/CircularPictureCallout"/>
    <dgm:cxn modelId="{79BAFF4F-F7B5-4F6A-9FD2-FCFF3D625C24}" type="presParOf" srcId="{673A8021-D363-42D3-8F18-AB1A838745FD}" destId="{20DFE6C7-940D-4E0B-A46D-273B67B74F30}" srcOrd="0" destOrd="0" presId="urn:microsoft.com/office/officeart/2008/layout/CircularPictureCallout"/>
    <dgm:cxn modelId="{76F37903-6D97-4587-944A-A57064D20433}" type="presParOf" srcId="{BB8F5D99-8A30-416C-A9FA-127A9923929B}" destId="{C913FF4D-8CB1-4AF4-A628-24BDFD7B122C}" srcOrd="11" destOrd="0" presId="urn:microsoft.com/office/officeart/2008/layout/CircularPictureCallout"/>
    <dgm:cxn modelId="{9B675FA4-40FF-46DF-A69B-874EB7906C2D}" type="presParOf" srcId="{C913FF4D-8CB1-4AF4-A628-24BDFD7B122C}" destId="{A37EE8D5-DADB-4F95-938F-1A8D0486154C}" srcOrd="0" destOrd="0" presId="urn:microsoft.com/office/officeart/2008/layout/CircularPictureCallout"/>
    <dgm:cxn modelId="{BC4014EA-C595-4F3D-906F-BA1133856990}" type="presParOf" srcId="{BB8F5D99-8A30-416C-A9FA-127A9923929B}" destId="{545DFF65-B4D1-414D-BB7B-1397F29959AF}" srcOrd="12" destOrd="0" presId="urn:microsoft.com/office/officeart/2008/layout/CircularPictureCallout"/>
    <dgm:cxn modelId="{8B414457-4CA9-402D-9548-F81CEC945807}" type="presParOf" srcId="{BB8F5D99-8A30-416C-A9FA-127A9923929B}" destId="{0D66D77D-62B1-4AFD-8CF8-5EC7EED78284}" srcOrd="13" destOrd="0" presId="urn:microsoft.com/office/officeart/2008/layout/CircularPictureCallout"/>
    <dgm:cxn modelId="{D9F2297B-693D-41B8-87D5-AFE7085CA0FC}" type="presParOf" srcId="{0D66D77D-62B1-4AFD-8CF8-5EC7EED78284}" destId="{C9C3E27C-5DD4-44EF-8716-3B2874273E88}"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EC0723E-D5B9-4227-A7AE-7769C742791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ECD5C296-7FB9-402A-B673-951A3B05ECEA}">
      <dgm:prSet phldrT="[besedilo]"/>
      <dgm:spPr/>
      <dgm:t>
        <a:bodyPr/>
        <a:lstStyle/>
        <a:p>
          <a:r>
            <a:rPr lang="sl-SI" dirty="0" smtClean="0"/>
            <a:t>Vnos elektronske napotnice</a:t>
          </a:r>
          <a:endParaRPr lang="sl-SI" dirty="0"/>
        </a:p>
      </dgm:t>
    </dgm:pt>
    <dgm:pt modelId="{55A78E5A-E88E-4E28-8AD9-A9D06DFFA7A6}" type="parTrans" cxnId="{E96B1D31-0C5E-4D3B-A062-198134C394E3}">
      <dgm:prSet/>
      <dgm:spPr/>
      <dgm:t>
        <a:bodyPr/>
        <a:lstStyle/>
        <a:p>
          <a:endParaRPr lang="sl-SI"/>
        </a:p>
      </dgm:t>
    </dgm:pt>
    <dgm:pt modelId="{72453DF3-99E3-4F62-832B-B333474595FF}" type="sibTrans" cxnId="{E96B1D31-0C5E-4D3B-A062-198134C394E3}">
      <dgm:prSet/>
      <dgm:spPr/>
      <dgm:t>
        <a:bodyPr/>
        <a:lstStyle/>
        <a:p>
          <a:endParaRPr lang="sl-SI"/>
        </a:p>
      </dgm:t>
    </dgm:pt>
    <dgm:pt modelId="{E61E394A-F0D6-4D7F-A854-0CAC1ED3D029}">
      <dgm:prSet phldrT="[besedilo]"/>
      <dgm:spPr/>
      <dgm:t>
        <a:bodyPr/>
        <a:lstStyle/>
        <a:p>
          <a:r>
            <a:rPr lang="sl-SI" dirty="0" smtClean="0"/>
            <a:t>Pregled izdanih napotnic pacienta</a:t>
          </a:r>
          <a:endParaRPr lang="sl-SI" dirty="0"/>
        </a:p>
      </dgm:t>
    </dgm:pt>
    <dgm:pt modelId="{03CA83CE-BD7D-40A5-A13C-6807171F95D7}" type="parTrans" cxnId="{F947B2A0-FDF4-4C99-B296-0DAC6C2479AE}">
      <dgm:prSet/>
      <dgm:spPr/>
      <dgm:t>
        <a:bodyPr/>
        <a:lstStyle/>
        <a:p>
          <a:endParaRPr lang="sl-SI"/>
        </a:p>
      </dgm:t>
    </dgm:pt>
    <dgm:pt modelId="{831A2524-7530-4EF5-A41F-830EB1A51FBB}" type="sibTrans" cxnId="{F947B2A0-FDF4-4C99-B296-0DAC6C2479AE}">
      <dgm:prSet/>
      <dgm:spPr/>
      <dgm:t>
        <a:bodyPr/>
        <a:lstStyle/>
        <a:p>
          <a:endParaRPr lang="sl-SI"/>
        </a:p>
      </dgm:t>
    </dgm:pt>
    <dgm:pt modelId="{C2F1521B-22C2-402C-91E5-501324E635EB}">
      <dgm:prSet phldrT="[besedilo]"/>
      <dgm:spPr/>
      <dgm:t>
        <a:bodyPr/>
        <a:lstStyle/>
        <a:p>
          <a:r>
            <a:rPr lang="sl-SI" dirty="0" smtClean="0"/>
            <a:t>Pregled naročil pacienta</a:t>
          </a:r>
          <a:endParaRPr lang="sl-SI" dirty="0"/>
        </a:p>
      </dgm:t>
    </dgm:pt>
    <dgm:pt modelId="{44B9DB9E-DFD6-4E8B-8EB9-B4C06A84ABAA}" type="parTrans" cxnId="{BA7EEEFE-880D-4E58-A107-564AA3F66049}">
      <dgm:prSet/>
      <dgm:spPr/>
      <dgm:t>
        <a:bodyPr/>
        <a:lstStyle/>
        <a:p>
          <a:endParaRPr lang="sl-SI"/>
        </a:p>
      </dgm:t>
    </dgm:pt>
    <dgm:pt modelId="{84E20065-1D8E-4991-9EED-542C0D3FF114}" type="sibTrans" cxnId="{BA7EEEFE-880D-4E58-A107-564AA3F66049}">
      <dgm:prSet/>
      <dgm:spPr/>
      <dgm:t>
        <a:bodyPr/>
        <a:lstStyle/>
        <a:p>
          <a:endParaRPr lang="sl-SI"/>
        </a:p>
      </dgm:t>
    </dgm:pt>
    <dgm:pt modelId="{9B64CC0F-A611-4F7C-B3E3-DCD8CF97C873}">
      <dgm:prSet phldrT="[besedilo]"/>
      <dgm:spPr/>
      <dgm:t>
        <a:bodyPr/>
        <a:lstStyle/>
        <a:p>
          <a:r>
            <a:rPr lang="sl-SI" dirty="0" smtClean="0"/>
            <a:t>Možnost naročanja pacienta</a:t>
          </a:r>
          <a:endParaRPr lang="sl-SI" dirty="0"/>
        </a:p>
      </dgm:t>
    </dgm:pt>
    <dgm:pt modelId="{BFE4DC8D-94E2-44EC-A133-E33C000A4A50}" type="parTrans" cxnId="{E2AB9498-3DDA-4126-85A2-57CED49BCAE5}">
      <dgm:prSet/>
      <dgm:spPr/>
      <dgm:t>
        <a:bodyPr/>
        <a:lstStyle/>
        <a:p>
          <a:endParaRPr lang="sl-SI"/>
        </a:p>
      </dgm:t>
    </dgm:pt>
    <dgm:pt modelId="{33B0DC9F-2D4B-4A46-BF8D-2E16E022D122}" type="sibTrans" cxnId="{E2AB9498-3DDA-4126-85A2-57CED49BCAE5}">
      <dgm:prSet/>
      <dgm:spPr/>
      <dgm:t>
        <a:bodyPr/>
        <a:lstStyle/>
        <a:p>
          <a:endParaRPr lang="sl-SI"/>
        </a:p>
      </dgm:t>
    </dgm:pt>
    <dgm:pt modelId="{98889709-A5C0-40EA-9888-DDE0C920FECA}" type="pres">
      <dgm:prSet presAssocID="{AEC0723E-D5B9-4227-A7AE-7769C742791A}" presName="Name0" presStyleCnt="0">
        <dgm:presLayoutVars>
          <dgm:chMax val="7"/>
          <dgm:chPref val="7"/>
          <dgm:dir/>
        </dgm:presLayoutVars>
      </dgm:prSet>
      <dgm:spPr/>
      <dgm:t>
        <a:bodyPr/>
        <a:lstStyle/>
        <a:p>
          <a:endParaRPr lang="sl-SI"/>
        </a:p>
      </dgm:t>
    </dgm:pt>
    <dgm:pt modelId="{3D1A7757-0306-4D98-B3C2-BAA3EEDE5353}" type="pres">
      <dgm:prSet presAssocID="{AEC0723E-D5B9-4227-A7AE-7769C742791A}" presName="Name1" presStyleCnt="0"/>
      <dgm:spPr/>
    </dgm:pt>
    <dgm:pt modelId="{49AC258F-CFC0-4A44-8C7C-708E0E332948}" type="pres">
      <dgm:prSet presAssocID="{AEC0723E-D5B9-4227-A7AE-7769C742791A}" presName="cycle" presStyleCnt="0"/>
      <dgm:spPr/>
    </dgm:pt>
    <dgm:pt modelId="{FC7474B6-1151-4B7E-8A41-985E09BE28B5}" type="pres">
      <dgm:prSet presAssocID="{AEC0723E-D5B9-4227-A7AE-7769C742791A}" presName="srcNode" presStyleLbl="node1" presStyleIdx="0" presStyleCnt="4"/>
      <dgm:spPr/>
    </dgm:pt>
    <dgm:pt modelId="{1FE2BF58-D4CD-4D8A-83D4-58BC1807F08E}" type="pres">
      <dgm:prSet presAssocID="{AEC0723E-D5B9-4227-A7AE-7769C742791A}" presName="conn" presStyleLbl="parChTrans1D2" presStyleIdx="0" presStyleCnt="1"/>
      <dgm:spPr/>
      <dgm:t>
        <a:bodyPr/>
        <a:lstStyle/>
        <a:p>
          <a:endParaRPr lang="sl-SI"/>
        </a:p>
      </dgm:t>
    </dgm:pt>
    <dgm:pt modelId="{1E78B247-A567-4E6A-9C5E-74F72A68B8B8}" type="pres">
      <dgm:prSet presAssocID="{AEC0723E-D5B9-4227-A7AE-7769C742791A}" presName="extraNode" presStyleLbl="node1" presStyleIdx="0" presStyleCnt="4"/>
      <dgm:spPr/>
    </dgm:pt>
    <dgm:pt modelId="{E4C94C4B-6034-45D6-AF0A-BEC7AE734EA9}" type="pres">
      <dgm:prSet presAssocID="{AEC0723E-D5B9-4227-A7AE-7769C742791A}" presName="dstNode" presStyleLbl="node1" presStyleIdx="0" presStyleCnt="4"/>
      <dgm:spPr/>
    </dgm:pt>
    <dgm:pt modelId="{7E38317C-2209-4B94-BB8F-17820980FC4A}" type="pres">
      <dgm:prSet presAssocID="{ECD5C296-7FB9-402A-B673-951A3B05ECEA}" presName="text_1" presStyleLbl="node1" presStyleIdx="0" presStyleCnt="4">
        <dgm:presLayoutVars>
          <dgm:bulletEnabled val="1"/>
        </dgm:presLayoutVars>
      </dgm:prSet>
      <dgm:spPr/>
      <dgm:t>
        <a:bodyPr/>
        <a:lstStyle/>
        <a:p>
          <a:endParaRPr lang="sl-SI"/>
        </a:p>
      </dgm:t>
    </dgm:pt>
    <dgm:pt modelId="{4B7E301F-CF70-4155-80CC-6DD80D6A8DC8}" type="pres">
      <dgm:prSet presAssocID="{ECD5C296-7FB9-402A-B673-951A3B05ECEA}" presName="accent_1" presStyleCnt="0"/>
      <dgm:spPr/>
    </dgm:pt>
    <dgm:pt modelId="{2D52D6E3-60DA-4C2C-A26D-E65D38C5E9CF}" type="pres">
      <dgm:prSet presAssocID="{ECD5C296-7FB9-402A-B673-951A3B05ECEA}" presName="accentRepeatNode" presStyleLbl="solidFgAcc1" presStyleIdx="0" presStyleCnt="4"/>
      <dgm:spPr/>
    </dgm:pt>
    <dgm:pt modelId="{84141C35-190E-4B51-BDA9-C2CD53807099}" type="pres">
      <dgm:prSet presAssocID="{E61E394A-F0D6-4D7F-A854-0CAC1ED3D029}" presName="text_2" presStyleLbl="node1" presStyleIdx="1" presStyleCnt="4">
        <dgm:presLayoutVars>
          <dgm:bulletEnabled val="1"/>
        </dgm:presLayoutVars>
      </dgm:prSet>
      <dgm:spPr/>
      <dgm:t>
        <a:bodyPr/>
        <a:lstStyle/>
        <a:p>
          <a:endParaRPr lang="sl-SI"/>
        </a:p>
      </dgm:t>
    </dgm:pt>
    <dgm:pt modelId="{FC86E049-92E5-44C3-8789-1CF27F673814}" type="pres">
      <dgm:prSet presAssocID="{E61E394A-F0D6-4D7F-A854-0CAC1ED3D029}" presName="accent_2" presStyleCnt="0"/>
      <dgm:spPr/>
    </dgm:pt>
    <dgm:pt modelId="{A59672F5-81BC-489B-A62D-8C1B8BEFF24D}" type="pres">
      <dgm:prSet presAssocID="{E61E394A-F0D6-4D7F-A854-0CAC1ED3D029}" presName="accentRepeatNode" presStyleLbl="solidFgAcc1" presStyleIdx="1" presStyleCnt="4"/>
      <dgm:spPr/>
    </dgm:pt>
    <dgm:pt modelId="{12E8828F-FB42-4AD8-83D1-DD4E5386F77F}" type="pres">
      <dgm:prSet presAssocID="{C2F1521B-22C2-402C-91E5-501324E635EB}" presName="text_3" presStyleLbl="node1" presStyleIdx="2" presStyleCnt="4">
        <dgm:presLayoutVars>
          <dgm:bulletEnabled val="1"/>
        </dgm:presLayoutVars>
      </dgm:prSet>
      <dgm:spPr/>
      <dgm:t>
        <a:bodyPr/>
        <a:lstStyle/>
        <a:p>
          <a:endParaRPr lang="sl-SI"/>
        </a:p>
      </dgm:t>
    </dgm:pt>
    <dgm:pt modelId="{6441F181-6039-4879-BF3C-26DF3B3FF9A4}" type="pres">
      <dgm:prSet presAssocID="{C2F1521B-22C2-402C-91E5-501324E635EB}" presName="accent_3" presStyleCnt="0"/>
      <dgm:spPr/>
    </dgm:pt>
    <dgm:pt modelId="{E87FFAB1-D936-4027-8EEF-65421621FCA3}" type="pres">
      <dgm:prSet presAssocID="{C2F1521B-22C2-402C-91E5-501324E635EB}" presName="accentRepeatNode" presStyleLbl="solidFgAcc1" presStyleIdx="2" presStyleCnt="4"/>
      <dgm:spPr/>
    </dgm:pt>
    <dgm:pt modelId="{ADBB6EF0-065E-4FAC-9BA7-76B32AE61A74}" type="pres">
      <dgm:prSet presAssocID="{9B64CC0F-A611-4F7C-B3E3-DCD8CF97C873}" presName="text_4" presStyleLbl="node1" presStyleIdx="3" presStyleCnt="4">
        <dgm:presLayoutVars>
          <dgm:bulletEnabled val="1"/>
        </dgm:presLayoutVars>
      </dgm:prSet>
      <dgm:spPr/>
      <dgm:t>
        <a:bodyPr/>
        <a:lstStyle/>
        <a:p>
          <a:endParaRPr lang="sl-SI"/>
        </a:p>
      </dgm:t>
    </dgm:pt>
    <dgm:pt modelId="{360921AC-1B86-40C4-BD57-05C87BF7D9C3}" type="pres">
      <dgm:prSet presAssocID="{9B64CC0F-A611-4F7C-B3E3-DCD8CF97C873}" presName="accent_4" presStyleCnt="0"/>
      <dgm:spPr/>
    </dgm:pt>
    <dgm:pt modelId="{F290E689-4643-4388-B1FB-CB4732DDBE0E}" type="pres">
      <dgm:prSet presAssocID="{9B64CC0F-A611-4F7C-B3E3-DCD8CF97C873}" presName="accentRepeatNode" presStyleLbl="solidFgAcc1" presStyleIdx="3" presStyleCnt="4"/>
      <dgm:spPr/>
    </dgm:pt>
  </dgm:ptLst>
  <dgm:cxnLst>
    <dgm:cxn modelId="{B6025280-7CF1-4F67-B3AC-66CD41EB95AF}" type="presOf" srcId="{ECD5C296-7FB9-402A-B673-951A3B05ECEA}" destId="{7E38317C-2209-4B94-BB8F-17820980FC4A}" srcOrd="0" destOrd="0" presId="urn:microsoft.com/office/officeart/2008/layout/VerticalCurvedList"/>
    <dgm:cxn modelId="{C3993DD6-BEF1-40DA-B920-812C09CD047E}" type="presOf" srcId="{9B64CC0F-A611-4F7C-B3E3-DCD8CF97C873}" destId="{ADBB6EF0-065E-4FAC-9BA7-76B32AE61A74}" srcOrd="0" destOrd="0" presId="urn:microsoft.com/office/officeart/2008/layout/VerticalCurvedList"/>
    <dgm:cxn modelId="{B88429EC-B415-4967-AEA6-3553959FE000}" type="presOf" srcId="{72453DF3-99E3-4F62-832B-B333474595FF}" destId="{1FE2BF58-D4CD-4D8A-83D4-58BC1807F08E}" srcOrd="0" destOrd="0" presId="urn:microsoft.com/office/officeart/2008/layout/VerticalCurvedList"/>
    <dgm:cxn modelId="{F947B2A0-FDF4-4C99-B296-0DAC6C2479AE}" srcId="{AEC0723E-D5B9-4227-A7AE-7769C742791A}" destId="{E61E394A-F0D6-4D7F-A854-0CAC1ED3D029}" srcOrd="1" destOrd="0" parTransId="{03CA83CE-BD7D-40A5-A13C-6807171F95D7}" sibTransId="{831A2524-7530-4EF5-A41F-830EB1A51FBB}"/>
    <dgm:cxn modelId="{E2AB9498-3DDA-4126-85A2-57CED49BCAE5}" srcId="{AEC0723E-D5B9-4227-A7AE-7769C742791A}" destId="{9B64CC0F-A611-4F7C-B3E3-DCD8CF97C873}" srcOrd="3" destOrd="0" parTransId="{BFE4DC8D-94E2-44EC-A133-E33C000A4A50}" sibTransId="{33B0DC9F-2D4B-4A46-BF8D-2E16E022D122}"/>
    <dgm:cxn modelId="{937BA2D3-2048-48A8-824A-25E99A0CC926}" type="presOf" srcId="{E61E394A-F0D6-4D7F-A854-0CAC1ED3D029}" destId="{84141C35-190E-4B51-BDA9-C2CD53807099}" srcOrd="0" destOrd="0" presId="urn:microsoft.com/office/officeart/2008/layout/VerticalCurvedList"/>
    <dgm:cxn modelId="{BA7EEEFE-880D-4E58-A107-564AA3F66049}" srcId="{AEC0723E-D5B9-4227-A7AE-7769C742791A}" destId="{C2F1521B-22C2-402C-91E5-501324E635EB}" srcOrd="2" destOrd="0" parTransId="{44B9DB9E-DFD6-4E8B-8EB9-B4C06A84ABAA}" sibTransId="{84E20065-1D8E-4991-9EED-542C0D3FF114}"/>
    <dgm:cxn modelId="{BA070432-0021-43C0-9750-8CBB487F8976}" type="presOf" srcId="{C2F1521B-22C2-402C-91E5-501324E635EB}" destId="{12E8828F-FB42-4AD8-83D1-DD4E5386F77F}" srcOrd="0" destOrd="0" presId="urn:microsoft.com/office/officeart/2008/layout/VerticalCurvedList"/>
    <dgm:cxn modelId="{304067BC-F40F-453D-BC95-5EBE6AEBFF52}" type="presOf" srcId="{AEC0723E-D5B9-4227-A7AE-7769C742791A}" destId="{98889709-A5C0-40EA-9888-DDE0C920FECA}" srcOrd="0" destOrd="0" presId="urn:microsoft.com/office/officeart/2008/layout/VerticalCurvedList"/>
    <dgm:cxn modelId="{E96B1D31-0C5E-4D3B-A062-198134C394E3}" srcId="{AEC0723E-D5B9-4227-A7AE-7769C742791A}" destId="{ECD5C296-7FB9-402A-B673-951A3B05ECEA}" srcOrd="0" destOrd="0" parTransId="{55A78E5A-E88E-4E28-8AD9-A9D06DFFA7A6}" sibTransId="{72453DF3-99E3-4F62-832B-B333474595FF}"/>
    <dgm:cxn modelId="{348B872B-FCAA-4B97-BB2A-F7C777BD90FB}" type="presParOf" srcId="{98889709-A5C0-40EA-9888-DDE0C920FECA}" destId="{3D1A7757-0306-4D98-B3C2-BAA3EEDE5353}" srcOrd="0" destOrd="0" presId="urn:microsoft.com/office/officeart/2008/layout/VerticalCurvedList"/>
    <dgm:cxn modelId="{9BD52FD6-1194-4DA1-8A4E-52305CB3C90F}" type="presParOf" srcId="{3D1A7757-0306-4D98-B3C2-BAA3EEDE5353}" destId="{49AC258F-CFC0-4A44-8C7C-708E0E332948}" srcOrd="0" destOrd="0" presId="urn:microsoft.com/office/officeart/2008/layout/VerticalCurvedList"/>
    <dgm:cxn modelId="{9FAE77C4-1725-4AB1-8532-D7A9A89230AC}" type="presParOf" srcId="{49AC258F-CFC0-4A44-8C7C-708E0E332948}" destId="{FC7474B6-1151-4B7E-8A41-985E09BE28B5}" srcOrd="0" destOrd="0" presId="urn:microsoft.com/office/officeart/2008/layout/VerticalCurvedList"/>
    <dgm:cxn modelId="{F5A94328-C3D4-4D07-AC71-281A4AA7CE31}" type="presParOf" srcId="{49AC258F-CFC0-4A44-8C7C-708E0E332948}" destId="{1FE2BF58-D4CD-4D8A-83D4-58BC1807F08E}" srcOrd="1" destOrd="0" presId="urn:microsoft.com/office/officeart/2008/layout/VerticalCurvedList"/>
    <dgm:cxn modelId="{D34C56D3-853C-4562-8397-7C5CD8663DF4}" type="presParOf" srcId="{49AC258F-CFC0-4A44-8C7C-708E0E332948}" destId="{1E78B247-A567-4E6A-9C5E-74F72A68B8B8}" srcOrd="2" destOrd="0" presId="urn:microsoft.com/office/officeart/2008/layout/VerticalCurvedList"/>
    <dgm:cxn modelId="{05392B53-647D-41CC-84FE-E5AE23484891}" type="presParOf" srcId="{49AC258F-CFC0-4A44-8C7C-708E0E332948}" destId="{E4C94C4B-6034-45D6-AF0A-BEC7AE734EA9}" srcOrd="3" destOrd="0" presId="urn:microsoft.com/office/officeart/2008/layout/VerticalCurvedList"/>
    <dgm:cxn modelId="{7C1C0E8E-AD66-4DB7-81BE-543EF2CEC20D}" type="presParOf" srcId="{3D1A7757-0306-4D98-B3C2-BAA3EEDE5353}" destId="{7E38317C-2209-4B94-BB8F-17820980FC4A}" srcOrd="1" destOrd="0" presId="urn:microsoft.com/office/officeart/2008/layout/VerticalCurvedList"/>
    <dgm:cxn modelId="{6028013A-B086-4E43-9D7F-26410A70DA08}" type="presParOf" srcId="{3D1A7757-0306-4D98-B3C2-BAA3EEDE5353}" destId="{4B7E301F-CF70-4155-80CC-6DD80D6A8DC8}" srcOrd="2" destOrd="0" presId="urn:microsoft.com/office/officeart/2008/layout/VerticalCurvedList"/>
    <dgm:cxn modelId="{E4BA1368-1E2E-430C-A158-4E286D09A232}" type="presParOf" srcId="{4B7E301F-CF70-4155-80CC-6DD80D6A8DC8}" destId="{2D52D6E3-60DA-4C2C-A26D-E65D38C5E9CF}" srcOrd="0" destOrd="0" presId="urn:microsoft.com/office/officeart/2008/layout/VerticalCurvedList"/>
    <dgm:cxn modelId="{3A12EDFC-C316-4F85-A08D-E2A0AFA69A44}" type="presParOf" srcId="{3D1A7757-0306-4D98-B3C2-BAA3EEDE5353}" destId="{84141C35-190E-4B51-BDA9-C2CD53807099}" srcOrd="3" destOrd="0" presId="urn:microsoft.com/office/officeart/2008/layout/VerticalCurvedList"/>
    <dgm:cxn modelId="{C713DE64-B3DC-4C3B-B7C8-9B805177171A}" type="presParOf" srcId="{3D1A7757-0306-4D98-B3C2-BAA3EEDE5353}" destId="{FC86E049-92E5-44C3-8789-1CF27F673814}" srcOrd="4" destOrd="0" presId="urn:microsoft.com/office/officeart/2008/layout/VerticalCurvedList"/>
    <dgm:cxn modelId="{7AB35A9B-2F16-4AE6-82F8-F8E844B1978C}" type="presParOf" srcId="{FC86E049-92E5-44C3-8789-1CF27F673814}" destId="{A59672F5-81BC-489B-A62D-8C1B8BEFF24D}" srcOrd="0" destOrd="0" presId="urn:microsoft.com/office/officeart/2008/layout/VerticalCurvedList"/>
    <dgm:cxn modelId="{9FFC6983-654A-4346-9634-C587FDA8957A}" type="presParOf" srcId="{3D1A7757-0306-4D98-B3C2-BAA3EEDE5353}" destId="{12E8828F-FB42-4AD8-83D1-DD4E5386F77F}" srcOrd="5" destOrd="0" presId="urn:microsoft.com/office/officeart/2008/layout/VerticalCurvedList"/>
    <dgm:cxn modelId="{E3F21AC3-A0D9-4A93-85BC-D0F62E431343}" type="presParOf" srcId="{3D1A7757-0306-4D98-B3C2-BAA3EEDE5353}" destId="{6441F181-6039-4879-BF3C-26DF3B3FF9A4}" srcOrd="6" destOrd="0" presId="urn:microsoft.com/office/officeart/2008/layout/VerticalCurvedList"/>
    <dgm:cxn modelId="{8E7EC0FF-96C6-405D-8199-41D4E4BDE4AC}" type="presParOf" srcId="{6441F181-6039-4879-BF3C-26DF3B3FF9A4}" destId="{E87FFAB1-D936-4027-8EEF-65421621FCA3}" srcOrd="0" destOrd="0" presId="urn:microsoft.com/office/officeart/2008/layout/VerticalCurvedList"/>
    <dgm:cxn modelId="{FB6D8B3A-52E5-498C-824A-797804A30194}" type="presParOf" srcId="{3D1A7757-0306-4D98-B3C2-BAA3EEDE5353}" destId="{ADBB6EF0-065E-4FAC-9BA7-76B32AE61A74}" srcOrd="7" destOrd="0" presId="urn:microsoft.com/office/officeart/2008/layout/VerticalCurvedList"/>
    <dgm:cxn modelId="{CD0B204E-EBB8-4703-9870-38DD5314B962}" type="presParOf" srcId="{3D1A7757-0306-4D98-B3C2-BAA3EEDE5353}" destId="{360921AC-1B86-40C4-BD57-05C87BF7D9C3}" srcOrd="8" destOrd="0" presId="urn:microsoft.com/office/officeart/2008/layout/VerticalCurvedList"/>
    <dgm:cxn modelId="{320AF043-2F5C-40A2-9C78-5CDB02E9B945}" type="presParOf" srcId="{360921AC-1B86-40C4-BD57-05C87BF7D9C3}" destId="{F290E689-4643-4388-B1FB-CB4732DDBE0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EC0723E-D5B9-4227-A7AE-7769C742791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ECD5C296-7FB9-402A-B673-951A3B05ECEA}">
      <dgm:prSet phldrT="[besedilo]"/>
      <dgm:spPr/>
      <dgm:t>
        <a:bodyPr/>
        <a:lstStyle/>
        <a:p>
          <a:r>
            <a:rPr lang="sl-SI" dirty="0" smtClean="0"/>
            <a:t>Ob prepisu papirnate napotnice avtomatski prenos v centralni sistem</a:t>
          </a:r>
          <a:endParaRPr lang="sl-SI" dirty="0"/>
        </a:p>
      </dgm:t>
    </dgm:pt>
    <dgm:pt modelId="{55A78E5A-E88E-4E28-8AD9-A9D06DFFA7A6}" type="parTrans" cxnId="{E96B1D31-0C5E-4D3B-A062-198134C394E3}">
      <dgm:prSet/>
      <dgm:spPr/>
      <dgm:t>
        <a:bodyPr/>
        <a:lstStyle/>
        <a:p>
          <a:endParaRPr lang="sl-SI"/>
        </a:p>
      </dgm:t>
    </dgm:pt>
    <dgm:pt modelId="{72453DF3-99E3-4F62-832B-B333474595FF}" type="sibTrans" cxnId="{E96B1D31-0C5E-4D3B-A062-198134C394E3}">
      <dgm:prSet/>
      <dgm:spPr/>
      <dgm:t>
        <a:bodyPr/>
        <a:lstStyle/>
        <a:p>
          <a:endParaRPr lang="sl-SI"/>
        </a:p>
      </dgm:t>
    </dgm:pt>
    <dgm:pt modelId="{E61E394A-F0D6-4D7F-A854-0CAC1ED3D029}">
      <dgm:prSet phldrT="[besedilo]"/>
      <dgm:spPr/>
      <dgm:t>
        <a:bodyPr/>
        <a:lstStyle/>
        <a:p>
          <a:r>
            <a:rPr lang="sl-SI" dirty="0" smtClean="0"/>
            <a:t>Vpogled in prenos </a:t>
          </a:r>
          <a:r>
            <a:rPr lang="sl-SI" dirty="0" err="1" smtClean="0"/>
            <a:t>eNapotnice</a:t>
          </a:r>
          <a:r>
            <a:rPr lang="sl-SI" dirty="0" smtClean="0"/>
            <a:t> pacienta</a:t>
          </a:r>
          <a:endParaRPr lang="sl-SI" dirty="0"/>
        </a:p>
      </dgm:t>
    </dgm:pt>
    <dgm:pt modelId="{03CA83CE-BD7D-40A5-A13C-6807171F95D7}" type="parTrans" cxnId="{F947B2A0-FDF4-4C99-B296-0DAC6C2479AE}">
      <dgm:prSet/>
      <dgm:spPr/>
      <dgm:t>
        <a:bodyPr/>
        <a:lstStyle/>
        <a:p>
          <a:endParaRPr lang="sl-SI"/>
        </a:p>
      </dgm:t>
    </dgm:pt>
    <dgm:pt modelId="{831A2524-7530-4EF5-A41F-830EB1A51FBB}" type="sibTrans" cxnId="{F947B2A0-FDF4-4C99-B296-0DAC6C2479AE}">
      <dgm:prSet/>
      <dgm:spPr/>
      <dgm:t>
        <a:bodyPr/>
        <a:lstStyle/>
        <a:p>
          <a:endParaRPr lang="sl-SI"/>
        </a:p>
      </dgm:t>
    </dgm:pt>
    <dgm:pt modelId="{C2F1521B-22C2-402C-91E5-501324E635EB}">
      <dgm:prSet phldrT="[besedilo]"/>
      <dgm:spPr/>
      <dgm:t>
        <a:bodyPr/>
        <a:lstStyle/>
        <a:p>
          <a:r>
            <a:rPr lang="sl-SI" dirty="0" smtClean="0"/>
            <a:t>Možno avtomatsko uvrščanje v čakalne knjige in čakalne sezname</a:t>
          </a:r>
          <a:endParaRPr lang="sl-SI" dirty="0"/>
        </a:p>
      </dgm:t>
    </dgm:pt>
    <dgm:pt modelId="{44B9DB9E-DFD6-4E8B-8EB9-B4C06A84ABAA}" type="parTrans" cxnId="{BA7EEEFE-880D-4E58-A107-564AA3F66049}">
      <dgm:prSet/>
      <dgm:spPr/>
      <dgm:t>
        <a:bodyPr/>
        <a:lstStyle/>
        <a:p>
          <a:endParaRPr lang="sl-SI"/>
        </a:p>
      </dgm:t>
    </dgm:pt>
    <dgm:pt modelId="{84E20065-1D8E-4991-9EED-542C0D3FF114}" type="sibTrans" cxnId="{BA7EEEFE-880D-4E58-A107-564AA3F66049}">
      <dgm:prSet/>
      <dgm:spPr/>
      <dgm:t>
        <a:bodyPr/>
        <a:lstStyle/>
        <a:p>
          <a:endParaRPr lang="sl-SI"/>
        </a:p>
      </dgm:t>
    </dgm:pt>
    <dgm:pt modelId="{9B64CC0F-A611-4F7C-B3E3-DCD8CF97C873}">
      <dgm:prSet phldrT="[besedilo]"/>
      <dgm:spPr/>
      <dgm:t>
        <a:bodyPr/>
        <a:lstStyle/>
        <a:p>
          <a:r>
            <a:rPr lang="sl-SI" dirty="0" smtClean="0"/>
            <a:t>Čakalni seznam za triažo</a:t>
          </a:r>
          <a:endParaRPr lang="sl-SI" dirty="0"/>
        </a:p>
      </dgm:t>
    </dgm:pt>
    <dgm:pt modelId="{BFE4DC8D-94E2-44EC-A133-E33C000A4A50}" type="parTrans" cxnId="{E2AB9498-3DDA-4126-85A2-57CED49BCAE5}">
      <dgm:prSet/>
      <dgm:spPr/>
      <dgm:t>
        <a:bodyPr/>
        <a:lstStyle/>
        <a:p>
          <a:endParaRPr lang="sl-SI"/>
        </a:p>
      </dgm:t>
    </dgm:pt>
    <dgm:pt modelId="{33B0DC9F-2D4B-4A46-BF8D-2E16E022D122}" type="sibTrans" cxnId="{E2AB9498-3DDA-4126-85A2-57CED49BCAE5}">
      <dgm:prSet/>
      <dgm:spPr/>
      <dgm:t>
        <a:bodyPr/>
        <a:lstStyle/>
        <a:p>
          <a:endParaRPr lang="sl-SI"/>
        </a:p>
      </dgm:t>
    </dgm:pt>
    <dgm:pt modelId="{40E4482E-F94A-4327-88EA-2D0FA206A89A}">
      <dgm:prSet phldrT="[besedilo]"/>
      <dgm:spPr/>
      <dgm:t>
        <a:bodyPr/>
        <a:lstStyle/>
        <a:p>
          <a:r>
            <a:rPr lang="sl-SI" dirty="0" smtClean="0"/>
            <a:t>Možnost vpisa napotkov pacientu za določen VZS in ambulanto</a:t>
          </a:r>
          <a:endParaRPr lang="sl-SI" dirty="0"/>
        </a:p>
      </dgm:t>
    </dgm:pt>
    <dgm:pt modelId="{5EEF3041-823D-4C95-894A-AD82DB125E5A}" type="parTrans" cxnId="{F915D94F-9771-4158-A9A6-A90318F090C2}">
      <dgm:prSet/>
      <dgm:spPr/>
      <dgm:t>
        <a:bodyPr/>
        <a:lstStyle/>
        <a:p>
          <a:endParaRPr lang="sl-SI"/>
        </a:p>
      </dgm:t>
    </dgm:pt>
    <dgm:pt modelId="{C0E693BD-1993-420E-912D-2BB4504CC3D5}" type="sibTrans" cxnId="{F915D94F-9771-4158-A9A6-A90318F090C2}">
      <dgm:prSet/>
      <dgm:spPr/>
      <dgm:t>
        <a:bodyPr/>
        <a:lstStyle/>
        <a:p>
          <a:endParaRPr lang="sl-SI"/>
        </a:p>
      </dgm:t>
    </dgm:pt>
    <dgm:pt modelId="{F8274032-F583-4C0F-94F7-64A0A286CE0A}">
      <dgm:prSet phldrT="[besedilo]"/>
      <dgm:spPr/>
      <dgm:t>
        <a:bodyPr/>
        <a:lstStyle/>
        <a:p>
          <a:r>
            <a:rPr lang="sl-SI" dirty="0" smtClean="0"/>
            <a:t>Odprava ročnega izračunavanja in poročanja o čakalnih dobah na NIJZ</a:t>
          </a:r>
          <a:endParaRPr lang="sl-SI" dirty="0"/>
        </a:p>
      </dgm:t>
    </dgm:pt>
    <dgm:pt modelId="{AE97077B-7CC9-4358-B783-EDB67432FDDA}" type="parTrans" cxnId="{B5A3E601-05CE-45CB-9D6F-2A1B843CB165}">
      <dgm:prSet/>
      <dgm:spPr/>
      <dgm:t>
        <a:bodyPr/>
        <a:lstStyle/>
        <a:p>
          <a:endParaRPr lang="sl-SI"/>
        </a:p>
      </dgm:t>
    </dgm:pt>
    <dgm:pt modelId="{551F9139-B2E8-4368-AAE4-C9A506D3013B}" type="sibTrans" cxnId="{B5A3E601-05CE-45CB-9D6F-2A1B843CB165}">
      <dgm:prSet/>
      <dgm:spPr/>
      <dgm:t>
        <a:bodyPr/>
        <a:lstStyle/>
        <a:p>
          <a:endParaRPr lang="sl-SI"/>
        </a:p>
      </dgm:t>
    </dgm:pt>
    <dgm:pt modelId="{E07E933C-A53E-4252-B15F-AB943615C810}">
      <dgm:prSet phldrT="[besedilo]"/>
      <dgm:spPr/>
      <dgm:t>
        <a:bodyPr/>
        <a:lstStyle/>
        <a:p>
          <a:r>
            <a:rPr lang="sl-SI" dirty="0" smtClean="0"/>
            <a:t>Pametni algoritmi razporejanja pacientov in izračunavanja prostega termina</a:t>
          </a:r>
          <a:endParaRPr lang="sl-SI" dirty="0"/>
        </a:p>
      </dgm:t>
    </dgm:pt>
    <dgm:pt modelId="{53ED74E4-753A-4211-B7C3-98E5E519FE2E}" type="parTrans" cxnId="{B0B32135-BA69-4600-A903-1D9931F5F531}">
      <dgm:prSet/>
      <dgm:spPr/>
      <dgm:t>
        <a:bodyPr/>
        <a:lstStyle/>
        <a:p>
          <a:endParaRPr lang="sl-SI"/>
        </a:p>
      </dgm:t>
    </dgm:pt>
    <dgm:pt modelId="{D21F36F1-DDA6-49A5-9F44-2700AC069671}" type="sibTrans" cxnId="{B0B32135-BA69-4600-A903-1D9931F5F531}">
      <dgm:prSet/>
      <dgm:spPr/>
      <dgm:t>
        <a:bodyPr/>
        <a:lstStyle/>
        <a:p>
          <a:endParaRPr lang="sl-SI"/>
        </a:p>
      </dgm:t>
    </dgm:pt>
    <dgm:pt modelId="{98889709-A5C0-40EA-9888-DDE0C920FECA}" type="pres">
      <dgm:prSet presAssocID="{AEC0723E-D5B9-4227-A7AE-7769C742791A}" presName="Name0" presStyleCnt="0">
        <dgm:presLayoutVars>
          <dgm:chMax val="7"/>
          <dgm:chPref val="7"/>
          <dgm:dir/>
        </dgm:presLayoutVars>
      </dgm:prSet>
      <dgm:spPr/>
      <dgm:t>
        <a:bodyPr/>
        <a:lstStyle/>
        <a:p>
          <a:endParaRPr lang="sl-SI"/>
        </a:p>
      </dgm:t>
    </dgm:pt>
    <dgm:pt modelId="{3D1A7757-0306-4D98-B3C2-BAA3EEDE5353}" type="pres">
      <dgm:prSet presAssocID="{AEC0723E-D5B9-4227-A7AE-7769C742791A}" presName="Name1" presStyleCnt="0"/>
      <dgm:spPr/>
    </dgm:pt>
    <dgm:pt modelId="{49AC258F-CFC0-4A44-8C7C-708E0E332948}" type="pres">
      <dgm:prSet presAssocID="{AEC0723E-D5B9-4227-A7AE-7769C742791A}" presName="cycle" presStyleCnt="0"/>
      <dgm:spPr/>
    </dgm:pt>
    <dgm:pt modelId="{FC7474B6-1151-4B7E-8A41-985E09BE28B5}" type="pres">
      <dgm:prSet presAssocID="{AEC0723E-D5B9-4227-A7AE-7769C742791A}" presName="srcNode" presStyleLbl="node1" presStyleIdx="0" presStyleCnt="7"/>
      <dgm:spPr/>
    </dgm:pt>
    <dgm:pt modelId="{1FE2BF58-D4CD-4D8A-83D4-58BC1807F08E}" type="pres">
      <dgm:prSet presAssocID="{AEC0723E-D5B9-4227-A7AE-7769C742791A}" presName="conn" presStyleLbl="parChTrans1D2" presStyleIdx="0" presStyleCnt="1"/>
      <dgm:spPr/>
      <dgm:t>
        <a:bodyPr/>
        <a:lstStyle/>
        <a:p>
          <a:endParaRPr lang="sl-SI"/>
        </a:p>
      </dgm:t>
    </dgm:pt>
    <dgm:pt modelId="{1E78B247-A567-4E6A-9C5E-74F72A68B8B8}" type="pres">
      <dgm:prSet presAssocID="{AEC0723E-D5B9-4227-A7AE-7769C742791A}" presName="extraNode" presStyleLbl="node1" presStyleIdx="0" presStyleCnt="7"/>
      <dgm:spPr/>
    </dgm:pt>
    <dgm:pt modelId="{E4C94C4B-6034-45D6-AF0A-BEC7AE734EA9}" type="pres">
      <dgm:prSet presAssocID="{AEC0723E-D5B9-4227-A7AE-7769C742791A}" presName="dstNode" presStyleLbl="node1" presStyleIdx="0" presStyleCnt="7"/>
      <dgm:spPr/>
    </dgm:pt>
    <dgm:pt modelId="{7E38317C-2209-4B94-BB8F-17820980FC4A}" type="pres">
      <dgm:prSet presAssocID="{ECD5C296-7FB9-402A-B673-951A3B05ECEA}" presName="text_1" presStyleLbl="node1" presStyleIdx="0" presStyleCnt="7">
        <dgm:presLayoutVars>
          <dgm:bulletEnabled val="1"/>
        </dgm:presLayoutVars>
      </dgm:prSet>
      <dgm:spPr/>
      <dgm:t>
        <a:bodyPr/>
        <a:lstStyle/>
        <a:p>
          <a:endParaRPr lang="sl-SI"/>
        </a:p>
      </dgm:t>
    </dgm:pt>
    <dgm:pt modelId="{4B7E301F-CF70-4155-80CC-6DD80D6A8DC8}" type="pres">
      <dgm:prSet presAssocID="{ECD5C296-7FB9-402A-B673-951A3B05ECEA}" presName="accent_1" presStyleCnt="0"/>
      <dgm:spPr/>
    </dgm:pt>
    <dgm:pt modelId="{2D52D6E3-60DA-4C2C-A26D-E65D38C5E9CF}" type="pres">
      <dgm:prSet presAssocID="{ECD5C296-7FB9-402A-B673-951A3B05ECEA}" presName="accentRepeatNode" presStyleLbl="solidFgAcc1" presStyleIdx="0" presStyleCnt="7"/>
      <dgm:spPr/>
    </dgm:pt>
    <dgm:pt modelId="{84141C35-190E-4B51-BDA9-C2CD53807099}" type="pres">
      <dgm:prSet presAssocID="{E61E394A-F0D6-4D7F-A854-0CAC1ED3D029}" presName="text_2" presStyleLbl="node1" presStyleIdx="1" presStyleCnt="7">
        <dgm:presLayoutVars>
          <dgm:bulletEnabled val="1"/>
        </dgm:presLayoutVars>
      </dgm:prSet>
      <dgm:spPr/>
      <dgm:t>
        <a:bodyPr/>
        <a:lstStyle/>
        <a:p>
          <a:endParaRPr lang="sl-SI"/>
        </a:p>
      </dgm:t>
    </dgm:pt>
    <dgm:pt modelId="{FC86E049-92E5-44C3-8789-1CF27F673814}" type="pres">
      <dgm:prSet presAssocID="{E61E394A-F0D6-4D7F-A854-0CAC1ED3D029}" presName="accent_2" presStyleCnt="0"/>
      <dgm:spPr/>
    </dgm:pt>
    <dgm:pt modelId="{A59672F5-81BC-489B-A62D-8C1B8BEFF24D}" type="pres">
      <dgm:prSet presAssocID="{E61E394A-F0D6-4D7F-A854-0CAC1ED3D029}" presName="accentRepeatNode" presStyleLbl="solidFgAcc1" presStyleIdx="1" presStyleCnt="7"/>
      <dgm:spPr/>
    </dgm:pt>
    <dgm:pt modelId="{12E8828F-FB42-4AD8-83D1-DD4E5386F77F}" type="pres">
      <dgm:prSet presAssocID="{C2F1521B-22C2-402C-91E5-501324E635EB}" presName="text_3" presStyleLbl="node1" presStyleIdx="2" presStyleCnt="7">
        <dgm:presLayoutVars>
          <dgm:bulletEnabled val="1"/>
        </dgm:presLayoutVars>
      </dgm:prSet>
      <dgm:spPr/>
      <dgm:t>
        <a:bodyPr/>
        <a:lstStyle/>
        <a:p>
          <a:endParaRPr lang="sl-SI"/>
        </a:p>
      </dgm:t>
    </dgm:pt>
    <dgm:pt modelId="{6441F181-6039-4879-BF3C-26DF3B3FF9A4}" type="pres">
      <dgm:prSet presAssocID="{C2F1521B-22C2-402C-91E5-501324E635EB}" presName="accent_3" presStyleCnt="0"/>
      <dgm:spPr/>
    </dgm:pt>
    <dgm:pt modelId="{E87FFAB1-D936-4027-8EEF-65421621FCA3}" type="pres">
      <dgm:prSet presAssocID="{C2F1521B-22C2-402C-91E5-501324E635EB}" presName="accentRepeatNode" presStyleLbl="solidFgAcc1" presStyleIdx="2" presStyleCnt="7"/>
      <dgm:spPr/>
    </dgm:pt>
    <dgm:pt modelId="{812E6AB7-C167-40A1-8092-3901B42619A3}" type="pres">
      <dgm:prSet presAssocID="{E07E933C-A53E-4252-B15F-AB943615C810}" presName="text_4" presStyleLbl="node1" presStyleIdx="3" presStyleCnt="7">
        <dgm:presLayoutVars>
          <dgm:bulletEnabled val="1"/>
        </dgm:presLayoutVars>
      </dgm:prSet>
      <dgm:spPr/>
      <dgm:t>
        <a:bodyPr/>
        <a:lstStyle/>
        <a:p>
          <a:endParaRPr lang="sl-SI"/>
        </a:p>
      </dgm:t>
    </dgm:pt>
    <dgm:pt modelId="{55A54B49-881F-49F3-BB8C-5F425DEC54D8}" type="pres">
      <dgm:prSet presAssocID="{E07E933C-A53E-4252-B15F-AB943615C810}" presName="accent_4" presStyleCnt="0"/>
      <dgm:spPr/>
    </dgm:pt>
    <dgm:pt modelId="{463E3B9A-7AA7-44B6-9E8C-1B5976EADBB9}" type="pres">
      <dgm:prSet presAssocID="{E07E933C-A53E-4252-B15F-AB943615C810}" presName="accentRepeatNode" presStyleLbl="solidFgAcc1" presStyleIdx="3" presStyleCnt="7"/>
      <dgm:spPr/>
    </dgm:pt>
    <dgm:pt modelId="{A4DC09DF-E900-4B1E-AA78-6F834704287B}" type="pres">
      <dgm:prSet presAssocID="{9B64CC0F-A611-4F7C-B3E3-DCD8CF97C873}" presName="text_5" presStyleLbl="node1" presStyleIdx="4" presStyleCnt="7">
        <dgm:presLayoutVars>
          <dgm:bulletEnabled val="1"/>
        </dgm:presLayoutVars>
      </dgm:prSet>
      <dgm:spPr/>
      <dgm:t>
        <a:bodyPr/>
        <a:lstStyle/>
        <a:p>
          <a:endParaRPr lang="sl-SI"/>
        </a:p>
      </dgm:t>
    </dgm:pt>
    <dgm:pt modelId="{2885488F-1090-4E92-93E2-4883BCE59F4A}" type="pres">
      <dgm:prSet presAssocID="{9B64CC0F-A611-4F7C-B3E3-DCD8CF97C873}" presName="accent_5" presStyleCnt="0"/>
      <dgm:spPr/>
    </dgm:pt>
    <dgm:pt modelId="{F290E689-4643-4388-B1FB-CB4732DDBE0E}" type="pres">
      <dgm:prSet presAssocID="{9B64CC0F-A611-4F7C-B3E3-DCD8CF97C873}" presName="accentRepeatNode" presStyleLbl="solidFgAcc1" presStyleIdx="4" presStyleCnt="7"/>
      <dgm:spPr/>
    </dgm:pt>
    <dgm:pt modelId="{E801107C-9358-442F-84C0-97CF6496E4AB}" type="pres">
      <dgm:prSet presAssocID="{40E4482E-F94A-4327-88EA-2D0FA206A89A}" presName="text_6" presStyleLbl="node1" presStyleIdx="5" presStyleCnt="7">
        <dgm:presLayoutVars>
          <dgm:bulletEnabled val="1"/>
        </dgm:presLayoutVars>
      </dgm:prSet>
      <dgm:spPr/>
      <dgm:t>
        <a:bodyPr/>
        <a:lstStyle/>
        <a:p>
          <a:endParaRPr lang="sl-SI"/>
        </a:p>
      </dgm:t>
    </dgm:pt>
    <dgm:pt modelId="{7D34BE26-CB7D-4B77-834C-82972BB86DB4}" type="pres">
      <dgm:prSet presAssocID="{40E4482E-F94A-4327-88EA-2D0FA206A89A}" presName="accent_6" presStyleCnt="0"/>
      <dgm:spPr/>
    </dgm:pt>
    <dgm:pt modelId="{758B78BF-3EBA-4D5E-912C-06A27E52AC3C}" type="pres">
      <dgm:prSet presAssocID="{40E4482E-F94A-4327-88EA-2D0FA206A89A}" presName="accentRepeatNode" presStyleLbl="solidFgAcc1" presStyleIdx="5" presStyleCnt="7"/>
      <dgm:spPr/>
    </dgm:pt>
    <dgm:pt modelId="{06DAFABC-51F9-4BBA-A46A-F561DD9EFE90}" type="pres">
      <dgm:prSet presAssocID="{F8274032-F583-4C0F-94F7-64A0A286CE0A}" presName="text_7" presStyleLbl="node1" presStyleIdx="6" presStyleCnt="7">
        <dgm:presLayoutVars>
          <dgm:bulletEnabled val="1"/>
        </dgm:presLayoutVars>
      </dgm:prSet>
      <dgm:spPr/>
      <dgm:t>
        <a:bodyPr/>
        <a:lstStyle/>
        <a:p>
          <a:endParaRPr lang="sl-SI"/>
        </a:p>
      </dgm:t>
    </dgm:pt>
    <dgm:pt modelId="{1926532A-A048-4E52-BDB5-65A9A140B558}" type="pres">
      <dgm:prSet presAssocID="{F8274032-F583-4C0F-94F7-64A0A286CE0A}" presName="accent_7" presStyleCnt="0"/>
      <dgm:spPr/>
    </dgm:pt>
    <dgm:pt modelId="{C05CD7FB-1A3B-4698-8673-8F359D49B33E}" type="pres">
      <dgm:prSet presAssocID="{F8274032-F583-4C0F-94F7-64A0A286CE0A}" presName="accentRepeatNode" presStyleLbl="solidFgAcc1" presStyleIdx="6" presStyleCnt="7"/>
      <dgm:spPr/>
    </dgm:pt>
  </dgm:ptLst>
  <dgm:cxnLst>
    <dgm:cxn modelId="{BBB0FB60-2A51-47AB-8DBF-A06AF2FA7984}" type="presOf" srcId="{72453DF3-99E3-4F62-832B-B333474595FF}" destId="{1FE2BF58-D4CD-4D8A-83D4-58BC1807F08E}" srcOrd="0" destOrd="0" presId="urn:microsoft.com/office/officeart/2008/layout/VerticalCurvedList"/>
    <dgm:cxn modelId="{DF0790A0-F131-4A86-A5D4-6BB0319F2DA9}" type="presOf" srcId="{E07E933C-A53E-4252-B15F-AB943615C810}" destId="{812E6AB7-C167-40A1-8092-3901B42619A3}" srcOrd="0" destOrd="0" presId="urn:microsoft.com/office/officeart/2008/layout/VerticalCurvedList"/>
    <dgm:cxn modelId="{9111AC72-03B7-4F13-ACE2-C93EFBC13732}" type="presOf" srcId="{9B64CC0F-A611-4F7C-B3E3-DCD8CF97C873}" destId="{A4DC09DF-E900-4B1E-AA78-6F834704287B}" srcOrd="0" destOrd="0" presId="urn:microsoft.com/office/officeart/2008/layout/VerticalCurvedList"/>
    <dgm:cxn modelId="{E624B2AC-4184-4F89-A68D-49E3469D9979}" type="presOf" srcId="{F8274032-F583-4C0F-94F7-64A0A286CE0A}" destId="{06DAFABC-51F9-4BBA-A46A-F561DD9EFE90}" srcOrd="0" destOrd="0" presId="urn:microsoft.com/office/officeart/2008/layout/VerticalCurvedList"/>
    <dgm:cxn modelId="{D4C8BC7C-82B2-45FA-94A9-60C0835E856F}" type="presOf" srcId="{AEC0723E-D5B9-4227-A7AE-7769C742791A}" destId="{98889709-A5C0-40EA-9888-DDE0C920FECA}" srcOrd="0" destOrd="0" presId="urn:microsoft.com/office/officeart/2008/layout/VerticalCurvedList"/>
    <dgm:cxn modelId="{F915D94F-9771-4158-A9A6-A90318F090C2}" srcId="{AEC0723E-D5B9-4227-A7AE-7769C742791A}" destId="{40E4482E-F94A-4327-88EA-2D0FA206A89A}" srcOrd="5" destOrd="0" parTransId="{5EEF3041-823D-4C95-894A-AD82DB125E5A}" sibTransId="{C0E693BD-1993-420E-912D-2BB4504CC3D5}"/>
    <dgm:cxn modelId="{E96B1D31-0C5E-4D3B-A062-198134C394E3}" srcId="{AEC0723E-D5B9-4227-A7AE-7769C742791A}" destId="{ECD5C296-7FB9-402A-B673-951A3B05ECEA}" srcOrd="0" destOrd="0" parTransId="{55A78E5A-E88E-4E28-8AD9-A9D06DFFA7A6}" sibTransId="{72453DF3-99E3-4F62-832B-B333474595FF}"/>
    <dgm:cxn modelId="{E2AB9498-3DDA-4126-85A2-57CED49BCAE5}" srcId="{AEC0723E-D5B9-4227-A7AE-7769C742791A}" destId="{9B64CC0F-A611-4F7C-B3E3-DCD8CF97C873}" srcOrd="4" destOrd="0" parTransId="{BFE4DC8D-94E2-44EC-A133-E33C000A4A50}" sibTransId="{33B0DC9F-2D4B-4A46-BF8D-2E16E022D122}"/>
    <dgm:cxn modelId="{0542B2C7-6CB4-4A75-BBE2-527B94CD33ED}" type="presOf" srcId="{C2F1521B-22C2-402C-91E5-501324E635EB}" destId="{12E8828F-FB42-4AD8-83D1-DD4E5386F77F}" srcOrd="0" destOrd="0" presId="urn:microsoft.com/office/officeart/2008/layout/VerticalCurvedList"/>
    <dgm:cxn modelId="{6833F8A1-D7E2-4E12-B971-2EE3AA81F638}" type="presOf" srcId="{ECD5C296-7FB9-402A-B673-951A3B05ECEA}" destId="{7E38317C-2209-4B94-BB8F-17820980FC4A}" srcOrd="0" destOrd="0" presId="urn:microsoft.com/office/officeart/2008/layout/VerticalCurvedList"/>
    <dgm:cxn modelId="{B0B32135-BA69-4600-A903-1D9931F5F531}" srcId="{AEC0723E-D5B9-4227-A7AE-7769C742791A}" destId="{E07E933C-A53E-4252-B15F-AB943615C810}" srcOrd="3" destOrd="0" parTransId="{53ED74E4-753A-4211-B7C3-98E5E519FE2E}" sibTransId="{D21F36F1-DDA6-49A5-9F44-2700AC069671}"/>
    <dgm:cxn modelId="{F947B2A0-FDF4-4C99-B296-0DAC6C2479AE}" srcId="{AEC0723E-D5B9-4227-A7AE-7769C742791A}" destId="{E61E394A-F0D6-4D7F-A854-0CAC1ED3D029}" srcOrd="1" destOrd="0" parTransId="{03CA83CE-BD7D-40A5-A13C-6807171F95D7}" sibTransId="{831A2524-7530-4EF5-A41F-830EB1A51FBB}"/>
    <dgm:cxn modelId="{B5A3E601-05CE-45CB-9D6F-2A1B843CB165}" srcId="{AEC0723E-D5B9-4227-A7AE-7769C742791A}" destId="{F8274032-F583-4C0F-94F7-64A0A286CE0A}" srcOrd="6" destOrd="0" parTransId="{AE97077B-7CC9-4358-B783-EDB67432FDDA}" sibTransId="{551F9139-B2E8-4368-AAE4-C9A506D3013B}"/>
    <dgm:cxn modelId="{E7222FD0-839D-4B39-AEF5-C06D36DF7E2B}" type="presOf" srcId="{40E4482E-F94A-4327-88EA-2D0FA206A89A}" destId="{E801107C-9358-442F-84C0-97CF6496E4AB}" srcOrd="0" destOrd="0" presId="urn:microsoft.com/office/officeart/2008/layout/VerticalCurvedList"/>
    <dgm:cxn modelId="{CABB3BD1-4425-4421-AF05-AFFFAA4F3FCB}" type="presOf" srcId="{E61E394A-F0D6-4D7F-A854-0CAC1ED3D029}" destId="{84141C35-190E-4B51-BDA9-C2CD53807099}" srcOrd="0" destOrd="0" presId="urn:microsoft.com/office/officeart/2008/layout/VerticalCurvedList"/>
    <dgm:cxn modelId="{BA7EEEFE-880D-4E58-A107-564AA3F66049}" srcId="{AEC0723E-D5B9-4227-A7AE-7769C742791A}" destId="{C2F1521B-22C2-402C-91E5-501324E635EB}" srcOrd="2" destOrd="0" parTransId="{44B9DB9E-DFD6-4E8B-8EB9-B4C06A84ABAA}" sibTransId="{84E20065-1D8E-4991-9EED-542C0D3FF114}"/>
    <dgm:cxn modelId="{FDB732C2-7E10-45F4-84C4-B827BC9E6DEB}" type="presParOf" srcId="{98889709-A5C0-40EA-9888-DDE0C920FECA}" destId="{3D1A7757-0306-4D98-B3C2-BAA3EEDE5353}" srcOrd="0" destOrd="0" presId="urn:microsoft.com/office/officeart/2008/layout/VerticalCurvedList"/>
    <dgm:cxn modelId="{6D272A00-BB91-4398-AE45-30E4B9197D55}" type="presParOf" srcId="{3D1A7757-0306-4D98-B3C2-BAA3EEDE5353}" destId="{49AC258F-CFC0-4A44-8C7C-708E0E332948}" srcOrd="0" destOrd="0" presId="urn:microsoft.com/office/officeart/2008/layout/VerticalCurvedList"/>
    <dgm:cxn modelId="{39920B63-EB91-4D86-B7C1-7DA278D25F28}" type="presParOf" srcId="{49AC258F-CFC0-4A44-8C7C-708E0E332948}" destId="{FC7474B6-1151-4B7E-8A41-985E09BE28B5}" srcOrd="0" destOrd="0" presId="urn:microsoft.com/office/officeart/2008/layout/VerticalCurvedList"/>
    <dgm:cxn modelId="{279BA610-FF90-4B5B-B929-DBB21F89553F}" type="presParOf" srcId="{49AC258F-CFC0-4A44-8C7C-708E0E332948}" destId="{1FE2BF58-D4CD-4D8A-83D4-58BC1807F08E}" srcOrd="1" destOrd="0" presId="urn:microsoft.com/office/officeart/2008/layout/VerticalCurvedList"/>
    <dgm:cxn modelId="{45DF48A6-142B-43BF-B672-06CD6E6690C3}" type="presParOf" srcId="{49AC258F-CFC0-4A44-8C7C-708E0E332948}" destId="{1E78B247-A567-4E6A-9C5E-74F72A68B8B8}" srcOrd="2" destOrd="0" presId="urn:microsoft.com/office/officeart/2008/layout/VerticalCurvedList"/>
    <dgm:cxn modelId="{B168F3DC-211F-4577-9EEC-6BCDDB5CBE54}" type="presParOf" srcId="{49AC258F-CFC0-4A44-8C7C-708E0E332948}" destId="{E4C94C4B-6034-45D6-AF0A-BEC7AE734EA9}" srcOrd="3" destOrd="0" presId="urn:microsoft.com/office/officeart/2008/layout/VerticalCurvedList"/>
    <dgm:cxn modelId="{E7265173-4C95-4D93-ACE4-8ECBBF5979E2}" type="presParOf" srcId="{3D1A7757-0306-4D98-B3C2-BAA3EEDE5353}" destId="{7E38317C-2209-4B94-BB8F-17820980FC4A}" srcOrd="1" destOrd="0" presId="urn:microsoft.com/office/officeart/2008/layout/VerticalCurvedList"/>
    <dgm:cxn modelId="{AAC91981-E879-4269-93A7-ED9295112D10}" type="presParOf" srcId="{3D1A7757-0306-4D98-B3C2-BAA3EEDE5353}" destId="{4B7E301F-CF70-4155-80CC-6DD80D6A8DC8}" srcOrd="2" destOrd="0" presId="urn:microsoft.com/office/officeart/2008/layout/VerticalCurvedList"/>
    <dgm:cxn modelId="{33BF5324-65A2-4FBA-B096-B5876D82ADEA}" type="presParOf" srcId="{4B7E301F-CF70-4155-80CC-6DD80D6A8DC8}" destId="{2D52D6E3-60DA-4C2C-A26D-E65D38C5E9CF}" srcOrd="0" destOrd="0" presId="urn:microsoft.com/office/officeart/2008/layout/VerticalCurvedList"/>
    <dgm:cxn modelId="{293B06A1-F709-410B-BFA6-945DEA9A5525}" type="presParOf" srcId="{3D1A7757-0306-4D98-B3C2-BAA3EEDE5353}" destId="{84141C35-190E-4B51-BDA9-C2CD53807099}" srcOrd="3" destOrd="0" presId="urn:microsoft.com/office/officeart/2008/layout/VerticalCurvedList"/>
    <dgm:cxn modelId="{3AEF9924-47BE-48B9-AC5E-E7DA843D44B4}" type="presParOf" srcId="{3D1A7757-0306-4D98-B3C2-BAA3EEDE5353}" destId="{FC86E049-92E5-44C3-8789-1CF27F673814}" srcOrd="4" destOrd="0" presId="urn:microsoft.com/office/officeart/2008/layout/VerticalCurvedList"/>
    <dgm:cxn modelId="{323118D1-BF42-4D84-ADBD-EE5664D40884}" type="presParOf" srcId="{FC86E049-92E5-44C3-8789-1CF27F673814}" destId="{A59672F5-81BC-489B-A62D-8C1B8BEFF24D}" srcOrd="0" destOrd="0" presId="urn:microsoft.com/office/officeart/2008/layout/VerticalCurvedList"/>
    <dgm:cxn modelId="{39B7E1C1-D7D2-41BE-9AFE-63F5F03474DB}" type="presParOf" srcId="{3D1A7757-0306-4D98-B3C2-BAA3EEDE5353}" destId="{12E8828F-FB42-4AD8-83D1-DD4E5386F77F}" srcOrd="5" destOrd="0" presId="urn:microsoft.com/office/officeart/2008/layout/VerticalCurvedList"/>
    <dgm:cxn modelId="{F8C1BF4A-BBC9-4163-81DA-71C0B92AE1D1}" type="presParOf" srcId="{3D1A7757-0306-4D98-B3C2-BAA3EEDE5353}" destId="{6441F181-6039-4879-BF3C-26DF3B3FF9A4}" srcOrd="6" destOrd="0" presId="urn:microsoft.com/office/officeart/2008/layout/VerticalCurvedList"/>
    <dgm:cxn modelId="{FEF34350-6A88-4604-9229-77E59C8315FD}" type="presParOf" srcId="{6441F181-6039-4879-BF3C-26DF3B3FF9A4}" destId="{E87FFAB1-D936-4027-8EEF-65421621FCA3}" srcOrd="0" destOrd="0" presId="urn:microsoft.com/office/officeart/2008/layout/VerticalCurvedList"/>
    <dgm:cxn modelId="{67090E25-30FF-45F4-992B-C268BF8FF6AA}" type="presParOf" srcId="{3D1A7757-0306-4D98-B3C2-BAA3EEDE5353}" destId="{812E6AB7-C167-40A1-8092-3901B42619A3}" srcOrd="7" destOrd="0" presId="urn:microsoft.com/office/officeart/2008/layout/VerticalCurvedList"/>
    <dgm:cxn modelId="{27327369-0ADE-4C52-B383-DAA166A72923}" type="presParOf" srcId="{3D1A7757-0306-4D98-B3C2-BAA3EEDE5353}" destId="{55A54B49-881F-49F3-BB8C-5F425DEC54D8}" srcOrd="8" destOrd="0" presId="urn:microsoft.com/office/officeart/2008/layout/VerticalCurvedList"/>
    <dgm:cxn modelId="{528FE051-B21A-4FD4-87D1-FED0D16B34AD}" type="presParOf" srcId="{55A54B49-881F-49F3-BB8C-5F425DEC54D8}" destId="{463E3B9A-7AA7-44B6-9E8C-1B5976EADBB9}" srcOrd="0" destOrd="0" presId="urn:microsoft.com/office/officeart/2008/layout/VerticalCurvedList"/>
    <dgm:cxn modelId="{B150B7AD-0D7F-4403-9CD7-7C1B0BBE64D8}" type="presParOf" srcId="{3D1A7757-0306-4D98-B3C2-BAA3EEDE5353}" destId="{A4DC09DF-E900-4B1E-AA78-6F834704287B}" srcOrd="9" destOrd="0" presId="urn:microsoft.com/office/officeart/2008/layout/VerticalCurvedList"/>
    <dgm:cxn modelId="{2A6EAE9A-EA23-46F5-8579-79FB20891FA0}" type="presParOf" srcId="{3D1A7757-0306-4D98-B3C2-BAA3EEDE5353}" destId="{2885488F-1090-4E92-93E2-4883BCE59F4A}" srcOrd="10" destOrd="0" presId="urn:microsoft.com/office/officeart/2008/layout/VerticalCurvedList"/>
    <dgm:cxn modelId="{DF51A3C0-A46E-4DAA-98D6-1F8826B3C61D}" type="presParOf" srcId="{2885488F-1090-4E92-93E2-4883BCE59F4A}" destId="{F290E689-4643-4388-B1FB-CB4732DDBE0E}" srcOrd="0" destOrd="0" presId="urn:microsoft.com/office/officeart/2008/layout/VerticalCurvedList"/>
    <dgm:cxn modelId="{66FB501E-6BCE-4D68-88AA-21797B9A785D}" type="presParOf" srcId="{3D1A7757-0306-4D98-B3C2-BAA3EEDE5353}" destId="{E801107C-9358-442F-84C0-97CF6496E4AB}" srcOrd="11" destOrd="0" presId="urn:microsoft.com/office/officeart/2008/layout/VerticalCurvedList"/>
    <dgm:cxn modelId="{78A3D0C9-314B-4D2D-8927-20F6C88C2610}" type="presParOf" srcId="{3D1A7757-0306-4D98-B3C2-BAA3EEDE5353}" destId="{7D34BE26-CB7D-4B77-834C-82972BB86DB4}" srcOrd="12" destOrd="0" presId="urn:microsoft.com/office/officeart/2008/layout/VerticalCurvedList"/>
    <dgm:cxn modelId="{915ACFA8-195E-4F4B-B3A8-73E8EC6EE24E}" type="presParOf" srcId="{7D34BE26-CB7D-4B77-834C-82972BB86DB4}" destId="{758B78BF-3EBA-4D5E-912C-06A27E52AC3C}" srcOrd="0" destOrd="0" presId="urn:microsoft.com/office/officeart/2008/layout/VerticalCurvedList"/>
    <dgm:cxn modelId="{DC8E7735-D1D1-4FA6-A970-4022B74B0468}" type="presParOf" srcId="{3D1A7757-0306-4D98-B3C2-BAA3EEDE5353}" destId="{06DAFABC-51F9-4BBA-A46A-F561DD9EFE90}" srcOrd="13" destOrd="0" presId="urn:microsoft.com/office/officeart/2008/layout/VerticalCurvedList"/>
    <dgm:cxn modelId="{76931C3F-FBC4-45DD-875F-8E6DD29434B0}" type="presParOf" srcId="{3D1A7757-0306-4D98-B3C2-BAA3EEDE5353}" destId="{1926532A-A048-4E52-BDB5-65A9A140B558}" srcOrd="14" destOrd="0" presId="urn:microsoft.com/office/officeart/2008/layout/VerticalCurvedList"/>
    <dgm:cxn modelId="{6218859E-B106-423B-91EC-5CD623C04755}" type="presParOf" srcId="{1926532A-A048-4E52-BDB5-65A9A140B558}" destId="{C05CD7FB-1A3B-4698-8673-8F359D49B33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EC0723E-D5B9-4227-A7AE-7769C742791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ECD5C296-7FB9-402A-B673-951A3B05ECEA}">
      <dgm:prSet phldrT="[besedilo]"/>
      <dgm:spPr/>
      <dgm:t>
        <a:bodyPr/>
        <a:lstStyle/>
        <a:p>
          <a:r>
            <a:rPr lang="sl-SI" dirty="0" smtClean="0"/>
            <a:t>Elektronska napotnica – ne bo več papirnatega obrazca</a:t>
          </a:r>
          <a:endParaRPr lang="sl-SI" dirty="0"/>
        </a:p>
      </dgm:t>
    </dgm:pt>
    <dgm:pt modelId="{55A78E5A-E88E-4E28-8AD9-A9D06DFFA7A6}" type="parTrans" cxnId="{E96B1D31-0C5E-4D3B-A062-198134C394E3}">
      <dgm:prSet/>
      <dgm:spPr/>
      <dgm:t>
        <a:bodyPr/>
        <a:lstStyle/>
        <a:p>
          <a:endParaRPr lang="sl-SI"/>
        </a:p>
      </dgm:t>
    </dgm:pt>
    <dgm:pt modelId="{72453DF3-99E3-4F62-832B-B333474595FF}" type="sibTrans" cxnId="{E96B1D31-0C5E-4D3B-A062-198134C394E3}">
      <dgm:prSet/>
      <dgm:spPr/>
      <dgm:t>
        <a:bodyPr/>
        <a:lstStyle/>
        <a:p>
          <a:endParaRPr lang="sl-SI"/>
        </a:p>
      </dgm:t>
    </dgm:pt>
    <dgm:pt modelId="{E61E394A-F0D6-4D7F-A854-0CAC1ED3D029}">
      <dgm:prSet phldrT="[besedilo]"/>
      <dgm:spPr/>
      <dgm:t>
        <a:bodyPr/>
        <a:lstStyle/>
        <a:p>
          <a:r>
            <a:rPr lang="sl-SI" dirty="0" smtClean="0"/>
            <a:t>Možnost naročanja pri zdravniku ali sestri</a:t>
          </a:r>
          <a:endParaRPr lang="sl-SI" dirty="0"/>
        </a:p>
      </dgm:t>
    </dgm:pt>
    <dgm:pt modelId="{03CA83CE-BD7D-40A5-A13C-6807171F95D7}" type="parTrans" cxnId="{F947B2A0-FDF4-4C99-B296-0DAC6C2479AE}">
      <dgm:prSet/>
      <dgm:spPr/>
      <dgm:t>
        <a:bodyPr/>
        <a:lstStyle/>
        <a:p>
          <a:endParaRPr lang="sl-SI"/>
        </a:p>
      </dgm:t>
    </dgm:pt>
    <dgm:pt modelId="{831A2524-7530-4EF5-A41F-830EB1A51FBB}" type="sibTrans" cxnId="{F947B2A0-FDF4-4C99-B296-0DAC6C2479AE}">
      <dgm:prSet/>
      <dgm:spPr/>
      <dgm:t>
        <a:bodyPr/>
        <a:lstStyle/>
        <a:p>
          <a:endParaRPr lang="sl-SI"/>
        </a:p>
      </dgm:t>
    </dgm:pt>
    <dgm:pt modelId="{C2F1521B-22C2-402C-91E5-501324E635EB}">
      <dgm:prSet phldrT="[besedilo]"/>
      <dgm:spPr/>
      <dgm:t>
        <a:bodyPr/>
        <a:lstStyle/>
        <a:p>
          <a:r>
            <a:rPr lang="sl-SI" dirty="0" smtClean="0"/>
            <a:t>Možnost </a:t>
          </a:r>
          <a:r>
            <a:rPr lang="sl-SI" dirty="0" smtClean="0"/>
            <a:t>naročanja </a:t>
          </a:r>
          <a:r>
            <a:rPr lang="sl-SI" dirty="0" smtClean="0"/>
            <a:t>preko spletne strani</a:t>
          </a:r>
          <a:endParaRPr lang="sl-SI" dirty="0"/>
        </a:p>
      </dgm:t>
    </dgm:pt>
    <dgm:pt modelId="{44B9DB9E-DFD6-4E8B-8EB9-B4C06A84ABAA}" type="parTrans" cxnId="{BA7EEEFE-880D-4E58-A107-564AA3F66049}">
      <dgm:prSet/>
      <dgm:spPr/>
      <dgm:t>
        <a:bodyPr/>
        <a:lstStyle/>
        <a:p>
          <a:endParaRPr lang="sl-SI"/>
        </a:p>
      </dgm:t>
    </dgm:pt>
    <dgm:pt modelId="{84E20065-1D8E-4991-9EED-542C0D3FF114}" type="sibTrans" cxnId="{BA7EEEFE-880D-4E58-A107-564AA3F66049}">
      <dgm:prSet/>
      <dgm:spPr/>
      <dgm:t>
        <a:bodyPr/>
        <a:lstStyle/>
        <a:p>
          <a:endParaRPr lang="sl-SI"/>
        </a:p>
      </dgm:t>
    </dgm:pt>
    <dgm:pt modelId="{9B64CC0F-A611-4F7C-B3E3-DCD8CF97C873}">
      <dgm:prSet phldrT="[besedilo]"/>
      <dgm:spPr/>
      <dgm:t>
        <a:bodyPr/>
        <a:lstStyle/>
        <a:p>
          <a:r>
            <a:rPr lang="sl-SI" dirty="0" smtClean="0"/>
            <a:t>Pregled napotnic in naročil</a:t>
          </a:r>
          <a:endParaRPr lang="sl-SI" dirty="0"/>
        </a:p>
      </dgm:t>
    </dgm:pt>
    <dgm:pt modelId="{BFE4DC8D-94E2-44EC-A133-E33C000A4A50}" type="parTrans" cxnId="{E2AB9498-3DDA-4126-85A2-57CED49BCAE5}">
      <dgm:prSet/>
      <dgm:spPr/>
      <dgm:t>
        <a:bodyPr/>
        <a:lstStyle/>
        <a:p>
          <a:endParaRPr lang="sl-SI"/>
        </a:p>
      </dgm:t>
    </dgm:pt>
    <dgm:pt modelId="{33B0DC9F-2D4B-4A46-BF8D-2E16E022D122}" type="sibTrans" cxnId="{E2AB9498-3DDA-4126-85A2-57CED49BCAE5}">
      <dgm:prSet/>
      <dgm:spPr/>
      <dgm:t>
        <a:bodyPr/>
        <a:lstStyle/>
        <a:p>
          <a:endParaRPr lang="sl-SI"/>
        </a:p>
      </dgm:t>
    </dgm:pt>
    <dgm:pt modelId="{F32BBACC-1BE7-4F9B-8ACA-F3231A79C8B5}">
      <dgm:prSet phldrT="[besedilo]"/>
      <dgm:spPr/>
      <dgm:t>
        <a:bodyPr/>
        <a:lstStyle/>
        <a:p>
          <a:r>
            <a:rPr lang="sl-SI" dirty="0" smtClean="0"/>
            <a:t>Obveščanje pred terminom</a:t>
          </a:r>
          <a:endParaRPr lang="sl-SI" dirty="0"/>
        </a:p>
      </dgm:t>
    </dgm:pt>
    <dgm:pt modelId="{1206C81D-C4E7-4C09-B540-99B0AFF72972}" type="parTrans" cxnId="{CE090C61-57CD-4F5F-AB37-0D909C2E649A}">
      <dgm:prSet/>
      <dgm:spPr/>
      <dgm:t>
        <a:bodyPr/>
        <a:lstStyle/>
        <a:p>
          <a:endParaRPr lang="sl-SI"/>
        </a:p>
      </dgm:t>
    </dgm:pt>
    <dgm:pt modelId="{AE28E25A-D71A-4D5D-A32D-6FA53C7A7BCF}" type="sibTrans" cxnId="{CE090C61-57CD-4F5F-AB37-0D909C2E649A}">
      <dgm:prSet/>
      <dgm:spPr/>
      <dgm:t>
        <a:bodyPr/>
        <a:lstStyle/>
        <a:p>
          <a:endParaRPr lang="sl-SI"/>
        </a:p>
      </dgm:t>
    </dgm:pt>
    <dgm:pt modelId="{98889709-A5C0-40EA-9888-DDE0C920FECA}" type="pres">
      <dgm:prSet presAssocID="{AEC0723E-D5B9-4227-A7AE-7769C742791A}" presName="Name0" presStyleCnt="0">
        <dgm:presLayoutVars>
          <dgm:chMax val="7"/>
          <dgm:chPref val="7"/>
          <dgm:dir/>
        </dgm:presLayoutVars>
      </dgm:prSet>
      <dgm:spPr/>
      <dgm:t>
        <a:bodyPr/>
        <a:lstStyle/>
        <a:p>
          <a:endParaRPr lang="sl-SI"/>
        </a:p>
      </dgm:t>
    </dgm:pt>
    <dgm:pt modelId="{3D1A7757-0306-4D98-B3C2-BAA3EEDE5353}" type="pres">
      <dgm:prSet presAssocID="{AEC0723E-D5B9-4227-A7AE-7769C742791A}" presName="Name1" presStyleCnt="0"/>
      <dgm:spPr/>
    </dgm:pt>
    <dgm:pt modelId="{49AC258F-CFC0-4A44-8C7C-708E0E332948}" type="pres">
      <dgm:prSet presAssocID="{AEC0723E-D5B9-4227-A7AE-7769C742791A}" presName="cycle" presStyleCnt="0"/>
      <dgm:spPr/>
    </dgm:pt>
    <dgm:pt modelId="{FC7474B6-1151-4B7E-8A41-985E09BE28B5}" type="pres">
      <dgm:prSet presAssocID="{AEC0723E-D5B9-4227-A7AE-7769C742791A}" presName="srcNode" presStyleLbl="node1" presStyleIdx="0" presStyleCnt="5"/>
      <dgm:spPr/>
    </dgm:pt>
    <dgm:pt modelId="{1FE2BF58-D4CD-4D8A-83D4-58BC1807F08E}" type="pres">
      <dgm:prSet presAssocID="{AEC0723E-D5B9-4227-A7AE-7769C742791A}" presName="conn" presStyleLbl="parChTrans1D2" presStyleIdx="0" presStyleCnt="1"/>
      <dgm:spPr/>
      <dgm:t>
        <a:bodyPr/>
        <a:lstStyle/>
        <a:p>
          <a:endParaRPr lang="sl-SI"/>
        </a:p>
      </dgm:t>
    </dgm:pt>
    <dgm:pt modelId="{1E78B247-A567-4E6A-9C5E-74F72A68B8B8}" type="pres">
      <dgm:prSet presAssocID="{AEC0723E-D5B9-4227-A7AE-7769C742791A}" presName="extraNode" presStyleLbl="node1" presStyleIdx="0" presStyleCnt="5"/>
      <dgm:spPr/>
    </dgm:pt>
    <dgm:pt modelId="{E4C94C4B-6034-45D6-AF0A-BEC7AE734EA9}" type="pres">
      <dgm:prSet presAssocID="{AEC0723E-D5B9-4227-A7AE-7769C742791A}" presName="dstNode" presStyleLbl="node1" presStyleIdx="0" presStyleCnt="5"/>
      <dgm:spPr/>
    </dgm:pt>
    <dgm:pt modelId="{7E38317C-2209-4B94-BB8F-17820980FC4A}" type="pres">
      <dgm:prSet presAssocID="{ECD5C296-7FB9-402A-B673-951A3B05ECEA}" presName="text_1" presStyleLbl="node1" presStyleIdx="0" presStyleCnt="5">
        <dgm:presLayoutVars>
          <dgm:bulletEnabled val="1"/>
        </dgm:presLayoutVars>
      </dgm:prSet>
      <dgm:spPr/>
      <dgm:t>
        <a:bodyPr/>
        <a:lstStyle/>
        <a:p>
          <a:endParaRPr lang="sl-SI"/>
        </a:p>
      </dgm:t>
    </dgm:pt>
    <dgm:pt modelId="{4B7E301F-CF70-4155-80CC-6DD80D6A8DC8}" type="pres">
      <dgm:prSet presAssocID="{ECD5C296-7FB9-402A-B673-951A3B05ECEA}" presName="accent_1" presStyleCnt="0"/>
      <dgm:spPr/>
    </dgm:pt>
    <dgm:pt modelId="{2D52D6E3-60DA-4C2C-A26D-E65D38C5E9CF}" type="pres">
      <dgm:prSet presAssocID="{ECD5C296-7FB9-402A-B673-951A3B05ECEA}" presName="accentRepeatNode" presStyleLbl="solidFgAcc1" presStyleIdx="0" presStyleCnt="5"/>
      <dgm:spPr/>
    </dgm:pt>
    <dgm:pt modelId="{84141C35-190E-4B51-BDA9-C2CD53807099}" type="pres">
      <dgm:prSet presAssocID="{E61E394A-F0D6-4D7F-A854-0CAC1ED3D029}" presName="text_2" presStyleLbl="node1" presStyleIdx="1" presStyleCnt="5">
        <dgm:presLayoutVars>
          <dgm:bulletEnabled val="1"/>
        </dgm:presLayoutVars>
      </dgm:prSet>
      <dgm:spPr/>
      <dgm:t>
        <a:bodyPr/>
        <a:lstStyle/>
        <a:p>
          <a:endParaRPr lang="sl-SI"/>
        </a:p>
      </dgm:t>
    </dgm:pt>
    <dgm:pt modelId="{FC86E049-92E5-44C3-8789-1CF27F673814}" type="pres">
      <dgm:prSet presAssocID="{E61E394A-F0D6-4D7F-A854-0CAC1ED3D029}" presName="accent_2" presStyleCnt="0"/>
      <dgm:spPr/>
    </dgm:pt>
    <dgm:pt modelId="{A59672F5-81BC-489B-A62D-8C1B8BEFF24D}" type="pres">
      <dgm:prSet presAssocID="{E61E394A-F0D6-4D7F-A854-0CAC1ED3D029}" presName="accentRepeatNode" presStyleLbl="solidFgAcc1" presStyleIdx="1" presStyleCnt="5"/>
      <dgm:spPr/>
    </dgm:pt>
    <dgm:pt modelId="{12E8828F-FB42-4AD8-83D1-DD4E5386F77F}" type="pres">
      <dgm:prSet presAssocID="{C2F1521B-22C2-402C-91E5-501324E635EB}" presName="text_3" presStyleLbl="node1" presStyleIdx="2" presStyleCnt="5">
        <dgm:presLayoutVars>
          <dgm:bulletEnabled val="1"/>
        </dgm:presLayoutVars>
      </dgm:prSet>
      <dgm:spPr/>
      <dgm:t>
        <a:bodyPr/>
        <a:lstStyle/>
        <a:p>
          <a:endParaRPr lang="sl-SI"/>
        </a:p>
      </dgm:t>
    </dgm:pt>
    <dgm:pt modelId="{6441F181-6039-4879-BF3C-26DF3B3FF9A4}" type="pres">
      <dgm:prSet presAssocID="{C2F1521B-22C2-402C-91E5-501324E635EB}" presName="accent_3" presStyleCnt="0"/>
      <dgm:spPr/>
    </dgm:pt>
    <dgm:pt modelId="{E87FFAB1-D936-4027-8EEF-65421621FCA3}" type="pres">
      <dgm:prSet presAssocID="{C2F1521B-22C2-402C-91E5-501324E635EB}" presName="accentRepeatNode" presStyleLbl="solidFgAcc1" presStyleIdx="2" presStyleCnt="5"/>
      <dgm:spPr/>
    </dgm:pt>
    <dgm:pt modelId="{ADBB6EF0-065E-4FAC-9BA7-76B32AE61A74}" type="pres">
      <dgm:prSet presAssocID="{9B64CC0F-A611-4F7C-B3E3-DCD8CF97C873}" presName="text_4" presStyleLbl="node1" presStyleIdx="3" presStyleCnt="5">
        <dgm:presLayoutVars>
          <dgm:bulletEnabled val="1"/>
        </dgm:presLayoutVars>
      </dgm:prSet>
      <dgm:spPr/>
      <dgm:t>
        <a:bodyPr/>
        <a:lstStyle/>
        <a:p>
          <a:endParaRPr lang="sl-SI"/>
        </a:p>
      </dgm:t>
    </dgm:pt>
    <dgm:pt modelId="{360921AC-1B86-40C4-BD57-05C87BF7D9C3}" type="pres">
      <dgm:prSet presAssocID="{9B64CC0F-A611-4F7C-B3E3-DCD8CF97C873}" presName="accent_4" presStyleCnt="0"/>
      <dgm:spPr/>
    </dgm:pt>
    <dgm:pt modelId="{F290E689-4643-4388-B1FB-CB4732DDBE0E}" type="pres">
      <dgm:prSet presAssocID="{9B64CC0F-A611-4F7C-B3E3-DCD8CF97C873}" presName="accentRepeatNode" presStyleLbl="solidFgAcc1" presStyleIdx="3" presStyleCnt="5"/>
      <dgm:spPr/>
    </dgm:pt>
    <dgm:pt modelId="{8672F9C0-4D41-46B0-93FC-DB451BAAB5F7}" type="pres">
      <dgm:prSet presAssocID="{F32BBACC-1BE7-4F9B-8ACA-F3231A79C8B5}" presName="text_5" presStyleLbl="node1" presStyleIdx="4" presStyleCnt="5">
        <dgm:presLayoutVars>
          <dgm:bulletEnabled val="1"/>
        </dgm:presLayoutVars>
      </dgm:prSet>
      <dgm:spPr/>
      <dgm:t>
        <a:bodyPr/>
        <a:lstStyle/>
        <a:p>
          <a:endParaRPr lang="sl-SI"/>
        </a:p>
      </dgm:t>
    </dgm:pt>
    <dgm:pt modelId="{CE5B43E6-EDD5-400F-BB88-895BD3D9D69D}" type="pres">
      <dgm:prSet presAssocID="{F32BBACC-1BE7-4F9B-8ACA-F3231A79C8B5}" presName="accent_5" presStyleCnt="0"/>
      <dgm:spPr/>
    </dgm:pt>
    <dgm:pt modelId="{2B17E32C-D240-4D9B-9199-5F1D69BFA45C}" type="pres">
      <dgm:prSet presAssocID="{F32BBACC-1BE7-4F9B-8ACA-F3231A79C8B5}" presName="accentRepeatNode" presStyleLbl="solidFgAcc1" presStyleIdx="4" presStyleCnt="5"/>
      <dgm:spPr/>
    </dgm:pt>
  </dgm:ptLst>
  <dgm:cxnLst>
    <dgm:cxn modelId="{3BC47CC2-90B3-46F0-905F-7F875DA10F53}" type="presOf" srcId="{72453DF3-99E3-4F62-832B-B333474595FF}" destId="{1FE2BF58-D4CD-4D8A-83D4-58BC1807F08E}" srcOrd="0" destOrd="0" presId="urn:microsoft.com/office/officeart/2008/layout/VerticalCurvedList"/>
    <dgm:cxn modelId="{15E546AB-5D88-4D52-B7F4-EC5ED14EDEEC}" type="presOf" srcId="{E61E394A-F0D6-4D7F-A854-0CAC1ED3D029}" destId="{84141C35-190E-4B51-BDA9-C2CD53807099}" srcOrd="0" destOrd="0" presId="urn:microsoft.com/office/officeart/2008/layout/VerticalCurvedList"/>
    <dgm:cxn modelId="{CE090C61-57CD-4F5F-AB37-0D909C2E649A}" srcId="{AEC0723E-D5B9-4227-A7AE-7769C742791A}" destId="{F32BBACC-1BE7-4F9B-8ACA-F3231A79C8B5}" srcOrd="4" destOrd="0" parTransId="{1206C81D-C4E7-4C09-B540-99B0AFF72972}" sibTransId="{AE28E25A-D71A-4D5D-A32D-6FA53C7A7BCF}"/>
    <dgm:cxn modelId="{C5969754-CE4B-4163-9EAA-894AD0CF224A}" type="presOf" srcId="{AEC0723E-D5B9-4227-A7AE-7769C742791A}" destId="{98889709-A5C0-40EA-9888-DDE0C920FECA}" srcOrd="0" destOrd="0" presId="urn:microsoft.com/office/officeart/2008/layout/VerticalCurvedList"/>
    <dgm:cxn modelId="{E96B1D31-0C5E-4D3B-A062-198134C394E3}" srcId="{AEC0723E-D5B9-4227-A7AE-7769C742791A}" destId="{ECD5C296-7FB9-402A-B673-951A3B05ECEA}" srcOrd="0" destOrd="0" parTransId="{55A78E5A-E88E-4E28-8AD9-A9D06DFFA7A6}" sibTransId="{72453DF3-99E3-4F62-832B-B333474595FF}"/>
    <dgm:cxn modelId="{78A96A54-C24A-4F58-93E9-13A8664F8CB1}" type="presOf" srcId="{F32BBACC-1BE7-4F9B-8ACA-F3231A79C8B5}" destId="{8672F9C0-4D41-46B0-93FC-DB451BAAB5F7}" srcOrd="0" destOrd="0" presId="urn:microsoft.com/office/officeart/2008/layout/VerticalCurvedList"/>
    <dgm:cxn modelId="{97D9FF8A-41A0-48C9-920A-1B0DDB80E155}" type="presOf" srcId="{ECD5C296-7FB9-402A-B673-951A3B05ECEA}" destId="{7E38317C-2209-4B94-BB8F-17820980FC4A}" srcOrd="0" destOrd="0" presId="urn:microsoft.com/office/officeart/2008/layout/VerticalCurvedList"/>
    <dgm:cxn modelId="{E2AB9498-3DDA-4126-85A2-57CED49BCAE5}" srcId="{AEC0723E-D5B9-4227-A7AE-7769C742791A}" destId="{9B64CC0F-A611-4F7C-B3E3-DCD8CF97C873}" srcOrd="3" destOrd="0" parTransId="{BFE4DC8D-94E2-44EC-A133-E33C000A4A50}" sibTransId="{33B0DC9F-2D4B-4A46-BF8D-2E16E022D122}"/>
    <dgm:cxn modelId="{40F494CA-BF7C-4AB0-984A-9A2476CCFA36}" type="presOf" srcId="{C2F1521B-22C2-402C-91E5-501324E635EB}" destId="{12E8828F-FB42-4AD8-83D1-DD4E5386F77F}" srcOrd="0" destOrd="0" presId="urn:microsoft.com/office/officeart/2008/layout/VerticalCurvedList"/>
    <dgm:cxn modelId="{F947B2A0-FDF4-4C99-B296-0DAC6C2479AE}" srcId="{AEC0723E-D5B9-4227-A7AE-7769C742791A}" destId="{E61E394A-F0D6-4D7F-A854-0CAC1ED3D029}" srcOrd="1" destOrd="0" parTransId="{03CA83CE-BD7D-40A5-A13C-6807171F95D7}" sibTransId="{831A2524-7530-4EF5-A41F-830EB1A51FBB}"/>
    <dgm:cxn modelId="{EED21CA9-257D-486A-AEFF-3826DD866073}" type="presOf" srcId="{9B64CC0F-A611-4F7C-B3E3-DCD8CF97C873}" destId="{ADBB6EF0-065E-4FAC-9BA7-76B32AE61A74}" srcOrd="0" destOrd="0" presId="urn:microsoft.com/office/officeart/2008/layout/VerticalCurvedList"/>
    <dgm:cxn modelId="{BA7EEEFE-880D-4E58-A107-564AA3F66049}" srcId="{AEC0723E-D5B9-4227-A7AE-7769C742791A}" destId="{C2F1521B-22C2-402C-91E5-501324E635EB}" srcOrd="2" destOrd="0" parTransId="{44B9DB9E-DFD6-4E8B-8EB9-B4C06A84ABAA}" sibTransId="{84E20065-1D8E-4991-9EED-542C0D3FF114}"/>
    <dgm:cxn modelId="{45CFB064-0E5C-44FD-B3A8-9AE2E3F29F0E}" type="presParOf" srcId="{98889709-A5C0-40EA-9888-DDE0C920FECA}" destId="{3D1A7757-0306-4D98-B3C2-BAA3EEDE5353}" srcOrd="0" destOrd="0" presId="urn:microsoft.com/office/officeart/2008/layout/VerticalCurvedList"/>
    <dgm:cxn modelId="{9A0AF100-24BF-4004-A005-8353F879D703}" type="presParOf" srcId="{3D1A7757-0306-4D98-B3C2-BAA3EEDE5353}" destId="{49AC258F-CFC0-4A44-8C7C-708E0E332948}" srcOrd="0" destOrd="0" presId="urn:microsoft.com/office/officeart/2008/layout/VerticalCurvedList"/>
    <dgm:cxn modelId="{EF022FCB-7FE4-4C3A-AC9D-31454A7C8955}" type="presParOf" srcId="{49AC258F-CFC0-4A44-8C7C-708E0E332948}" destId="{FC7474B6-1151-4B7E-8A41-985E09BE28B5}" srcOrd="0" destOrd="0" presId="urn:microsoft.com/office/officeart/2008/layout/VerticalCurvedList"/>
    <dgm:cxn modelId="{962B6D14-78F6-40FD-80D6-5220FF2FAD85}" type="presParOf" srcId="{49AC258F-CFC0-4A44-8C7C-708E0E332948}" destId="{1FE2BF58-D4CD-4D8A-83D4-58BC1807F08E}" srcOrd="1" destOrd="0" presId="urn:microsoft.com/office/officeart/2008/layout/VerticalCurvedList"/>
    <dgm:cxn modelId="{14653DDC-682A-41CD-B223-AE940451F77E}" type="presParOf" srcId="{49AC258F-CFC0-4A44-8C7C-708E0E332948}" destId="{1E78B247-A567-4E6A-9C5E-74F72A68B8B8}" srcOrd="2" destOrd="0" presId="urn:microsoft.com/office/officeart/2008/layout/VerticalCurvedList"/>
    <dgm:cxn modelId="{C5BEADBD-79BC-485B-8CAD-05BD64CBE91C}" type="presParOf" srcId="{49AC258F-CFC0-4A44-8C7C-708E0E332948}" destId="{E4C94C4B-6034-45D6-AF0A-BEC7AE734EA9}" srcOrd="3" destOrd="0" presId="urn:microsoft.com/office/officeart/2008/layout/VerticalCurvedList"/>
    <dgm:cxn modelId="{B14A6340-EC4A-4AD0-AAD6-CA9CF9B3C3E2}" type="presParOf" srcId="{3D1A7757-0306-4D98-B3C2-BAA3EEDE5353}" destId="{7E38317C-2209-4B94-BB8F-17820980FC4A}" srcOrd="1" destOrd="0" presId="urn:microsoft.com/office/officeart/2008/layout/VerticalCurvedList"/>
    <dgm:cxn modelId="{18A39D27-828F-4CCC-B411-9943919E50E2}" type="presParOf" srcId="{3D1A7757-0306-4D98-B3C2-BAA3EEDE5353}" destId="{4B7E301F-CF70-4155-80CC-6DD80D6A8DC8}" srcOrd="2" destOrd="0" presId="urn:microsoft.com/office/officeart/2008/layout/VerticalCurvedList"/>
    <dgm:cxn modelId="{47C2D230-2BBB-4957-B2F0-8C7696275958}" type="presParOf" srcId="{4B7E301F-CF70-4155-80CC-6DD80D6A8DC8}" destId="{2D52D6E3-60DA-4C2C-A26D-E65D38C5E9CF}" srcOrd="0" destOrd="0" presId="urn:microsoft.com/office/officeart/2008/layout/VerticalCurvedList"/>
    <dgm:cxn modelId="{0F4ADE5F-CE3B-4485-A0C2-55E560369C28}" type="presParOf" srcId="{3D1A7757-0306-4D98-B3C2-BAA3EEDE5353}" destId="{84141C35-190E-4B51-BDA9-C2CD53807099}" srcOrd="3" destOrd="0" presId="urn:microsoft.com/office/officeart/2008/layout/VerticalCurvedList"/>
    <dgm:cxn modelId="{95795DD8-0579-4715-A89C-8126468AF95C}" type="presParOf" srcId="{3D1A7757-0306-4D98-B3C2-BAA3EEDE5353}" destId="{FC86E049-92E5-44C3-8789-1CF27F673814}" srcOrd="4" destOrd="0" presId="urn:microsoft.com/office/officeart/2008/layout/VerticalCurvedList"/>
    <dgm:cxn modelId="{40A054AC-3109-48DB-B902-4BB57AE08E87}" type="presParOf" srcId="{FC86E049-92E5-44C3-8789-1CF27F673814}" destId="{A59672F5-81BC-489B-A62D-8C1B8BEFF24D}" srcOrd="0" destOrd="0" presId="urn:microsoft.com/office/officeart/2008/layout/VerticalCurvedList"/>
    <dgm:cxn modelId="{A6502A26-9F75-49D5-822E-7107EB73E290}" type="presParOf" srcId="{3D1A7757-0306-4D98-B3C2-BAA3EEDE5353}" destId="{12E8828F-FB42-4AD8-83D1-DD4E5386F77F}" srcOrd="5" destOrd="0" presId="urn:microsoft.com/office/officeart/2008/layout/VerticalCurvedList"/>
    <dgm:cxn modelId="{26CD8D4A-5CD0-48DA-842F-1CFB6FF1A58C}" type="presParOf" srcId="{3D1A7757-0306-4D98-B3C2-BAA3EEDE5353}" destId="{6441F181-6039-4879-BF3C-26DF3B3FF9A4}" srcOrd="6" destOrd="0" presId="urn:microsoft.com/office/officeart/2008/layout/VerticalCurvedList"/>
    <dgm:cxn modelId="{7619A6AC-38CD-4F8A-83EC-FA2CE47846AC}" type="presParOf" srcId="{6441F181-6039-4879-BF3C-26DF3B3FF9A4}" destId="{E87FFAB1-D936-4027-8EEF-65421621FCA3}" srcOrd="0" destOrd="0" presId="urn:microsoft.com/office/officeart/2008/layout/VerticalCurvedList"/>
    <dgm:cxn modelId="{14F92B94-B54E-423B-9E1A-D7AE69C1B346}" type="presParOf" srcId="{3D1A7757-0306-4D98-B3C2-BAA3EEDE5353}" destId="{ADBB6EF0-065E-4FAC-9BA7-76B32AE61A74}" srcOrd="7" destOrd="0" presId="urn:microsoft.com/office/officeart/2008/layout/VerticalCurvedList"/>
    <dgm:cxn modelId="{60BDE280-EC29-416D-ADFA-448280F89931}" type="presParOf" srcId="{3D1A7757-0306-4D98-B3C2-BAA3EEDE5353}" destId="{360921AC-1B86-40C4-BD57-05C87BF7D9C3}" srcOrd="8" destOrd="0" presId="urn:microsoft.com/office/officeart/2008/layout/VerticalCurvedList"/>
    <dgm:cxn modelId="{696AAE4F-31C7-4D28-9252-B76A21D00BE9}" type="presParOf" srcId="{360921AC-1B86-40C4-BD57-05C87BF7D9C3}" destId="{F290E689-4643-4388-B1FB-CB4732DDBE0E}" srcOrd="0" destOrd="0" presId="urn:microsoft.com/office/officeart/2008/layout/VerticalCurvedList"/>
    <dgm:cxn modelId="{AC529FC2-100E-4476-A6B1-B485040AA175}" type="presParOf" srcId="{3D1A7757-0306-4D98-B3C2-BAA3EEDE5353}" destId="{8672F9C0-4D41-46B0-93FC-DB451BAAB5F7}" srcOrd="9" destOrd="0" presId="urn:microsoft.com/office/officeart/2008/layout/VerticalCurvedList"/>
    <dgm:cxn modelId="{F7D43C05-C060-4B1D-B848-AEC029A50604}" type="presParOf" srcId="{3D1A7757-0306-4D98-B3C2-BAA3EEDE5353}" destId="{CE5B43E6-EDD5-400F-BB88-895BD3D9D69D}" srcOrd="10" destOrd="0" presId="urn:microsoft.com/office/officeart/2008/layout/VerticalCurvedList"/>
    <dgm:cxn modelId="{A3240FE7-0743-4108-95E6-9A098B4DE6AC}" type="presParOf" srcId="{CE5B43E6-EDD5-400F-BB88-895BD3D9D69D}" destId="{2B17E32C-D240-4D9B-9199-5F1D69BFA45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a:solidFill>
          <a:schemeClr val="accent4">
            <a:hueOff val="0"/>
            <a:satOff val="0"/>
            <a:lumOff val="0"/>
            <a:alpha val="32000"/>
          </a:schemeClr>
        </a:solidFill>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a:solidFill>
          <a:schemeClr val="accent2">
            <a:hueOff val="0"/>
            <a:satOff val="0"/>
            <a:lumOff val="0"/>
            <a:alpha val="32000"/>
          </a:schemeClr>
        </a:solidFill>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a:solidFill>
          <a:schemeClr val="accent5">
            <a:hueOff val="0"/>
            <a:satOff val="0"/>
            <a:lumOff val="0"/>
            <a:alpha val="32000"/>
          </a:schemeClr>
        </a:solidFill>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7428C920-0B9D-4854-B77F-5340203B699A}">
      <dgm:prSet/>
      <dgm:spPr>
        <a:solidFill>
          <a:schemeClr val="accent3">
            <a:hueOff val="0"/>
            <a:satOff val="0"/>
            <a:lumOff val="0"/>
            <a:alpha val="32000"/>
          </a:schemeClr>
        </a:solidFill>
      </dgm:spPr>
      <dgm:t>
        <a:bodyPr/>
        <a:lstStyle/>
        <a:p>
          <a:pPr rtl="0"/>
          <a:r>
            <a:rPr lang="sl-SI" dirty="0" smtClean="0"/>
            <a:t>Čakalne dobe (prvi prosti termini)</a:t>
          </a:r>
          <a:endParaRPr lang="sl-SI" dirty="0"/>
        </a:p>
      </dgm:t>
    </dgm:pt>
    <dgm:pt modelId="{668F17E1-524E-4A8F-B2C6-5210E2E8AED7}" type="parTrans" cxnId="{3684FF9B-E0D2-498C-80AD-AA11B68CC448}">
      <dgm:prSet/>
      <dgm:spPr/>
      <dgm:t>
        <a:bodyPr/>
        <a:lstStyle/>
        <a:p>
          <a:endParaRPr lang="sl-SI"/>
        </a:p>
      </dgm:t>
    </dgm:pt>
    <dgm:pt modelId="{71903219-8C34-4347-BAA3-D0DC6493BFF5}" type="sibTrans" cxnId="{3684FF9B-E0D2-498C-80AD-AA11B68CC448}">
      <dgm:prSet/>
      <dgm:spPr/>
      <dgm:t>
        <a:bodyPr/>
        <a:lstStyle/>
        <a:p>
          <a:endParaRPr lang="sl-SI"/>
        </a:p>
      </dgm:t>
    </dgm:pt>
    <dgm:pt modelId="{8166C6D9-5CFE-4185-BB2E-9504654CD426}">
      <dgm:prSet/>
      <dgm:spPr/>
      <dgm:t>
        <a:bodyPr/>
        <a:lstStyle/>
        <a:p>
          <a:pPr rtl="0"/>
          <a:r>
            <a:rPr lang="sl-SI" dirty="0" smtClean="0"/>
            <a:t>BI - analitika</a:t>
          </a:r>
          <a:endParaRPr lang="sl-SI" dirty="0"/>
        </a:p>
      </dgm:t>
    </dgm:pt>
    <dgm:pt modelId="{6F516CE3-1139-4E92-A462-832D0A9280B3}" type="parTrans" cxnId="{A600EF05-AEB7-4B94-BA75-4D1A36F2940C}">
      <dgm:prSet/>
      <dgm:spPr/>
      <dgm:t>
        <a:bodyPr/>
        <a:lstStyle/>
        <a:p>
          <a:endParaRPr lang="sl-SI"/>
        </a:p>
      </dgm:t>
    </dgm:pt>
    <dgm:pt modelId="{98DDD816-EC30-4660-B613-0E1B1F6CB1A4}" type="sibTrans" cxnId="{A600EF05-AEB7-4B94-BA75-4D1A36F2940C}">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5">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031BDB1D-CBF9-4A64-9BB3-3033C75A0E65}" type="pres">
      <dgm:prSet presAssocID="{7428C920-0B9D-4854-B77F-5340203B699A}" presName="parentText" presStyleLbl="node1" presStyleIdx="1" presStyleCnt="5">
        <dgm:presLayoutVars>
          <dgm:chMax val="0"/>
          <dgm:bulletEnabled val="1"/>
        </dgm:presLayoutVars>
      </dgm:prSet>
      <dgm:spPr/>
      <dgm:t>
        <a:bodyPr/>
        <a:lstStyle/>
        <a:p>
          <a:endParaRPr lang="sl-SI"/>
        </a:p>
      </dgm:t>
    </dgm:pt>
    <dgm:pt modelId="{E50E9B21-2193-4EDD-874D-ECC1598DF932}" type="pres">
      <dgm:prSet presAssocID="{71903219-8C34-4347-BAA3-D0DC6493BFF5}" presName="spacer" presStyleCnt="0"/>
      <dgm:spPr/>
    </dgm:pt>
    <dgm:pt modelId="{B2491DB8-1E62-43D9-87F3-00A2B2B71EB5}" type="pres">
      <dgm:prSet presAssocID="{581B1042-09B4-431B-9C0F-20EAF5D4C556}" presName="parentText" presStyleLbl="node1" presStyleIdx="2" presStyleCnt="5">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5">
        <dgm:presLayoutVars>
          <dgm:chMax val="0"/>
          <dgm:bulletEnabled val="1"/>
        </dgm:presLayoutVars>
      </dgm:prSet>
      <dgm:spPr/>
      <dgm:t>
        <a:bodyPr/>
        <a:lstStyle/>
        <a:p>
          <a:endParaRPr lang="sl-SI"/>
        </a:p>
      </dgm:t>
    </dgm:pt>
    <dgm:pt modelId="{BE830680-6F4D-43CF-AE92-94D2CF6FD0A3}" type="pres">
      <dgm:prSet presAssocID="{BA81D20E-62C4-47D2-815F-4C4E8C1A0D50}" presName="spacer" presStyleCnt="0"/>
      <dgm:spPr/>
    </dgm:pt>
    <dgm:pt modelId="{F4170803-B654-462F-AA1D-E865A26F8D26}" type="pres">
      <dgm:prSet presAssocID="{8166C6D9-5CFE-4185-BB2E-9504654CD426}" presName="parentText" presStyleLbl="node1" presStyleIdx="4" presStyleCnt="5">
        <dgm:presLayoutVars>
          <dgm:chMax val="0"/>
          <dgm:bulletEnabled val="1"/>
        </dgm:presLayoutVars>
      </dgm:prSet>
      <dgm:spPr/>
      <dgm:t>
        <a:bodyPr/>
        <a:lstStyle/>
        <a:p>
          <a:endParaRPr lang="sl-SI"/>
        </a:p>
      </dgm:t>
    </dgm:pt>
  </dgm:ptLst>
  <dgm:cxnLst>
    <dgm:cxn modelId="{785A2C4F-0480-41FF-9651-E538533F63AC}" srcId="{6DDC76E4-8C63-4C8B-B4CC-7265C86F5926}" destId="{AABED5EB-2B7E-4DA2-801A-73A1533C3BEE}" srcOrd="3" destOrd="0" parTransId="{08743A33-87B5-4299-B907-D46213A24E95}" sibTransId="{BA81D20E-62C4-47D2-815F-4C4E8C1A0D50}"/>
    <dgm:cxn modelId="{7A443361-1173-414C-ACF3-05044491D890}" type="presOf" srcId="{6DDC76E4-8C63-4C8B-B4CC-7265C86F5926}" destId="{7C2C7A15-8BE1-49E6-903B-37E7304ABF14}" srcOrd="0" destOrd="0" presId="urn:microsoft.com/office/officeart/2005/8/layout/vList2"/>
    <dgm:cxn modelId="{06586CEA-6485-4CD8-87A2-4287D10136E8}" type="presOf" srcId="{581B1042-09B4-431B-9C0F-20EAF5D4C556}" destId="{B2491DB8-1E62-43D9-87F3-00A2B2B71EB5}" srcOrd="0" destOrd="0" presId="urn:microsoft.com/office/officeart/2005/8/layout/vList2"/>
    <dgm:cxn modelId="{E375386E-2F55-4756-99A9-D951362AE18B}" type="presOf" srcId="{7428C920-0B9D-4854-B77F-5340203B699A}" destId="{031BDB1D-CBF9-4A64-9BB3-3033C75A0E65}" srcOrd="0" destOrd="0" presId="urn:microsoft.com/office/officeart/2005/8/layout/vList2"/>
    <dgm:cxn modelId="{0CD071F1-51CF-433F-85A1-67DAA942EDF1}" srcId="{6DDC76E4-8C63-4C8B-B4CC-7265C86F5926}" destId="{581B1042-09B4-431B-9C0F-20EAF5D4C556}" srcOrd="2" destOrd="0" parTransId="{0FC7D0DF-E8F0-4BC4-BEAD-1F3834D60024}" sibTransId="{53B19734-67BF-478D-8722-D1B79490740A}"/>
    <dgm:cxn modelId="{A600EF05-AEB7-4B94-BA75-4D1A36F2940C}" srcId="{6DDC76E4-8C63-4C8B-B4CC-7265C86F5926}" destId="{8166C6D9-5CFE-4185-BB2E-9504654CD426}" srcOrd="4" destOrd="0" parTransId="{6F516CE3-1139-4E92-A462-832D0A9280B3}" sibTransId="{98DDD816-EC30-4660-B613-0E1B1F6CB1A4}"/>
    <dgm:cxn modelId="{8100E310-51C2-4933-8DD3-C7E620D85046}" srcId="{6DDC76E4-8C63-4C8B-B4CC-7265C86F5926}" destId="{30C1DB32-F902-44F1-853F-037E1376D3AA}" srcOrd="0" destOrd="0" parTransId="{0B077BBD-CBD3-4CED-9EAA-F25F42B1B784}" sibTransId="{E58C41CD-7977-46BD-B410-136FFD02CCA7}"/>
    <dgm:cxn modelId="{3684FF9B-E0D2-498C-80AD-AA11B68CC448}" srcId="{6DDC76E4-8C63-4C8B-B4CC-7265C86F5926}" destId="{7428C920-0B9D-4854-B77F-5340203B699A}" srcOrd="1" destOrd="0" parTransId="{668F17E1-524E-4A8F-B2C6-5210E2E8AED7}" sibTransId="{71903219-8C34-4347-BAA3-D0DC6493BFF5}"/>
    <dgm:cxn modelId="{86BB2DF7-85FB-4E8A-8164-322C51EA0389}" type="presOf" srcId="{8166C6D9-5CFE-4185-BB2E-9504654CD426}" destId="{F4170803-B654-462F-AA1D-E865A26F8D26}" srcOrd="0" destOrd="0" presId="urn:microsoft.com/office/officeart/2005/8/layout/vList2"/>
    <dgm:cxn modelId="{142AD06A-D6EA-4963-9C1E-E37B1475FDAB}" type="presOf" srcId="{30C1DB32-F902-44F1-853F-037E1376D3AA}" destId="{A8C06271-F93D-41C2-BA61-2588743E29DB}" srcOrd="0" destOrd="0" presId="urn:microsoft.com/office/officeart/2005/8/layout/vList2"/>
    <dgm:cxn modelId="{2F597E26-A225-47CE-B660-039CABD5EFAC}" type="presOf" srcId="{AABED5EB-2B7E-4DA2-801A-73A1533C3BEE}" destId="{B7C4A7A6-9224-4B24-82D8-CF217F51E435}" srcOrd="0" destOrd="0" presId="urn:microsoft.com/office/officeart/2005/8/layout/vList2"/>
    <dgm:cxn modelId="{00134743-CF19-4637-8FF1-5B2D81401303}" type="presParOf" srcId="{7C2C7A15-8BE1-49E6-903B-37E7304ABF14}" destId="{A8C06271-F93D-41C2-BA61-2588743E29DB}" srcOrd="0" destOrd="0" presId="urn:microsoft.com/office/officeart/2005/8/layout/vList2"/>
    <dgm:cxn modelId="{10A3436C-6D1C-4D22-AFCE-B04098C139D6}" type="presParOf" srcId="{7C2C7A15-8BE1-49E6-903B-37E7304ABF14}" destId="{65F366DA-4597-4D70-92A6-FFE3BCE59C47}" srcOrd="1" destOrd="0" presId="urn:microsoft.com/office/officeart/2005/8/layout/vList2"/>
    <dgm:cxn modelId="{CF15B3CA-4D5E-4A91-8555-BC03D5489D40}" type="presParOf" srcId="{7C2C7A15-8BE1-49E6-903B-37E7304ABF14}" destId="{031BDB1D-CBF9-4A64-9BB3-3033C75A0E65}" srcOrd="2" destOrd="0" presId="urn:microsoft.com/office/officeart/2005/8/layout/vList2"/>
    <dgm:cxn modelId="{EDF98DAC-1DAE-4DE6-B9E3-9DCBD1360EC0}" type="presParOf" srcId="{7C2C7A15-8BE1-49E6-903B-37E7304ABF14}" destId="{E50E9B21-2193-4EDD-874D-ECC1598DF932}" srcOrd="3" destOrd="0" presId="urn:microsoft.com/office/officeart/2005/8/layout/vList2"/>
    <dgm:cxn modelId="{0FB53A47-1267-48FF-B34D-5441AD06344D}" type="presParOf" srcId="{7C2C7A15-8BE1-49E6-903B-37E7304ABF14}" destId="{B2491DB8-1E62-43D9-87F3-00A2B2B71EB5}" srcOrd="4" destOrd="0" presId="urn:microsoft.com/office/officeart/2005/8/layout/vList2"/>
    <dgm:cxn modelId="{2FFBF5B5-C98C-4C19-8F92-5FC902BF60D3}" type="presParOf" srcId="{7C2C7A15-8BE1-49E6-903B-37E7304ABF14}" destId="{02FDCE7A-727F-4787-A507-0782A88336DB}" srcOrd="5" destOrd="0" presId="urn:microsoft.com/office/officeart/2005/8/layout/vList2"/>
    <dgm:cxn modelId="{5536E44F-9848-40E1-8310-CFA70EC29680}" type="presParOf" srcId="{7C2C7A15-8BE1-49E6-903B-37E7304ABF14}" destId="{B7C4A7A6-9224-4B24-82D8-CF217F51E435}" srcOrd="6" destOrd="0" presId="urn:microsoft.com/office/officeart/2005/8/layout/vList2"/>
    <dgm:cxn modelId="{8E22A85F-0331-458E-A912-8DB9CBB7127A}" type="presParOf" srcId="{7C2C7A15-8BE1-49E6-903B-37E7304ABF14}" destId="{BE830680-6F4D-43CF-AE92-94D2CF6FD0A3}" srcOrd="7" destOrd="0" presId="urn:microsoft.com/office/officeart/2005/8/layout/vList2"/>
    <dgm:cxn modelId="{C2712737-438B-4B83-977A-00D160EFFF01}" type="presParOf" srcId="{7C2C7A15-8BE1-49E6-903B-37E7304ABF14}" destId="{F4170803-B654-462F-AA1D-E865A26F8D2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9180E50-B0C6-47D7-B9BB-F1EFF89533C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sl-SI"/>
        </a:p>
      </dgm:t>
    </dgm:pt>
    <dgm:pt modelId="{980E2C49-B04A-46DF-9148-C2E3ADB9AE42}">
      <dgm:prSet phldrT="[besedilo]"/>
      <dgm:spPr/>
      <dgm:t>
        <a:bodyPr/>
        <a:lstStyle/>
        <a:p>
          <a:r>
            <a:rPr lang="sl-SI" dirty="0" smtClean="0"/>
            <a:t>Čakalni seznam (proces B)</a:t>
          </a:r>
          <a:endParaRPr lang="sl-SI" dirty="0"/>
        </a:p>
      </dgm:t>
    </dgm:pt>
    <dgm:pt modelId="{C3913440-38FF-4895-880F-3EC453E1C3CE}" type="parTrans" cxnId="{43AFB98B-0E6D-4D63-BA55-D4A6553BBF15}">
      <dgm:prSet/>
      <dgm:spPr/>
      <dgm:t>
        <a:bodyPr/>
        <a:lstStyle/>
        <a:p>
          <a:endParaRPr lang="sl-SI"/>
        </a:p>
      </dgm:t>
    </dgm:pt>
    <dgm:pt modelId="{4089B566-C70B-4D3E-9614-FBC2503C05BA}" type="sibTrans" cxnId="{43AFB98B-0E6D-4D63-BA55-D4A6553BBF15}">
      <dgm:prSet/>
      <dgm:spPr/>
      <dgm:t>
        <a:bodyPr/>
        <a:lstStyle/>
        <a:p>
          <a:endParaRPr lang="sl-SI"/>
        </a:p>
      </dgm:t>
    </dgm:pt>
    <dgm:pt modelId="{D3A1F45F-D6DB-47D1-88BD-D31805D8ECDF}">
      <dgm:prSet phldrT="[besedilo]"/>
      <dgm:spPr/>
      <dgm:t>
        <a:bodyPr/>
        <a:lstStyle/>
        <a:p>
          <a:r>
            <a:rPr lang="sl-SI" dirty="0" smtClean="0"/>
            <a:t>Čakalne dobe  -  prvi prosti termini (proces A)</a:t>
          </a:r>
          <a:endParaRPr lang="sl-SI" dirty="0"/>
        </a:p>
      </dgm:t>
    </dgm:pt>
    <dgm:pt modelId="{DCC27CD9-E2BD-4C29-BE75-B187E3D7D2EC}" type="parTrans" cxnId="{44396514-15FD-472C-BE31-9EDCE25E65F4}">
      <dgm:prSet/>
      <dgm:spPr/>
      <dgm:t>
        <a:bodyPr/>
        <a:lstStyle/>
        <a:p>
          <a:endParaRPr lang="sl-SI"/>
        </a:p>
      </dgm:t>
    </dgm:pt>
    <dgm:pt modelId="{575EE355-ABBE-44E8-9F75-DE9FEC687212}" type="sibTrans" cxnId="{44396514-15FD-472C-BE31-9EDCE25E65F4}">
      <dgm:prSet/>
      <dgm:spPr/>
      <dgm:t>
        <a:bodyPr/>
        <a:lstStyle/>
        <a:p>
          <a:endParaRPr lang="sl-SI"/>
        </a:p>
      </dgm:t>
    </dgm:pt>
    <dgm:pt modelId="{A60A9613-30BC-4130-95F1-F52962CAD121}">
      <dgm:prSet phldrT="[besedilo]"/>
      <dgm:spPr/>
      <dgm:t>
        <a:bodyPr/>
        <a:lstStyle/>
        <a:p>
          <a:r>
            <a:rPr lang="sl-SI" dirty="0" smtClean="0"/>
            <a:t>Šifranti in pomožne tabele (VZS, ustanove…)</a:t>
          </a:r>
          <a:endParaRPr lang="sl-SI" dirty="0"/>
        </a:p>
      </dgm:t>
    </dgm:pt>
    <dgm:pt modelId="{FCE0C03A-8FF7-491C-A405-0D2667B6481D}" type="parTrans" cxnId="{3FEBCC21-D614-40D2-983D-6419A4B7E475}">
      <dgm:prSet/>
      <dgm:spPr/>
      <dgm:t>
        <a:bodyPr/>
        <a:lstStyle/>
        <a:p>
          <a:endParaRPr lang="sl-SI"/>
        </a:p>
      </dgm:t>
    </dgm:pt>
    <dgm:pt modelId="{41159A39-B70A-4994-9C84-F40341966BF0}" type="sibTrans" cxnId="{3FEBCC21-D614-40D2-983D-6419A4B7E475}">
      <dgm:prSet/>
      <dgm:spPr/>
      <dgm:t>
        <a:bodyPr/>
        <a:lstStyle/>
        <a:p>
          <a:endParaRPr lang="sl-SI"/>
        </a:p>
      </dgm:t>
    </dgm:pt>
    <dgm:pt modelId="{B6BED05C-C7CB-4D7A-9975-58B51ED3D5FB}" type="pres">
      <dgm:prSet presAssocID="{49180E50-B0C6-47D7-B9BB-F1EFF89533CB}" presName="diagram" presStyleCnt="0">
        <dgm:presLayoutVars>
          <dgm:dir/>
          <dgm:resizeHandles val="exact"/>
        </dgm:presLayoutVars>
      </dgm:prSet>
      <dgm:spPr/>
      <dgm:t>
        <a:bodyPr/>
        <a:lstStyle/>
        <a:p>
          <a:endParaRPr lang="sl-SI"/>
        </a:p>
      </dgm:t>
    </dgm:pt>
    <dgm:pt modelId="{F55517C3-1236-48E0-9C3B-642AFD12ADED}" type="pres">
      <dgm:prSet presAssocID="{980E2C49-B04A-46DF-9148-C2E3ADB9AE42}" presName="node" presStyleLbl="node1" presStyleIdx="0" presStyleCnt="3">
        <dgm:presLayoutVars>
          <dgm:bulletEnabled val="1"/>
        </dgm:presLayoutVars>
      </dgm:prSet>
      <dgm:spPr/>
      <dgm:t>
        <a:bodyPr/>
        <a:lstStyle/>
        <a:p>
          <a:endParaRPr lang="sl-SI"/>
        </a:p>
      </dgm:t>
    </dgm:pt>
    <dgm:pt modelId="{257551EF-F47F-4B2A-BFD8-14BFEE8BACE3}" type="pres">
      <dgm:prSet presAssocID="{4089B566-C70B-4D3E-9614-FBC2503C05BA}" presName="sibTrans" presStyleCnt="0"/>
      <dgm:spPr/>
    </dgm:pt>
    <dgm:pt modelId="{0F984848-7D74-4BAA-A8FD-B7F1C8C69D6C}" type="pres">
      <dgm:prSet presAssocID="{D3A1F45F-D6DB-47D1-88BD-D31805D8ECDF}" presName="node" presStyleLbl="node1" presStyleIdx="1" presStyleCnt="3">
        <dgm:presLayoutVars>
          <dgm:bulletEnabled val="1"/>
        </dgm:presLayoutVars>
      </dgm:prSet>
      <dgm:spPr/>
      <dgm:t>
        <a:bodyPr/>
        <a:lstStyle/>
        <a:p>
          <a:endParaRPr lang="sl-SI"/>
        </a:p>
      </dgm:t>
    </dgm:pt>
    <dgm:pt modelId="{DD585FAC-4440-4386-AD36-DE9A8D7CD1EE}" type="pres">
      <dgm:prSet presAssocID="{575EE355-ABBE-44E8-9F75-DE9FEC687212}" presName="sibTrans" presStyleCnt="0"/>
      <dgm:spPr/>
    </dgm:pt>
    <dgm:pt modelId="{DDD39734-51E8-469B-9E40-EB5E5714821D}" type="pres">
      <dgm:prSet presAssocID="{A60A9613-30BC-4130-95F1-F52962CAD121}" presName="node" presStyleLbl="node1" presStyleIdx="2" presStyleCnt="3">
        <dgm:presLayoutVars>
          <dgm:bulletEnabled val="1"/>
        </dgm:presLayoutVars>
      </dgm:prSet>
      <dgm:spPr/>
      <dgm:t>
        <a:bodyPr/>
        <a:lstStyle/>
        <a:p>
          <a:endParaRPr lang="sl-SI"/>
        </a:p>
      </dgm:t>
    </dgm:pt>
  </dgm:ptLst>
  <dgm:cxnLst>
    <dgm:cxn modelId="{3FEBCC21-D614-40D2-983D-6419A4B7E475}" srcId="{49180E50-B0C6-47D7-B9BB-F1EFF89533CB}" destId="{A60A9613-30BC-4130-95F1-F52962CAD121}" srcOrd="2" destOrd="0" parTransId="{FCE0C03A-8FF7-491C-A405-0D2667B6481D}" sibTransId="{41159A39-B70A-4994-9C84-F40341966BF0}"/>
    <dgm:cxn modelId="{E17E5725-7E61-4024-8530-A33AFA2090BC}" type="presOf" srcId="{A60A9613-30BC-4130-95F1-F52962CAD121}" destId="{DDD39734-51E8-469B-9E40-EB5E5714821D}" srcOrd="0" destOrd="0" presId="urn:microsoft.com/office/officeart/2005/8/layout/default"/>
    <dgm:cxn modelId="{44396514-15FD-472C-BE31-9EDCE25E65F4}" srcId="{49180E50-B0C6-47D7-B9BB-F1EFF89533CB}" destId="{D3A1F45F-D6DB-47D1-88BD-D31805D8ECDF}" srcOrd="1" destOrd="0" parTransId="{DCC27CD9-E2BD-4C29-BE75-B187E3D7D2EC}" sibTransId="{575EE355-ABBE-44E8-9F75-DE9FEC687212}"/>
    <dgm:cxn modelId="{BE7C761F-3733-4F0D-9A48-A64995DA889F}" type="presOf" srcId="{49180E50-B0C6-47D7-B9BB-F1EFF89533CB}" destId="{B6BED05C-C7CB-4D7A-9975-58B51ED3D5FB}" srcOrd="0" destOrd="0" presId="urn:microsoft.com/office/officeart/2005/8/layout/default"/>
    <dgm:cxn modelId="{4A9CDFFA-83C3-4230-AE37-3FC288EC671B}" type="presOf" srcId="{980E2C49-B04A-46DF-9148-C2E3ADB9AE42}" destId="{F55517C3-1236-48E0-9C3B-642AFD12ADED}" srcOrd="0" destOrd="0" presId="urn:microsoft.com/office/officeart/2005/8/layout/default"/>
    <dgm:cxn modelId="{8A808490-B82B-43B0-82D1-6C12B58DE42F}" type="presOf" srcId="{D3A1F45F-D6DB-47D1-88BD-D31805D8ECDF}" destId="{0F984848-7D74-4BAA-A8FD-B7F1C8C69D6C}" srcOrd="0" destOrd="0" presId="urn:microsoft.com/office/officeart/2005/8/layout/default"/>
    <dgm:cxn modelId="{43AFB98B-0E6D-4D63-BA55-D4A6553BBF15}" srcId="{49180E50-B0C6-47D7-B9BB-F1EFF89533CB}" destId="{980E2C49-B04A-46DF-9148-C2E3ADB9AE42}" srcOrd="0" destOrd="0" parTransId="{C3913440-38FF-4895-880F-3EC453E1C3CE}" sibTransId="{4089B566-C70B-4D3E-9614-FBC2503C05BA}"/>
    <dgm:cxn modelId="{FCC3D545-4D72-4533-B3A3-3AF7E8E0058F}" type="presParOf" srcId="{B6BED05C-C7CB-4D7A-9975-58B51ED3D5FB}" destId="{F55517C3-1236-48E0-9C3B-642AFD12ADED}" srcOrd="0" destOrd="0" presId="urn:microsoft.com/office/officeart/2005/8/layout/default"/>
    <dgm:cxn modelId="{AC8D55CD-D094-4BB2-B827-9D588F21DF36}" type="presParOf" srcId="{B6BED05C-C7CB-4D7A-9975-58B51ED3D5FB}" destId="{257551EF-F47F-4B2A-BFD8-14BFEE8BACE3}" srcOrd="1" destOrd="0" presId="urn:microsoft.com/office/officeart/2005/8/layout/default"/>
    <dgm:cxn modelId="{E86CF6C9-522E-4982-B36C-EB003AE6BDC3}" type="presParOf" srcId="{B6BED05C-C7CB-4D7A-9975-58B51ED3D5FB}" destId="{0F984848-7D74-4BAA-A8FD-B7F1C8C69D6C}" srcOrd="2" destOrd="0" presId="urn:microsoft.com/office/officeart/2005/8/layout/default"/>
    <dgm:cxn modelId="{CA990491-D1EB-47E0-A386-A75FFCBBDC03}" type="presParOf" srcId="{B6BED05C-C7CB-4D7A-9975-58B51ED3D5FB}" destId="{DD585FAC-4440-4386-AD36-DE9A8D7CD1EE}" srcOrd="3" destOrd="0" presId="urn:microsoft.com/office/officeart/2005/8/layout/default"/>
    <dgm:cxn modelId="{31C9923A-A9E8-4E16-9345-CA557D51AA3E}" type="presParOf" srcId="{B6BED05C-C7CB-4D7A-9975-58B51ED3D5FB}" destId="{DDD39734-51E8-469B-9E40-EB5E5714821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23820B4-53B3-4E66-B2A6-873D7210CCA1}"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hr-HR"/>
        </a:p>
      </dgm:t>
    </dgm:pt>
    <dgm:pt modelId="{7646727C-A7E3-4B52-8D20-8C98778774A3}">
      <dgm:prSet phldrT="[Text]" custT="1"/>
      <dgm:spPr/>
      <dgm:t>
        <a:bodyPr/>
        <a:lstStyle/>
        <a:p>
          <a:r>
            <a:rPr lang="hr-HR" sz="1600" dirty="0" err="1" smtClean="0"/>
            <a:t>Naročila</a:t>
          </a:r>
          <a:r>
            <a:rPr lang="hr-HR" sz="1600" dirty="0" smtClean="0"/>
            <a:t> – proces B</a:t>
          </a:r>
        </a:p>
      </dgm:t>
    </dgm:pt>
    <dgm:pt modelId="{70BC20DE-75B8-4905-BA55-4DC395849865}" type="parTrans" cxnId="{E798603C-2CA3-43AF-9C58-19CD12F10165}">
      <dgm:prSet/>
      <dgm:spPr/>
      <dgm:t>
        <a:bodyPr/>
        <a:lstStyle/>
        <a:p>
          <a:endParaRPr lang="hr-HR"/>
        </a:p>
      </dgm:t>
    </dgm:pt>
    <dgm:pt modelId="{F94D84D0-F6E7-41C6-A151-6D49ACDE4E10}" type="sibTrans" cxnId="{E798603C-2CA3-43AF-9C58-19CD12F10165}">
      <dgm:prSet/>
      <dgm:spPr/>
      <dgm:t>
        <a:bodyPr/>
        <a:lstStyle/>
        <a:p>
          <a:endParaRPr lang="hr-HR"/>
        </a:p>
      </dgm:t>
    </dgm:pt>
    <dgm:pt modelId="{C7A093E5-9610-41B8-8ACD-56B8DE352CB2}">
      <dgm:prSet phldrT="[Text]" custT="1"/>
      <dgm:spPr/>
      <dgm:t>
        <a:bodyPr/>
        <a:lstStyle/>
        <a:p>
          <a:r>
            <a:rPr lang="hr-HR" sz="1400" dirty="0" smtClean="0"/>
            <a:t>Prosti termini – proces A</a:t>
          </a:r>
          <a:endParaRPr lang="hr-HR" sz="1400" dirty="0"/>
        </a:p>
      </dgm:t>
    </dgm:pt>
    <dgm:pt modelId="{31C4AB0D-B57B-4E86-9DAA-F269301F1595}" type="parTrans" cxnId="{B56051F5-5BC4-4FCD-938A-DD4F845B11F2}">
      <dgm:prSet/>
      <dgm:spPr/>
      <dgm:t>
        <a:bodyPr/>
        <a:lstStyle/>
        <a:p>
          <a:endParaRPr lang="hr-HR"/>
        </a:p>
      </dgm:t>
    </dgm:pt>
    <dgm:pt modelId="{D5ACDCB2-E179-4ABB-9345-4EE1AA2FCA96}" type="sibTrans" cxnId="{B56051F5-5BC4-4FCD-938A-DD4F845B11F2}">
      <dgm:prSet/>
      <dgm:spPr/>
      <dgm:t>
        <a:bodyPr/>
        <a:lstStyle/>
        <a:p>
          <a:endParaRPr lang="hr-HR"/>
        </a:p>
      </dgm:t>
    </dgm:pt>
    <dgm:pt modelId="{CAD9B168-7C02-4E8D-AF3A-493318493B84}">
      <dgm:prSet phldrT="[Text]" custT="1"/>
      <dgm:spPr/>
      <dgm:t>
        <a:bodyPr/>
        <a:lstStyle/>
        <a:p>
          <a:r>
            <a:rPr lang="hr-HR" sz="1600" dirty="0" err="1" smtClean="0"/>
            <a:t>Diagnoza</a:t>
          </a:r>
          <a:r>
            <a:rPr lang="hr-HR" sz="1600" dirty="0" smtClean="0"/>
            <a:t> iz </a:t>
          </a:r>
          <a:r>
            <a:rPr lang="hr-HR" sz="1600" dirty="0" err="1" smtClean="0"/>
            <a:t>napotnice</a:t>
          </a:r>
          <a:endParaRPr lang="hr-HR" sz="1600" dirty="0"/>
        </a:p>
      </dgm:t>
    </dgm:pt>
    <dgm:pt modelId="{D40B958E-6FCD-4EA1-A073-2224173EDCCC}" type="parTrans" cxnId="{4957EF26-C886-47D5-AA1E-82F4D39F9E95}">
      <dgm:prSet/>
      <dgm:spPr/>
      <dgm:t>
        <a:bodyPr/>
        <a:lstStyle/>
        <a:p>
          <a:endParaRPr lang="hr-HR"/>
        </a:p>
      </dgm:t>
    </dgm:pt>
    <dgm:pt modelId="{507EC602-74DC-48D7-A8CB-E24A39FA0FC4}" type="sibTrans" cxnId="{4957EF26-C886-47D5-AA1E-82F4D39F9E95}">
      <dgm:prSet/>
      <dgm:spPr/>
      <dgm:t>
        <a:bodyPr/>
        <a:lstStyle/>
        <a:p>
          <a:endParaRPr lang="hr-HR"/>
        </a:p>
      </dgm:t>
    </dgm:pt>
    <dgm:pt modelId="{1A749139-C985-4FCD-A381-A3EB0ACE27D4}">
      <dgm:prSet custT="1"/>
      <dgm:spPr/>
      <dgm:t>
        <a:bodyPr/>
        <a:lstStyle/>
        <a:p>
          <a:r>
            <a:rPr lang="hr-HR" sz="1600" dirty="0" smtClean="0"/>
            <a:t>Šifra ustanove</a:t>
          </a:r>
          <a:endParaRPr lang="hr-HR" sz="1600" dirty="0"/>
        </a:p>
      </dgm:t>
    </dgm:pt>
    <dgm:pt modelId="{9DE6BD15-15F6-4675-B16F-345B54698A75}" type="parTrans" cxnId="{E48838A6-D1A0-4565-92B9-304DAEC2DE69}">
      <dgm:prSet/>
      <dgm:spPr/>
      <dgm:t>
        <a:bodyPr/>
        <a:lstStyle/>
        <a:p>
          <a:endParaRPr lang="hr-HR"/>
        </a:p>
      </dgm:t>
    </dgm:pt>
    <dgm:pt modelId="{EAAD5DF6-3DAD-4D3D-B11B-5025437B748B}" type="sibTrans" cxnId="{E48838A6-D1A0-4565-92B9-304DAEC2DE69}">
      <dgm:prSet/>
      <dgm:spPr/>
      <dgm:t>
        <a:bodyPr/>
        <a:lstStyle/>
        <a:p>
          <a:endParaRPr lang="hr-HR"/>
        </a:p>
      </dgm:t>
    </dgm:pt>
    <dgm:pt modelId="{B5736389-35A0-4AB1-A6CE-7B0B0BB566AF}">
      <dgm:prSet custT="1"/>
      <dgm:spPr/>
      <dgm:t>
        <a:bodyPr/>
        <a:lstStyle/>
        <a:p>
          <a:r>
            <a:rPr lang="hr-HR" sz="1600" dirty="0" smtClean="0"/>
            <a:t>Vrsta zdravstvene </a:t>
          </a:r>
          <a:r>
            <a:rPr lang="hr-HR" sz="1600" dirty="0" err="1" smtClean="0"/>
            <a:t>storitve</a:t>
          </a:r>
          <a:endParaRPr lang="hr-HR" sz="1600" dirty="0"/>
        </a:p>
      </dgm:t>
    </dgm:pt>
    <dgm:pt modelId="{628A0150-A2E2-4C1D-8DCB-0EBC77352ECC}" type="parTrans" cxnId="{0E5A5EBC-0C0B-4DB2-92A1-EBB7D5042ED7}">
      <dgm:prSet/>
      <dgm:spPr/>
      <dgm:t>
        <a:bodyPr/>
        <a:lstStyle/>
        <a:p>
          <a:endParaRPr lang="hr-HR"/>
        </a:p>
      </dgm:t>
    </dgm:pt>
    <dgm:pt modelId="{08DA897C-37AE-4FD1-8A07-1297D307A125}" type="sibTrans" cxnId="{0E5A5EBC-0C0B-4DB2-92A1-EBB7D5042ED7}">
      <dgm:prSet/>
      <dgm:spPr/>
      <dgm:t>
        <a:bodyPr/>
        <a:lstStyle/>
        <a:p>
          <a:endParaRPr lang="hr-HR"/>
        </a:p>
      </dgm:t>
    </dgm:pt>
    <dgm:pt modelId="{B8D389E8-6F06-467F-8648-329DD3F5F194}">
      <dgm:prSet custT="1"/>
      <dgm:spPr/>
      <dgm:t>
        <a:bodyPr/>
        <a:lstStyle/>
        <a:p>
          <a:r>
            <a:rPr lang="hr-HR" sz="1600" dirty="0" smtClean="0"/>
            <a:t>Datum </a:t>
          </a:r>
          <a:r>
            <a:rPr lang="hr-HR" sz="1600" dirty="0" err="1" smtClean="0"/>
            <a:t>vnosa</a:t>
          </a:r>
          <a:endParaRPr lang="hr-HR" sz="1600" dirty="0"/>
        </a:p>
      </dgm:t>
    </dgm:pt>
    <dgm:pt modelId="{E805DA92-32AD-49CC-B037-BE18E6AE1461}" type="parTrans" cxnId="{C924201F-E5F6-4FEB-BA29-392E689A37F3}">
      <dgm:prSet/>
      <dgm:spPr/>
      <dgm:t>
        <a:bodyPr/>
        <a:lstStyle/>
        <a:p>
          <a:endParaRPr lang="hr-HR"/>
        </a:p>
      </dgm:t>
    </dgm:pt>
    <dgm:pt modelId="{4EF91561-2DFB-4CC4-AC8A-1DB1C4FE5198}" type="sibTrans" cxnId="{C924201F-E5F6-4FEB-BA29-392E689A37F3}">
      <dgm:prSet/>
      <dgm:spPr/>
      <dgm:t>
        <a:bodyPr/>
        <a:lstStyle/>
        <a:p>
          <a:endParaRPr lang="hr-HR"/>
        </a:p>
      </dgm:t>
    </dgm:pt>
    <dgm:pt modelId="{F585630E-8BA7-487C-9294-E621EB7792EF}">
      <dgm:prSet custT="1"/>
      <dgm:spPr/>
      <dgm:t>
        <a:bodyPr/>
        <a:lstStyle/>
        <a:p>
          <a:r>
            <a:rPr lang="hr-HR" sz="1600" dirty="0" smtClean="0"/>
            <a:t>Datum termina</a:t>
          </a:r>
          <a:endParaRPr lang="hr-HR" sz="1600" dirty="0"/>
        </a:p>
      </dgm:t>
    </dgm:pt>
    <dgm:pt modelId="{8233BD58-F9F1-48EF-A2A4-37FBAC435144}" type="parTrans" cxnId="{EFB3042A-6659-4E4F-96E7-47A9724095D7}">
      <dgm:prSet/>
      <dgm:spPr/>
      <dgm:t>
        <a:bodyPr/>
        <a:lstStyle/>
        <a:p>
          <a:endParaRPr lang="hr-HR"/>
        </a:p>
      </dgm:t>
    </dgm:pt>
    <dgm:pt modelId="{98F146A5-5672-40B7-BF5B-FD1A06941030}" type="sibTrans" cxnId="{EFB3042A-6659-4E4F-96E7-47A9724095D7}">
      <dgm:prSet/>
      <dgm:spPr/>
      <dgm:t>
        <a:bodyPr/>
        <a:lstStyle/>
        <a:p>
          <a:endParaRPr lang="hr-HR"/>
        </a:p>
      </dgm:t>
    </dgm:pt>
    <dgm:pt modelId="{591C2EB6-D7A5-4412-9612-44F7B5EF33CF}">
      <dgm:prSet custT="1"/>
      <dgm:spPr/>
      <dgm:t>
        <a:bodyPr/>
        <a:lstStyle/>
        <a:p>
          <a:r>
            <a:rPr lang="hr-HR" sz="1600" dirty="0" smtClean="0"/>
            <a:t>Želja </a:t>
          </a:r>
          <a:r>
            <a:rPr lang="hr-HR" sz="1600" dirty="0" err="1" smtClean="0"/>
            <a:t>pacienta</a:t>
          </a:r>
          <a:endParaRPr lang="hr-HR" sz="1600" dirty="0"/>
        </a:p>
      </dgm:t>
    </dgm:pt>
    <dgm:pt modelId="{3B405FA6-83A7-4655-A20E-F2EBAA2C5BED}" type="parTrans" cxnId="{227575C9-28DC-4BAD-B5FD-91598108EF90}">
      <dgm:prSet/>
      <dgm:spPr/>
      <dgm:t>
        <a:bodyPr/>
        <a:lstStyle/>
        <a:p>
          <a:endParaRPr lang="hr-HR"/>
        </a:p>
      </dgm:t>
    </dgm:pt>
    <dgm:pt modelId="{3B49B671-3F28-4800-93C9-FCE088F3E8EC}" type="sibTrans" cxnId="{227575C9-28DC-4BAD-B5FD-91598108EF90}">
      <dgm:prSet/>
      <dgm:spPr/>
      <dgm:t>
        <a:bodyPr/>
        <a:lstStyle/>
        <a:p>
          <a:endParaRPr lang="hr-HR"/>
        </a:p>
      </dgm:t>
    </dgm:pt>
    <dgm:pt modelId="{1A356667-0129-4881-B960-CAA2374EC2A7}">
      <dgm:prSet custT="1"/>
      <dgm:spPr/>
      <dgm:t>
        <a:bodyPr/>
        <a:lstStyle/>
        <a:p>
          <a:r>
            <a:rPr lang="hr-HR" sz="1600" dirty="0" smtClean="0"/>
            <a:t>Prvi prosti termin</a:t>
          </a:r>
        </a:p>
      </dgm:t>
    </dgm:pt>
    <dgm:pt modelId="{4CAA2003-420B-4A9E-A862-F3BF6BDC08EC}" type="parTrans" cxnId="{240BBDCA-BFEA-4B2F-81B7-DAF8CE5E6CF0}">
      <dgm:prSet/>
      <dgm:spPr/>
      <dgm:t>
        <a:bodyPr/>
        <a:lstStyle/>
        <a:p>
          <a:endParaRPr lang="hr-HR"/>
        </a:p>
      </dgm:t>
    </dgm:pt>
    <dgm:pt modelId="{E8070E2E-7EA2-46B9-91B4-089B8E0F7267}" type="sibTrans" cxnId="{240BBDCA-BFEA-4B2F-81B7-DAF8CE5E6CF0}">
      <dgm:prSet/>
      <dgm:spPr/>
      <dgm:t>
        <a:bodyPr/>
        <a:lstStyle/>
        <a:p>
          <a:endParaRPr lang="hr-HR"/>
        </a:p>
      </dgm:t>
    </dgm:pt>
    <dgm:pt modelId="{61B16262-7A15-4517-A803-91F5547DA699}">
      <dgm:prSet custT="1"/>
      <dgm:spPr/>
      <dgm:t>
        <a:bodyPr/>
        <a:lstStyle/>
        <a:p>
          <a:r>
            <a:rPr lang="hr-HR" sz="1600" dirty="0" smtClean="0"/>
            <a:t>Prvi prosti blok termin</a:t>
          </a:r>
        </a:p>
      </dgm:t>
    </dgm:pt>
    <dgm:pt modelId="{393AE090-E503-4D1E-896E-1E7F1A71EFAE}" type="parTrans" cxnId="{44159214-1C90-4CFA-8766-3AF9DD0A1B30}">
      <dgm:prSet/>
      <dgm:spPr/>
      <dgm:t>
        <a:bodyPr/>
        <a:lstStyle/>
        <a:p>
          <a:endParaRPr lang="hr-HR"/>
        </a:p>
      </dgm:t>
    </dgm:pt>
    <dgm:pt modelId="{F538369C-CBAC-41E5-B5A9-3F1AA77EE5A6}" type="sibTrans" cxnId="{44159214-1C90-4CFA-8766-3AF9DD0A1B30}">
      <dgm:prSet/>
      <dgm:spPr/>
      <dgm:t>
        <a:bodyPr/>
        <a:lstStyle/>
        <a:p>
          <a:endParaRPr lang="hr-HR"/>
        </a:p>
      </dgm:t>
    </dgm:pt>
    <dgm:pt modelId="{6BCECE3A-3708-4A50-8928-FF159CD4D7DD}">
      <dgm:prSet custT="1"/>
      <dgm:spPr/>
      <dgm:t>
        <a:bodyPr/>
        <a:lstStyle/>
        <a:p>
          <a:r>
            <a:rPr lang="hr-HR" sz="1600" dirty="0" smtClean="0"/>
            <a:t>Zdravstvena </a:t>
          </a:r>
          <a:r>
            <a:rPr lang="hr-HR" sz="1600" dirty="0" err="1" smtClean="0"/>
            <a:t>dejavnost</a:t>
          </a:r>
          <a:endParaRPr lang="hr-HR" sz="1600" dirty="0" smtClean="0"/>
        </a:p>
      </dgm:t>
    </dgm:pt>
    <dgm:pt modelId="{1A2E8AD4-E70A-404A-A06E-AA5619F52DBC}" type="parTrans" cxnId="{7556DC64-1E0C-4847-9285-1EC8C725CDF2}">
      <dgm:prSet/>
      <dgm:spPr/>
      <dgm:t>
        <a:bodyPr/>
        <a:lstStyle/>
        <a:p>
          <a:endParaRPr lang="hr-HR"/>
        </a:p>
      </dgm:t>
    </dgm:pt>
    <dgm:pt modelId="{58E00354-D0E4-49C6-83D7-EA46EEA1BAFF}" type="sibTrans" cxnId="{7556DC64-1E0C-4847-9285-1EC8C725CDF2}">
      <dgm:prSet/>
      <dgm:spPr/>
      <dgm:t>
        <a:bodyPr/>
        <a:lstStyle/>
        <a:p>
          <a:endParaRPr lang="hr-HR"/>
        </a:p>
      </dgm:t>
    </dgm:pt>
    <dgm:pt modelId="{886B5960-E622-4C23-9CA2-C65E25AA8A9C}">
      <dgm:prSet custT="1"/>
      <dgm:spPr/>
      <dgm:t>
        <a:bodyPr/>
        <a:lstStyle/>
        <a:p>
          <a:r>
            <a:rPr lang="hr-HR" sz="1600" dirty="0" smtClean="0"/>
            <a:t>Status </a:t>
          </a:r>
          <a:r>
            <a:rPr lang="hr-HR" sz="1600" dirty="0" err="1" smtClean="0"/>
            <a:t>napotnice</a:t>
          </a:r>
          <a:endParaRPr lang="hr-HR" sz="1600" dirty="0" smtClean="0"/>
        </a:p>
      </dgm:t>
    </dgm:pt>
    <dgm:pt modelId="{19956B2A-A05C-42FD-A23C-8BCC0B61950D}" type="parTrans" cxnId="{720FD84C-E7DE-442E-91BE-92773FF0B754}">
      <dgm:prSet/>
      <dgm:spPr/>
      <dgm:t>
        <a:bodyPr/>
        <a:lstStyle/>
        <a:p>
          <a:endParaRPr lang="hr-HR"/>
        </a:p>
      </dgm:t>
    </dgm:pt>
    <dgm:pt modelId="{6C6999C6-B09C-495F-851B-8452AAFB08A4}" type="sibTrans" cxnId="{720FD84C-E7DE-442E-91BE-92773FF0B754}">
      <dgm:prSet/>
      <dgm:spPr/>
      <dgm:t>
        <a:bodyPr/>
        <a:lstStyle/>
        <a:p>
          <a:endParaRPr lang="hr-HR"/>
        </a:p>
      </dgm:t>
    </dgm:pt>
    <dgm:pt modelId="{F22BC1E4-DDCD-4E4B-8B16-1B5F3B17CFB7}">
      <dgm:prSet custT="1"/>
      <dgm:spPr/>
      <dgm:t>
        <a:bodyPr/>
        <a:lstStyle/>
        <a:p>
          <a:r>
            <a:rPr lang="hr-HR" sz="1600" dirty="0" smtClean="0"/>
            <a:t>Ustanova </a:t>
          </a:r>
          <a:r>
            <a:rPr lang="hr-HR" sz="1600" dirty="0" err="1" smtClean="0"/>
            <a:t>in</a:t>
          </a:r>
          <a:r>
            <a:rPr lang="hr-HR" sz="1600" dirty="0" smtClean="0"/>
            <a:t> </a:t>
          </a:r>
          <a:r>
            <a:rPr lang="hr-HR" sz="1600" dirty="0" err="1" smtClean="0"/>
            <a:t>zdravnik</a:t>
          </a:r>
          <a:r>
            <a:rPr lang="hr-HR" sz="1600" dirty="0" smtClean="0"/>
            <a:t>, </a:t>
          </a:r>
          <a:r>
            <a:rPr lang="hr-HR" sz="1600" dirty="0" err="1" smtClean="0"/>
            <a:t>ki</a:t>
          </a:r>
          <a:r>
            <a:rPr lang="hr-HR" sz="1600" dirty="0" smtClean="0"/>
            <a:t> je </a:t>
          </a:r>
          <a:r>
            <a:rPr lang="hr-HR" sz="1600" dirty="0" err="1" smtClean="0"/>
            <a:t>izdal</a:t>
          </a:r>
          <a:r>
            <a:rPr lang="hr-HR" sz="1600" dirty="0" smtClean="0"/>
            <a:t> </a:t>
          </a:r>
          <a:r>
            <a:rPr lang="hr-HR" sz="1600" dirty="0" err="1" smtClean="0"/>
            <a:t>napotnico</a:t>
          </a:r>
          <a:r>
            <a:rPr lang="hr-HR" sz="1600" dirty="0" smtClean="0"/>
            <a:t> </a:t>
          </a:r>
        </a:p>
      </dgm:t>
    </dgm:pt>
    <dgm:pt modelId="{2628C388-AB16-48D7-BB10-86B4541552EC}" type="parTrans" cxnId="{29FF6DA4-426D-4773-BA8A-B98E70D84DAE}">
      <dgm:prSet/>
      <dgm:spPr/>
      <dgm:t>
        <a:bodyPr/>
        <a:lstStyle/>
        <a:p>
          <a:endParaRPr lang="hr-HR"/>
        </a:p>
      </dgm:t>
    </dgm:pt>
    <dgm:pt modelId="{2C5004AC-E05C-4EFF-89C9-0C4B3426B68D}" type="sibTrans" cxnId="{29FF6DA4-426D-4773-BA8A-B98E70D84DAE}">
      <dgm:prSet/>
      <dgm:spPr/>
      <dgm:t>
        <a:bodyPr/>
        <a:lstStyle/>
        <a:p>
          <a:endParaRPr lang="hr-HR"/>
        </a:p>
      </dgm:t>
    </dgm:pt>
    <dgm:pt modelId="{DF40EB57-4026-4621-A29E-AEB24DF89578}">
      <dgm:prSet custT="1"/>
      <dgm:spPr/>
      <dgm:t>
        <a:bodyPr/>
        <a:lstStyle/>
        <a:p>
          <a:r>
            <a:rPr lang="hr-HR" sz="1600" dirty="0" err="1" smtClean="0"/>
            <a:t>Največja</a:t>
          </a:r>
          <a:r>
            <a:rPr lang="hr-HR" sz="1600" dirty="0" smtClean="0"/>
            <a:t> </a:t>
          </a:r>
          <a:r>
            <a:rPr lang="hr-HR" sz="1600" dirty="0" err="1" smtClean="0"/>
            <a:t>dovoljena</a:t>
          </a:r>
          <a:r>
            <a:rPr lang="hr-HR" sz="1600" dirty="0" smtClean="0"/>
            <a:t> </a:t>
          </a:r>
          <a:r>
            <a:rPr lang="hr-HR" sz="1600" dirty="0" err="1" smtClean="0"/>
            <a:t>čakalna</a:t>
          </a:r>
          <a:r>
            <a:rPr lang="hr-HR" sz="1600" dirty="0" smtClean="0"/>
            <a:t> doba za </a:t>
          </a:r>
          <a:r>
            <a:rPr lang="hr-HR" sz="1600" dirty="0" err="1" smtClean="0"/>
            <a:t>določeno</a:t>
          </a:r>
          <a:r>
            <a:rPr lang="hr-HR" sz="1600" dirty="0" smtClean="0"/>
            <a:t> </a:t>
          </a:r>
          <a:r>
            <a:rPr lang="hr-HR" sz="1600" dirty="0" err="1" smtClean="0"/>
            <a:t>storitev</a:t>
          </a:r>
          <a:r>
            <a:rPr lang="hr-HR" sz="1600" dirty="0" smtClean="0"/>
            <a:t> </a:t>
          </a:r>
        </a:p>
      </dgm:t>
    </dgm:pt>
    <dgm:pt modelId="{7A4073F7-FBDB-4FA5-8E50-A706A4D2561B}" type="parTrans" cxnId="{F5E0958A-9AE9-43D3-A079-1F6EDEE0E653}">
      <dgm:prSet/>
      <dgm:spPr/>
      <dgm:t>
        <a:bodyPr/>
        <a:lstStyle/>
        <a:p>
          <a:endParaRPr lang="hr-HR"/>
        </a:p>
      </dgm:t>
    </dgm:pt>
    <dgm:pt modelId="{716883A3-EC0F-4866-8F98-4A40D3FD3672}" type="sibTrans" cxnId="{F5E0958A-9AE9-43D3-A079-1F6EDEE0E653}">
      <dgm:prSet/>
      <dgm:spPr/>
      <dgm:t>
        <a:bodyPr/>
        <a:lstStyle/>
        <a:p>
          <a:endParaRPr lang="hr-HR"/>
        </a:p>
      </dgm:t>
    </dgm:pt>
    <dgm:pt modelId="{450A9F00-A766-48CE-BF17-E1E7446E410D}">
      <dgm:prSet custT="1"/>
      <dgm:spPr/>
      <dgm:t>
        <a:bodyPr/>
        <a:lstStyle/>
        <a:p>
          <a:endParaRPr lang="hr-HR" sz="1400" dirty="0"/>
        </a:p>
      </dgm:t>
    </dgm:pt>
    <dgm:pt modelId="{8140EA28-0D34-4D17-9F4B-DDA7B6591B14}" type="parTrans" cxnId="{94649329-78C5-4D3A-B872-148F35466A6F}">
      <dgm:prSet/>
      <dgm:spPr/>
      <dgm:t>
        <a:bodyPr/>
        <a:lstStyle/>
        <a:p>
          <a:endParaRPr lang="hr-HR"/>
        </a:p>
      </dgm:t>
    </dgm:pt>
    <dgm:pt modelId="{B2787653-46CB-4919-A622-CD14ACFE8394}" type="sibTrans" cxnId="{94649329-78C5-4D3A-B872-148F35466A6F}">
      <dgm:prSet/>
      <dgm:spPr/>
      <dgm:t>
        <a:bodyPr/>
        <a:lstStyle/>
        <a:p>
          <a:endParaRPr lang="hr-HR"/>
        </a:p>
      </dgm:t>
    </dgm:pt>
    <dgm:pt modelId="{8A53DAA6-1D29-49BD-9C98-41CD9D506CFE}">
      <dgm:prSet custT="1"/>
      <dgm:spPr/>
      <dgm:t>
        <a:bodyPr/>
        <a:lstStyle/>
        <a:p>
          <a:r>
            <a:rPr lang="hr-HR" sz="1400" dirty="0" smtClean="0"/>
            <a:t>Ostali </a:t>
          </a:r>
          <a:r>
            <a:rPr lang="hr-HR" sz="1400" dirty="0" err="1" smtClean="0"/>
            <a:t>podatki</a:t>
          </a:r>
          <a:endParaRPr lang="hr-HR" sz="1400" dirty="0"/>
        </a:p>
      </dgm:t>
    </dgm:pt>
    <dgm:pt modelId="{20BAAB18-4A67-4356-928C-FA34F902140F}" type="parTrans" cxnId="{E223A103-2D8E-4E37-8593-EDAA78CA2DB3}">
      <dgm:prSet/>
      <dgm:spPr/>
      <dgm:t>
        <a:bodyPr/>
        <a:lstStyle/>
        <a:p>
          <a:endParaRPr lang="hr-HR"/>
        </a:p>
      </dgm:t>
    </dgm:pt>
    <dgm:pt modelId="{24B99463-8140-4D2B-B275-045A4F53F6C6}" type="sibTrans" cxnId="{E223A103-2D8E-4E37-8593-EDAA78CA2DB3}">
      <dgm:prSet/>
      <dgm:spPr/>
      <dgm:t>
        <a:bodyPr/>
        <a:lstStyle/>
        <a:p>
          <a:endParaRPr lang="hr-HR"/>
        </a:p>
      </dgm:t>
    </dgm:pt>
    <dgm:pt modelId="{31494195-7B8B-490F-B0C4-81C049132F22}">
      <dgm:prSet phldrT="[Text]" custT="1"/>
      <dgm:spPr/>
      <dgm:t>
        <a:bodyPr/>
        <a:lstStyle/>
        <a:p>
          <a:r>
            <a:rPr lang="hr-HR" sz="1600" dirty="0" err="1" smtClean="0"/>
            <a:t>Enolični</a:t>
          </a:r>
          <a:r>
            <a:rPr lang="hr-HR" sz="1600" dirty="0" smtClean="0"/>
            <a:t> identifikator </a:t>
          </a:r>
          <a:r>
            <a:rPr lang="hr-HR" sz="1600" dirty="0" err="1" smtClean="0"/>
            <a:t>naročila</a:t>
          </a:r>
          <a:endParaRPr lang="hr-HR" sz="1600" dirty="0"/>
        </a:p>
      </dgm:t>
    </dgm:pt>
    <dgm:pt modelId="{6DF828F2-E08E-42B9-9554-739D96C45451}" type="parTrans" cxnId="{187C48E1-84D7-4239-86C1-2E9BD87950A5}">
      <dgm:prSet/>
      <dgm:spPr/>
      <dgm:t>
        <a:bodyPr/>
        <a:lstStyle/>
        <a:p>
          <a:endParaRPr lang="hr-HR"/>
        </a:p>
      </dgm:t>
    </dgm:pt>
    <dgm:pt modelId="{1C7CD8E6-CD53-43F7-BA33-1ACA0E03CB2D}" type="sibTrans" cxnId="{187C48E1-84D7-4239-86C1-2E9BD87950A5}">
      <dgm:prSet/>
      <dgm:spPr/>
      <dgm:t>
        <a:bodyPr/>
        <a:lstStyle/>
        <a:p>
          <a:endParaRPr lang="hr-HR"/>
        </a:p>
      </dgm:t>
    </dgm:pt>
    <dgm:pt modelId="{5AB88223-0816-4AD0-8785-3C106677B716}">
      <dgm:prSet phldrT="[Text]" custT="1"/>
      <dgm:spPr/>
      <dgm:t>
        <a:bodyPr/>
        <a:lstStyle/>
        <a:p>
          <a:pPr marL="171450" lvl="0" indent="-171450">
            <a:buSzPct val="140000"/>
            <a:buFont typeface="Arial" panose="020B0604020202020204" pitchFamily="34" charset="0"/>
            <a:buChar char="•"/>
          </a:pPr>
          <a:r>
            <a:rPr lang="hr-HR" sz="1600" dirty="0" smtClean="0"/>
            <a:t>Šifra ustanove</a:t>
          </a:r>
          <a:endParaRPr lang="hr-HR" sz="1600" dirty="0"/>
        </a:p>
      </dgm:t>
    </dgm:pt>
    <dgm:pt modelId="{31CF9607-3E38-4AC2-AEA5-B9E708F08D42}" type="parTrans" cxnId="{BD4775C5-3B1E-40C5-AC9D-3AE9DA84D6EB}">
      <dgm:prSet/>
      <dgm:spPr/>
      <dgm:t>
        <a:bodyPr/>
        <a:lstStyle/>
        <a:p>
          <a:endParaRPr lang="hr-HR"/>
        </a:p>
      </dgm:t>
    </dgm:pt>
    <dgm:pt modelId="{CEBED18E-A687-4511-9A98-806A4CC7FD4A}" type="sibTrans" cxnId="{BD4775C5-3B1E-40C5-AC9D-3AE9DA84D6EB}">
      <dgm:prSet/>
      <dgm:spPr/>
      <dgm:t>
        <a:bodyPr/>
        <a:lstStyle/>
        <a:p>
          <a:endParaRPr lang="hr-HR"/>
        </a:p>
      </dgm:t>
    </dgm:pt>
    <dgm:pt modelId="{1EA59740-4432-4813-BADA-E75EF149066B}">
      <dgm:prSet phldrT="[Text]" custT="1"/>
      <dgm:spPr/>
      <dgm:t>
        <a:bodyPr/>
        <a:lstStyle/>
        <a:p>
          <a:endParaRPr lang="hr-HR" sz="1400" dirty="0"/>
        </a:p>
      </dgm:t>
    </dgm:pt>
    <dgm:pt modelId="{4ED88A52-D4A1-4FCC-BF24-4F52DFEB4F57}" type="parTrans" cxnId="{8B6CF5E8-3719-454C-ADF2-47595016C6C8}">
      <dgm:prSet/>
      <dgm:spPr/>
      <dgm:t>
        <a:bodyPr/>
        <a:lstStyle/>
        <a:p>
          <a:endParaRPr lang="hr-HR"/>
        </a:p>
      </dgm:t>
    </dgm:pt>
    <dgm:pt modelId="{41427BF2-C572-4206-98AD-06399192C843}" type="sibTrans" cxnId="{8B6CF5E8-3719-454C-ADF2-47595016C6C8}">
      <dgm:prSet/>
      <dgm:spPr/>
      <dgm:t>
        <a:bodyPr/>
        <a:lstStyle/>
        <a:p>
          <a:endParaRPr lang="hr-HR"/>
        </a:p>
      </dgm:t>
    </dgm:pt>
    <dgm:pt modelId="{F7787C31-497F-4E57-8A33-5A83F5E6D5DE}">
      <dgm:prSet phldrT="[Text]" custT="1"/>
      <dgm:spPr/>
      <dgm:t>
        <a:bodyPr/>
        <a:lstStyle/>
        <a:p>
          <a:pPr marL="171450" indent="-171450">
            <a:buSzPct val="140000"/>
            <a:buFont typeface="Arial" panose="020B0604020202020204" pitchFamily="34" charset="0"/>
            <a:buChar char="•"/>
          </a:pPr>
          <a:r>
            <a:rPr lang="hr-HR" sz="1600" dirty="0" err="1" smtClean="0"/>
            <a:t>Podatki</a:t>
          </a:r>
          <a:r>
            <a:rPr lang="hr-HR" sz="1600" dirty="0" smtClean="0"/>
            <a:t> o ustanovi</a:t>
          </a:r>
          <a:endParaRPr lang="hr-HR" sz="1600" dirty="0"/>
        </a:p>
      </dgm:t>
    </dgm:pt>
    <dgm:pt modelId="{27012181-8B15-4832-8562-73A696420B61}" type="parTrans" cxnId="{B3058729-49F2-466C-9720-4BCC55A22D75}">
      <dgm:prSet/>
      <dgm:spPr/>
      <dgm:t>
        <a:bodyPr/>
        <a:lstStyle/>
        <a:p>
          <a:endParaRPr lang="sl-SI"/>
        </a:p>
      </dgm:t>
    </dgm:pt>
    <dgm:pt modelId="{C50C92D2-A862-4CE4-A5C0-6B4CC4802A37}" type="sibTrans" cxnId="{B3058729-49F2-466C-9720-4BCC55A22D75}">
      <dgm:prSet/>
      <dgm:spPr/>
      <dgm:t>
        <a:bodyPr/>
        <a:lstStyle/>
        <a:p>
          <a:endParaRPr lang="sl-SI"/>
        </a:p>
      </dgm:t>
    </dgm:pt>
    <dgm:pt modelId="{641FF249-F493-4863-92C8-B1996B1662DF}">
      <dgm:prSet phldrT="[Text]" custT="1"/>
      <dgm:spPr/>
      <dgm:t>
        <a:bodyPr/>
        <a:lstStyle/>
        <a:p>
          <a:pPr marL="171450" indent="-171450">
            <a:buSzPct val="140000"/>
            <a:buFont typeface="Arial" panose="020B0604020202020204" pitchFamily="34" charset="0"/>
            <a:buChar char="•"/>
          </a:pPr>
          <a:r>
            <a:rPr lang="hr-HR" sz="1600" dirty="0" smtClean="0"/>
            <a:t>Vrsta zdravstvene </a:t>
          </a:r>
          <a:r>
            <a:rPr lang="hr-HR" sz="1600" dirty="0" err="1" smtClean="0"/>
            <a:t>storitve</a:t>
          </a:r>
          <a:endParaRPr lang="hr-HR" sz="1600" dirty="0"/>
        </a:p>
      </dgm:t>
    </dgm:pt>
    <dgm:pt modelId="{63A3482B-C1FE-4E41-AABA-46D10FA888EE}" type="parTrans" cxnId="{BAB7A41B-154A-4AB0-B4F5-39A02B037818}">
      <dgm:prSet/>
      <dgm:spPr/>
      <dgm:t>
        <a:bodyPr/>
        <a:lstStyle/>
        <a:p>
          <a:endParaRPr lang="sl-SI"/>
        </a:p>
      </dgm:t>
    </dgm:pt>
    <dgm:pt modelId="{2C7292D1-F4BC-419E-A708-41C291A90754}" type="sibTrans" cxnId="{BAB7A41B-154A-4AB0-B4F5-39A02B037818}">
      <dgm:prSet/>
      <dgm:spPr/>
      <dgm:t>
        <a:bodyPr/>
        <a:lstStyle/>
        <a:p>
          <a:endParaRPr lang="sl-SI"/>
        </a:p>
      </dgm:t>
    </dgm:pt>
    <dgm:pt modelId="{860EB863-98FD-4AF2-8CD5-246BF7A4F015}">
      <dgm:prSet custT="1"/>
      <dgm:spPr/>
      <dgm:t>
        <a:bodyPr/>
        <a:lstStyle/>
        <a:p>
          <a:endParaRPr lang="hr-HR" sz="1600" dirty="0"/>
        </a:p>
      </dgm:t>
    </dgm:pt>
    <dgm:pt modelId="{6E4FC85C-CEF3-430B-93AB-E5FA1E7F8730}" type="parTrans" cxnId="{381EBD04-7EC5-4C19-A1F1-5C15EC3366C8}">
      <dgm:prSet/>
      <dgm:spPr/>
      <dgm:t>
        <a:bodyPr/>
        <a:lstStyle/>
        <a:p>
          <a:endParaRPr lang="sl-SI"/>
        </a:p>
      </dgm:t>
    </dgm:pt>
    <dgm:pt modelId="{4E2954CE-A23E-495D-8C4F-821A0BEC0929}" type="sibTrans" cxnId="{381EBD04-7EC5-4C19-A1F1-5C15EC3366C8}">
      <dgm:prSet/>
      <dgm:spPr/>
      <dgm:t>
        <a:bodyPr/>
        <a:lstStyle/>
        <a:p>
          <a:endParaRPr lang="sl-SI"/>
        </a:p>
      </dgm:t>
    </dgm:pt>
    <dgm:pt modelId="{CC4DC802-2238-4938-BA40-3B56412A9C0B}" type="pres">
      <dgm:prSet presAssocID="{A23820B4-53B3-4E66-B2A6-873D7210CCA1}" presName="linear" presStyleCnt="0">
        <dgm:presLayoutVars>
          <dgm:dir/>
          <dgm:animLvl val="lvl"/>
          <dgm:resizeHandles val="exact"/>
        </dgm:presLayoutVars>
      </dgm:prSet>
      <dgm:spPr/>
      <dgm:t>
        <a:bodyPr/>
        <a:lstStyle/>
        <a:p>
          <a:endParaRPr lang="sl-SI"/>
        </a:p>
      </dgm:t>
    </dgm:pt>
    <dgm:pt modelId="{81F062FB-BA98-44F8-854B-087F14C3CF62}" type="pres">
      <dgm:prSet presAssocID="{7646727C-A7E3-4B52-8D20-8C98778774A3}" presName="parentLin" presStyleCnt="0"/>
      <dgm:spPr/>
      <dgm:t>
        <a:bodyPr/>
        <a:lstStyle/>
        <a:p>
          <a:endParaRPr lang="sl-SI"/>
        </a:p>
      </dgm:t>
    </dgm:pt>
    <dgm:pt modelId="{C21C9F7A-6785-4FE4-8A70-EFE85576B603}" type="pres">
      <dgm:prSet presAssocID="{7646727C-A7E3-4B52-8D20-8C98778774A3}" presName="parentLeftMargin" presStyleLbl="node1" presStyleIdx="0" presStyleCnt="3"/>
      <dgm:spPr/>
      <dgm:t>
        <a:bodyPr/>
        <a:lstStyle/>
        <a:p>
          <a:endParaRPr lang="sl-SI"/>
        </a:p>
      </dgm:t>
    </dgm:pt>
    <dgm:pt modelId="{F169E2A1-A270-4CC8-9F8B-2F99C868313F}" type="pres">
      <dgm:prSet presAssocID="{7646727C-A7E3-4B52-8D20-8C98778774A3}" presName="parentText" presStyleLbl="node1" presStyleIdx="0" presStyleCnt="3" custScaleY="122071">
        <dgm:presLayoutVars>
          <dgm:chMax val="0"/>
          <dgm:bulletEnabled val="1"/>
        </dgm:presLayoutVars>
      </dgm:prSet>
      <dgm:spPr/>
      <dgm:t>
        <a:bodyPr/>
        <a:lstStyle/>
        <a:p>
          <a:endParaRPr lang="sl-SI"/>
        </a:p>
      </dgm:t>
    </dgm:pt>
    <dgm:pt modelId="{1917B749-7EF7-4DAB-97F1-372C556440BD}" type="pres">
      <dgm:prSet presAssocID="{7646727C-A7E3-4B52-8D20-8C98778774A3}" presName="negativeSpace" presStyleCnt="0"/>
      <dgm:spPr/>
      <dgm:t>
        <a:bodyPr/>
        <a:lstStyle/>
        <a:p>
          <a:endParaRPr lang="sl-SI"/>
        </a:p>
      </dgm:t>
    </dgm:pt>
    <dgm:pt modelId="{04E20176-6675-4E73-A285-DEE988E9CDD7}" type="pres">
      <dgm:prSet presAssocID="{7646727C-A7E3-4B52-8D20-8C98778774A3}" presName="childText" presStyleLbl="conFgAcc1" presStyleIdx="0" presStyleCnt="3" custScaleX="98252" custScaleY="85944">
        <dgm:presLayoutVars>
          <dgm:bulletEnabled val="1"/>
        </dgm:presLayoutVars>
      </dgm:prSet>
      <dgm:spPr/>
      <dgm:t>
        <a:bodyPr/>
        <a:lstStyle/>
        <a:p>
          <a:endParaRPr lang="sl-SI"/>
        </a:p>
      </dgm:t>
    </dgm:pt>
    <dgm:pt modelId="{B68468D9-6FE3-4D8D-8CC2-AC602FDEDA2E}" type="pres">
      <dgm:prSet presAssocID="{F94D84D0-F6E7-41C6-A151-6D49ACDE4E10}" presName="spaceBetweenRectangles" presStyleCnt="0"/>
      <dgm:spPr/>
      <dgm:t>
        <a:bodyPr/>
        <a:lstStyle/>
        <a:p>
          <a:endParaRPr lang="sl-SI"/>
        </a:p>
      </dgm:t>
    </dgm:pt>
    <dgm:pt modelId="{279541C3-5280-4300-A8D3-37D7B566E1DA}" type="pres">
      <dgm:prSet presAssocID="{C7A093E5-9610-41B8-8ACD-56B8DE352CB2}" presName="parentLin" presStyleCnt="0"/>
      <dgm:spPr/>
      <dgm:t>
        <a:bodyPr/>
        <a:lstStyle/>
        <a:p>
          <a:endParaRPr lang="sl-SI"/>
        </a:p>
      </dgm:t>
    </dgm:pt>
    <dgm:pt modelId="{3263C283-0FB0-485D-A09D-6A6C6BAA214D}" type="pres">
      <dgm:prSet presAssocID="{C7A093E5-9610-41B8-8ACD-56B8DE352CB2}" presName="parentLeftMargin" presStyleLbl="node1" presStyleIdx="0" presStyleCnt="3"/>
      <dgm:spPr/>
      <dgm:t>
        <a:bodyPr/>
        <a:lstStyle/>
        <a:p>
          <a:endParaRPr lang="sl-SI"/>
        </a:p>
      </dgm:t>
    </dgm:pt>
    <dgm:pt modelId="{69A5D588-5CA1-4373-A4B3-A989F2A439E6}" type="pres">
      <dgm:prSet presAssocID="{C7A093E5-9610-41B8-8ACD-56B8DE352CB2}" presName="parentText" presStyleLbl="node1" presStyleIdx="1" presStyleCnt="3" custScaleY="122070">
        <dgm:presLayoutVars>
          <dgm:chMax val="0"/>
          <dgm:bulletEnabled val="1"/>
        </dgm:presLayoutVars>
      </dgm:prSet>
      <dgm:spPr/>
      <dgm:t>
        <a:bodyPr/>
        <a:lstStyle/>
        <a:p>
          <a:endParaRPr lang="sl-SI"/>
        </a:p>
      </dgm:t>
    </dgm:pt>
    <dgm:pt modelId="{146836A3-233A-44C9-B88C-821E681AC3CF}" type="pres">
      <dgm:prSet presAssocID="{C7A093E5-9610-41B8-8ACD-56B8DE352CB2}" presName="negativeSpace" presStyleCnt="0"/>
      <dgm:spPr/>
      <dgm:t>
        <a:bodyPr/>
        <a:lstStyle/>
        <a:p>
          <a:endParaRPr lang="sl-SI"/>
        </a:p>
      </dgm:t>
    </dgm:pt>
    <dgm:pt modelId="{A853ED98-D8A6-4027-8FAC-1BB80C565528}" type="pres">
      <dgm:prSet presAssocID="{C7A093E5-9610-41B8-8ACD-56B8DE352CB2}" presName="childText" presStyleLbl="conFgAcc1" presStyleIdx="1" presStyleCnt="3" custScaleX="97973" custScaleY="76677">
        <dgm:presLayoutVars>
          <dgm:bulletEnabled val="1"/>
        </dgm:presLayoutVars>
      </dgm:prSet>
      <dgm:spPr/>
      <dgm:t>
        <a:bodyPr/>
        <a:lstStyle/>
        <a:p>
          <a:endParaRPr lang="sl-SI"/>
        </a:p>
      </dgm:t>
    </dgm:pt>
    <dgm:pt modelId="{D7176E6A-6EE2-4CD9-816A-8D43B86D294D}" type="pres">
      <dgm:prSet presAssocID="{D5ACDCB2-E179-4ABB-9345-4EE1AA2FCA96}" presName="spaceBetweenRectangles" presStyleCnt="0"/>
      <dgm:spPr/>
      <dgm:t>
        <a:bodyPr/>
        <a:lstStyle/>
        <a:p>
          <a:endParaRPr lang="sl-SI"/>
        </a:p>
      </dgm:t>
    </dgm:pt>
    <dgm:pt modelId="{592B7B93-ADB6-448F-9549-B21F0AC47CBE}" type="pres">
      <dgm:prSet presAssocID="{8A53DAA6-1D29-49BD-9C98-41CD9D506CFE}" presName="parentLin" presStyleCnt="0"/>
      <dgm:spPr/>
      <dgm:t>
        <a:bodyPr/>
        <a:lstStyle/>
        <a:p>
          <a:endParaRPr lang="sl-SI"/>
        </a:p>
      </dgm:t>
    </dgm:pt>
    <dgm:pt modelId="{6006DEA6-40DF-4E86-AD2A-DFAA12F5EDFB}" type="pres">
      <dgm:prSet presAssocID="{8A53DAA6-1D29-49BD-9C98-41CD9D506CFE}" presName="parentLeftMargin" presStyleLbl="node1" presStyleIdx="1" presStyleCnt="3"/>
      <dgm:spPr/>
      <dgm:t>
        <a:bodyPr/>
        <a:lstStyle/>
        <a:p>
          <a:endParaRPr lang="sl-SI"/>
        </a:p>
      </dgm:t>
    </dgm:pt>
    <dgm:pt modelId="{702EAB79-DDB6-4176-9C4E-B180E0FE30B9}" type="pres">
      <dgm:prSet presAssocID="{8A53DAA6-1D29-49BD-9C98-41CD9D506CFE}" presName="parentText" presStyleLbl="node1" presStyleIdx="2" presStyleCnt="3" custScaleY="122071">
        <dgm:presLayoutVars>
          <dgm:chMax val="0"/>
          <dgm:bulletEnabled val="1"/>
        </dgm:presLayoutVars>
      </dgm:prSet>
      <dgm:spPr/>
      <dgm:t>
        <a:bodyPr/>
        <a:lstStyle/>
        <a:p>
          <a:endParaRPr lang="sl-SI"/>
        </a:p>
      </dgm:t>
    </dgm:pt>
    <dgm:pt modelId="{4364C450-B436-4FDD-B8B5-0A19B244D556}" type="pres">
      <dgm:prSet presAssocID="{8A53DAA6-1D29-49BD-9C98-41CD9D506CFE}" presName="negativeSpace" presStyleCnt="0"/>
      <dgm:spPr/>
      <dgm:t>
        <a:bodyPr/>
        <a:lstStyle/>
        <a:p>
          <a:endParaRPr lang="sl-SI"/>
        </a:p>
      </dgm:t>
    </dgm:pt>
    <dgm:pt modelId="{F3295D7B-A51D-4847-B1C7-005DA2F77F8D}" type="pres">
      <dgm:prSet presAssocID="{8A53DAA6-1D29-49BD-9C98-41CD9D506CFE}" presName="childText" presStyleLbl="conFgAcc1" presStyleIdx="2" presStyleCnt="3" custScaleX="97948" custLinFactNeighborX="-36" custLinFactNeighborY="-28016">
        <dgm:presLayoutVars>
          <dgm:bulletEnabled val="1"/>
        </dgm:presLayoutVars>
      </dgm:prSet>
      <dgm:spPr/>
      <dgm:t>
        <a:bodyPr/>
        <a:lstStyle/>
        <a:p>
          <a:endParaRPr lang="sl-SI"/>
        </a:p>
      </dgm:t>
    </dgm:pt>
  </dgm:ptLst>
  <dgm:cxnLst>
    <dgm:cxn modelId="{3312B80A-18E2-42F7-A3D1-2883492F540E}" type="presOf" srcId="{F7787C31-497F-4E57-8A33-5A83F5E6D5DE}" destId="{A853ED98-D8A6-4027-8FAC-1BB80C565528}" srcOrd="0" destOrd="1" presId="urn:microsoft.com/office/officeart/2005/8/layout/list1"/>
    <dgm:cxn modelId="{BD4775C5-3B1E-40C5-AC9D-3AE9DA84D6EB}" srcId="{C7A093E5-9610-41B8-8ACD-56B8DE352CB2}" destId="{5AB88223-0816-4AD0-8785-3C106677B716}" srcOrd="0" destOrd="0" parTransId="{31CF9607-3E38-4AC2-AEA5-B9E708F08D42}" sibTransId="{CEBED18E-A687-4511-9A98-806A4CC7FD4A}"/>
    <dgm:cxn modelId="{D7299E48-49D0-4979-A084-8A2872FF1140}" type="presOf" srcId="{31494195-7B8B-490F-B0C4-81C049132F22}" destId="{04E20176-6675-4E73-A285-DEE988E9CDD7}" srcOrd="0" destOrd="0" presId="urn:microsoft.com/office/officeart/2005/8/layout/list1"/>
    <dgm:cxn modelId="{E798603C-2CA3-43AF-9C58-19CD12F10165}" srcId="{A23820B4-53B3-4E66-B2A6-873D7210CCA1}" destId="{7646727C-A7E3-4B52-8D20-8C98778774A3}" srcOrd="0" destOrd="0" parTransId="{70BC20DE-75B8-4905-BA55-4DC395849865}" sibTransId="{F94D84D0-F6E7-41C6-A151-6D49ACDE4E10}"/>
    <dgm:cxn modelId="{4E6A45DE-2045-4734-B222-675F3C7308CC}" type="presOf" srcId="{8A53DAA6-1D29-49BD-9C98-41CD9D506CFE}" destId="{6006DEA6-40DF-4E86-AD2A-DFAA12F5EDFB}" srcOrd="0" destOrd="0" presId="urn:microsoft.com/office/officeart/2005/8/layout/list1"/>
    <dgm:cxn modelId="{D4F5C05D-F7C0-4F18-8C0D-4EADF3F4C924}" type="presOf" srcId="{450A9F00-A766-48CE-BF17-E1E7446E410D}" destId="{F3295D7B-A51D-4847-B1C7-005DA2F77F8D}" srcOrd="0" destOrd="6" presId="urn:microsoft.com/office/officeart/2005/8/layout/list1"/>
    <dgm:cxn modelId="{44159214-1C90-4CFA-8766-3AF9DD0A1B30}" srcId="{C7A093E5-9610-41B8-8ACD-56B8DE352CB2}" destId="{61B16262-7A15-4517-A803-91F5547DA699}" srcOrd="4" destOrd="0" parTransId="{393AE090-E503-4D1E-896E-1E7F1A71EFAE}" sibTransId="{F538369C-CBAC-41E5-B5A9-3F1AA77EE5A6}"/>
    <dgm:cxn modelId="{240BBDCA-BFEA-4B2F-81B7-DAF8CE5E6CF0}" srcId="{C7A093E5-9610-41B8-8ACD-56B8DE352CB2}" destId="{1A356667-0129-4881-B960-CAA2374EC2A7}" srcOrd="3" destOrd="0" parTransId="{4CAA2003-420B-4A9E-A862-F3BF6BDC08EC}" sibTransId="{E8070E2E-7EA2-46B9-91B4-089B8E0F7267}"/>
    <dgm:cxn modelId="{EE15C0BB-3EFF-4BFC-9EB9-ED6566EA071E}" type="presOf" srcId="{8A53DAA6-1D29-49BD-9C98-41CD9D506CFE}" destId="{702EAB79-DDB6-4176-9C4E-B180E0FE30B9}" srcOrd="1" destOrd="0" presId="urn:microsoft.com/office/officeart/2005/8/layout/list1"/>
    <dgm:cxn modelId="{E48838A6-D1A0-4565-92B9-304DAEC2DE69}" srcId="{7646727C-A7E3-4B52-8D20-8C98778774A3}" destId="{1A749139-C985-4FCD-A381-A3EB0ACE27D4}" srcOrd="1" destOrd="0" parTransId="{9DE6BD15-15F6-4675-B16F-345B54698A75}" sibTransId="{EAAD5DF6-3DAD-4D3D-B11B-5025437B748B}"/>
    <dgm:cxn modelId="{30329537-BE9D-4C62-9F75-5BA37EC97C25}" type="presOf" srcId="{7646727C-A7E3-4B52-8D20-8C98778774A3}" destId="{F169E2A1-A270-4CC8-9F8B-2F99C868313F}" srcOrd="1" destOrd="0" presId="urn:microsoft.com/office/officeart/2005/8/layout/list1"/>
    <dgm:cxn modelId="{90F76FD9-18B7-4B18-823C-D6AEB733C603}" type="presOf" srcId="{1A749139-C985-4FCD-A381-A3EB0ACE27D4}" destId="{04E20176-6675-4E73-A285-DEE988E9CDD7}" srcOrd="0" destOrd="1" presId="urn:microsoft.com/office/officeart/2005/8/layout/list1"/>
    <dgm:cxn modelId="{D1C6C4FC-98A8-463E-A9E5-97F516DE0C69}" type="presOf" srcId="{DF40EB57-4026-4621-A29E-AEB24DF89578}" destId="{F3295D7B-A51D-4847-B1C7-005DA2F77F8D}" srcOrd="0" destOrd="5" presId="urn:microsoft.com/office/officeart/2005/8/layout/list1"/>
    <dgm:cxn modelId="{E835C018-C292-45BF-9253-D8F67D3898D7}" type="presOf" srcId="{860EB863-98FD-4AF2-8CD5-246BF7A4F015}" destId="{04E20176-6675-4E73-A285-DEE988E9CDD7}" srcOrd="0" destOrd="6" presId="urn:microsoft.com/office/officeart/2005/8/layout/list1"/>
    <dgm:cxn modelId="{BAB7A41B-154A-4AB0-B4F5-39A02B037818}" srcId="{C7A093E5-9610-41B8-8ACD-56B8DE352CB2}" destId="{641FF249-F493-4863-92C8-B1996B1662DF}" srcOrd="2" destOrd="0" parTransId="{63A3482B-C1FE-4E41-AABA-46D10FA888EE}" sibTransId="{2C7292D1-F4BC-419E-A708-41C291A90754}"/>
    <dgm:cxn modelId="{227575C9-28DC-4BAD-B5FD-91598108EF90}" srcId="{7646727C-A7E3-4B52-8D20-8C98778774A3}" destId="{591C2EB6-D7A5-4412-9612-44F7B5EF33CF}" srcOrd="5" destOrd="0" parTransId="{3B405FA6-83A7-4655-A20E-F2EBAA2C5BED}" sibTransId="{3B49B671-3F28-4800-93C9-FCE088F3E8EC}"/>
    <dgm:cxn modelId="{B56051F5-5BC4-4FCD-938A-DD4F845B11F2}" srcId="{A23820B4-53B3-4E66-B2A6-873D7210CCA1}" destId="{C7A093E5-9610-41B8-8ACD-56B8DE352CB2}" srcOrd="1" destOrd="0" parTransId="{31C4AB0D-B57B-4E86-9DAA-F269301F1595}" sibTransId="{D5ACDCB2-E179-4ABB-9345-4EE1AA2FCA96}"/>
    <dgm:cxn modelId="{F8FD12E7-6E08-487B-931E-2F059B626E71}" type="presOf" srcId="{C7A093E5-9610-41B8-8ACD-56B8DE352CB2}" destId="{3263C283-0FB0-485D-A09D-6A6C6BAA214D}" srcOrd="0" destOrd="0" presId="urn:microsoft.com/office/officeart/2005/8/layout/list1"/>
    <dgm:cxn modelId="{04F00DE2-52B7-451A-855B-128A728E25AC}" type="presOf" srcId="{7646727C-A7E3-4B52-8D20-8C98778774A3}" destId="{C21C9F7A-6785-4FE4-8A70-EFE85576B603}" srcOrd="0" destOrd="0" presId="urn:microsoft.com/office/officeart/2005/8/layout/list1"/>
    <dgm:cxn modelId="{E3DE26BC-6A44-4611-9395-6CE82748914A}" type="presOf" srcId="{591C2EB6-D7A5-4412-9612-44F7B5EF33CF}" destId="{04E20176-6675-4E73-A285-DEE988E9CDD7}" srcOrd="0" destOrd="5" presId="urn:microsoft.com/office/officeart/2005/8/layout/list1"/>
    <dgm:cxn modelId="{1BF30628-957E-466C-96A9-0A299A75004A}" type="presOf" srcId="{1A356667-0129-4881-B960-CAA2374EC2A7}" destId="{A853ED98-D8A6-4027-8FAC-1BB80C565528}" srcOrd="0" destOrd="3" presId="urn:microsoft.com/office/officeart/2005/8/layout/list1"/>
    <dgm:cxn modelId="{C924201F-E5F6-4FEB-BA29-392E689A37F3}" srcId="{7646727C-A7E3-4B52-8D20-8C98778774A3}" destId="{B8D389E8-6F06-467F-8648-329DD3F5F194}" srcOrd="3" destOrd="0" parTransId="{E805DA92-32AD-49CC-B037-BE18E6AE1461}" sibTransId="{4EF91561-2DFB-4CC4-AC8A-1DB1C4FE5198}"/>
    <dgm:cxn modelId="{381EBD04-7EC5-4C19-A1F1-5C15EC3366C8}" srcId="{7646727C-A7E3-4B52-8D20-8C98778774A3}" destId="{860EB863-98FD-4AF2-8CD5-246BF7A4F015}" srcOrd="6" destOrd="0" parTransId="{6E4FC85C-CEF3-430B-93AB-E5FA1E7F8730}" sibTransId="{4E2954CE-A23E-495D-8C4F-821A0BEC0929}"/>
    <dgm:cxn modelId="{A9DB3B6D-FF26-41BE-BABB-C1BD1F056775}" type="presOf" srcId="{B5736389-35A0-4AB1-A6CE-7B0B0BB566AF}" destId="{04E20176-6675-4E73-A285-DEE988E9CDD7}" srcOrd="0" destOrd="2" presId="urn:microsoft.com/office/officeart/2005/8/layout/list1"/>
    <dgm:cxn modelId="{4957EF26-C886-47D5-AA1E-82F4D39F9E95}" srcId="{8A53DAA6-1D29-49BD-9C98-41CD9D506CFE}" destId="{CAD9B168-7C02-4E8D-AF3A-493318493B84}" srcOrd="1" destOrd="0" parTransId="{D40B958E-6FCD-4EA1-A073-2224173EDCCC}" sibTransId="{507EC602-74DC-48D7-A8CB-E24A39FA0FC4}"/>
    <dgm:cxn modelId="{29FF6DA4-426D-4773-BA8A-B98E70D84DAE}" srcId="{8A53DAA6-1D29-49BD-9C98-41CD9D506CFE}" destId="{F22BC1E4-DDCD-4E4B-8B16-1B5F3B17CFB7}" srcOrd="4" destOrd="0" parTransId="{2628C388-AB16-48D7-BB10-86B4541552EC}" sibTransId="{2C5004AC-E05C-4EFF-89C9-0C4B3426B68D}"/>
    <dgm:cxn modelId="{B47F81DA-919F-4F69-B8D7-540FB54835C4}" type="presOf" srcId="{B8D389E8-6F06-467F-8648-329DD3F5F194}" destId="{04E20176-6675-4E73-A285-DEE988E9CDD7}" srcOrd="0" destOrd="3" presId="urn:microsoft.com/office/officeart/2005/8/layout/list1"/>
    <dgm:cxn modelId="{187C48E1-84D7-4239-86C1-2E9BD87950A5}" srcId="{7646727C-A7E3-4B52-8D20-8C98778774A3}" destId="{31494195-7B8B-490F-B0C4-81C049132F22}" srcOrd="0" destOrd="0" parTransId="{6DF828F2-E08E-42B9-9554-739D96C45451}" sibTransId="{1C7CD8E6-CD53-43F7-BA33-1ACA0E03CB2D}"/>
    <dgm:cxn modelId="{0754F547-043C-497A-BBBE-D4DD177D8650}" type="presOf" srcId="{A23820B4-53B3-4E66-B2A6-873D7210CCA1}" destId="{CC4DC802-2238-4938-BA40-3B56412A9C0B}" srcOrd="0" destOrd="0" presId="urn:microsoft.com/office/officeart/2005/8/layout/list1"/>
    <dgm:cxn modelId="{7F153CBE-AD16-4306-902B-F3F71C38DEC3}" type="presOf" srcId="{F22BC1E4-DDCD-4E4B-8B16-1B5F3B17CFB7}" destId="{F3295D7B-A51D-4847-B1C7-005DA2F77F8D}" srcOrd="0" destOrd="4" presId="urn:microsoft.com/office/officeart/2005/8/layout/list1"/>
    <dgm:cxn modelId="{720FD84C-E7DE-442E-91BE-92773FF0B754}" srcId="{8A53DAA6-1D29-49BD-9C98-41CD9D506CFE}" destId="{886B5960-E622-4C23-9CA2-C65E25AA8A9C}" srcOrd="3" destOrd="0" parTransId="{19956B2A-A05C-42FD-A23C-8BCC0B61950D}" sibTransId="{6C6999C6-B09C-495F-851B-8452AAFB08A4}"/>
    <dgm:cxn modelId="{E223A103-2D8E-4E37-8593-EDAA78CA2DB3}" srcId="{A23820B4-53B3-4E66-B2A6-873D7210CCA1}" destId="{8A53DAA6-1D29-49BD-9C98-41CD9D506CFE}" srcOrd="2" destOrd="0" parTransId="{20BAAB18-4A67-4356-928C-FA34F902140F}" sibTransId="{24B99463-8140-4D2B-B275-045A4F53F6C6}"/>
    <dgm:cxn modelId="{166CAF99-E27B-422F-A1CE-B7DFD43F3CED}" type="presOf" srcId="{F585630E-8BA7-487C-9294-E621EB7792EF}" destId="{04E20176-6675-4E73-A285-DEE988E9CDD7}" srcOrd="0" destOrd="4" presId="urn:microsoft.com/office/officeart/2005/8/layout/list1"/>
    <dgm:cxn modelId="{A2472000-B8DB-434F-98A9-563A6234E66A}" type="presOf" srcId="{886B5960-E622-4C23-9CA2-C65E25AA8A9C}" destId="{F3295D7B-A51D-4847-B1C7-005DA2F77F8D}" srcOrd="0" destOrd="3" presId="urn:microsoft.com/office/officeart/2005/8/layout/list1"/>
    <dgm:cxn modelId="{92E8D106-3EE8-4DB2-896A-2F3154D53AE7}" type="presOf" srcId="{641FF249-F493-4863-92C8-B1996B1662DF}" destId="{A853ED98-D8A6-4027-8FAC-1BB80C565528}" srcOrd="0" destOrd="2" presId="urn:microsoft.com/office/officeart/2005/8/layout/list1"/>
    <dgm:cxn modelId="{94649329-78C5-4D3A-B872-148F35466A6F}" srcId="{8A53DAA6-1D29-49BD-9C98-41CD9D506CFE}" destId="{450A9F00-A766-48CE-BF17-E1E7446E410D}" srcOrd="6" destOrd="0" parTransId="{8140EA28-0D34-4D17-9F4B-DDA7B6591B14}" sibTransId="{B2787653-46CB-4919-A622-CD14ACFE8394}"/>
    <dgm:cxn modelId="{8B6CF5E8-3719-454C-ADF2-47595016C6C8}" srcId="{8A53DAA6-1D29-49BD-9C98-41CD9D506CFE}" destId="{1EA59740-4432-4813-BADA-E75EF149066B}" srcOrd="0" destOrd="0" parTransId="{4ED88A52-D4A1-4FCC-BF24-4F52DFEB4F57}" sibTransId="{41427BF2-C572-4206-98AD-06399192C843}"/>
    <dgm:cxn modelId="{B3058729-49F2-466C-9720-4BCC55A22D75}" srcId="{C7A093E5-9610-41B8-8ACD-56B8DE352CB2}" destId="{F7787C31-497F-4E57-8A33-5A83F5E6D5DE}" srcOrd="1" destOrd="0" parTransId="{27012181-8B15-4832-8562-73A696420B61}" sibTransId="{C50C92D2-A862-4CE4-A5C0-6B4CC4802A37}"/>
    <dgm:cxn modelId="{F5E0958A-9AE9-43D3-A079-1F6EDEE0E653}" srcId="{8A53DAA6-1D29-49BD-9C98-41CD9D506CFE}" destId="{DF40EB57-4026-4621-A29E-AEB24DF89578}" srcOrd="5" destOrd="0" parTransId="{7A4073F7-FBDB-4FA5-8E50-A706A4D2561B}" sibTransId="{716883A3-EC0F-4866-8F98-4A40D3FD3672}"/>
    <dgm:cxn modelId="{34698327-CAED-42B8-A7D6-5877C4DE0112}" type="presOf" srcId="{1EA59740-4432-4813-BADA-E75EF149066B}" destId="{F3295D7B-A51D-4847-B1C7-005DA2F77F8D}" srcOrd="0" destOrd="0" presId="urn:microsoft.com/office/officeart/2005/8/layout/list1"/>
    <dgm:cxn modelId="{EFB3042A-6659-4E4F-96E7-47A9724095D7}" srcId="{7646727C-A7E3-4B52-8D20-8C98778774A3}" destId="{F585630E-8BA7-487C-9294-E621EB7792EF}" srcOrd="4" destOrd="0" parTransId="{8233BD58-F9F1-48EF-A2A4-37FBAC435144}" sibTransId="{98F146A5-5672-40B7-BF5B-FD1A06941030}"/>
    <dgm:cxn modelId="{0E5A5EBC-0C0B-4DB2-92A1-EBB7D5042ED7}" srcId="{7646727C-A7E3-4B52-8D20-8C98778774A3}" destId="{B5736389-35A0-4AB1-A6CE-7B0B0BB566AF}" srcOrd="2" destOrd="0" parTransId="{628A0150-A2E2-4C1D-8DCB-0EBC77352ECC}" sibTransId="{08DA897C-37AE-4FD1-8A07-1297D307A125}"/>
    <dgm:cxn modelId="{7556DC64-1E0C-4847-9285-1EC8C725CDF2}" srcId="{8A53DAA6-1D29-49BD-9C98-41CD9D506CFE}" destId="{6BCECE3A-3708-4A50-8928-FF159CD4D7DD}" srcOrd="2" destOrd="0" parTransId="{1A2E8AD4-E70A-404A-A06E-AA5619F52DBC}" sibTransId="{58E00354-D0E4-49C6-83D7-EA46EEA1BAFF}"/>
    <dgm:cxn modelId="{DC4F2AF4-634D-4723-BD47-26F3D0E591D9}" type="presOf" srcId="{CAD9B168-7C02-4E8D-AF3A-493318493B84}" destId="{F3295D7B-A51D-4847-B1C7-005DA2F77F8D}" srcOrd="0" destOrd="1" presId="urn:microsoft.com/office/officeart/2005/8/layout/list1"/>
    <dgm:cxn modelId="{D59E0FE1-5226-43C1-997A-AA30CD2AFC31}" type="presOf" srcId="{5AB88223-0816-4AD0-8785-3C106677B716}" destId="{A853ED98-D8A6-4027-8FAC-1BB80C565528}" srcOrd="0" destOrd="0" presId="urn:microsoft.com/office/officeart/2005/8/layout/list1"/>
    <dgm:cxn modelId="{4F6A525A-805E-4587-AD9D-5D002B0DF249}" type="presOf" srcId="{C7A093E5-9610-41B8-8ACD-56B8DE352CB2}" destId="{69A5D588-5CA1-4373-A4B3-A989F2A439E6}" srcOrd="1" destOrd="0" presId="urn:microsoft.com/office/officeart/2005/8/layout/list1"/>
    <dgm:cxn modelId="{09357687-91CE-4E2B-ACB6-C65AABF07447}" type="presOf" srcId="{6BCECE3A-3708-4A50-8928-FF159CD4D7DD}" destId="{F3295D7B-A51D-4847-B1C7-005DA2F77F8D}" srcOrd="0" destOrd="2" presId="urn:microsoft.com/office/officeart/2005/8/layout/list1"/>
    <dgm:cxn modelId="{D32A8868-7E97-4E81-A3B5-110498220A51}" type="presOf" srcId="{61B16262-7A15-4517-A803-91F5547DA699}" destId="{A853ED98-D8A6-4027-8FAC-1BB80C565528}" srcOrd="0" destOrd="4" presId="urn:microsoft.com/office/officeart/2005/8/layout/list1"/>
    <dgm:cxn modelId="{7D507829-B977-4F56-9D8A-B92C7C455B18}" type="presParOf" srcId="{CC4DC802-2238-4938-BA40-3B56412A9C0B}" destId="{81F062FB-BA98-44F8-854B-087F14C3CF62}" srcOrd="0" destOrd="0" presId="urn:microsoft.com/office/officeart/2005/8/layout/list1"/>
    <dgm:cxn modelId="{039B3F5B-2133-41B4-8C39-C7AEB8BC779A}" type="presParOf" srcId="{81F062FB-BA98-44F8-854B-087F14C3CF62}" destId="{C21C9F7A-6785-4FE4-8A70-EFE85576B603}" srcOrd="0" destOrd="0" presId="urn:microsoft.com/office/officeart/2005/8/layout/list1"/>
    <dgm:cxn modelId="{A1EE489E-2710-4891-8537-175B44401CBA}" type="presParOf" srcId="{81F062FB-BA98-44F8-854B-087F14C3CF62}" destId="{F169E2A1-A270-4CC8-9F8B-2F99C868313F}" srcOrd="1" destOrd="0" presId="urn:microsoft.com/office/officeart/2005/8/layout/list1"/>
    <dgm:cxn modelId="{A7205C3B-0B6D-4432-AEC0-F2E5CFB1FBE1}" type="presParOf" srcId="{CC4DC802-2238-4938-BA40-3B56412A9C0B}" destId="{1917B749-7EF7-4DAB-97F1-372C556440BD}" srcOrd="1" destOrd="0" presId="urn:microsoft.com/office/officeart/2005/8/layout/list1"/>
    <dgm:cxn modelId="{835897AD-C484-4548-9BC0-4F624C6FA12E}" type="presParOf" srcId="{CC4DC802-2238-4938-BA40-3B56412A9C0B}" destId="{04E20176-6675-4E73-A285-DEE988E9CDD7}" srcOrd="2" destOrd="0" presId="urn:microsoft.com/office/officeart/2005/8/layout/list1"/>
    <dgm:cxn modelId="{0890E0BF-1D37-409E-A587-E4B73AA14269}" type="presParOf" srcId="{CC4DC802-2238-4938-BA40-3B56412A9C0B}" destId="{B68468D9-6FE3-4D8D-8CC2-AC602FDEDA2E}" srcOrd="3" destOrd="0" presId="urn:microsoft.com/office/officeart/2005/8/layout/list1"/>
    <dgm:cxn modelId="{A574C974-927C-4429-A18B-D571F4D14356}" type="presParOf" srcId="{CC4DC802-2238-4938-BA40-3B56412A9C0B}" destId="{279541C3-5280-4300-A8D3-37D7B566E1DA}" srcOrd="4" destOrd="0" presId="urn:microsoft.com/office/officeart/2005/8/layout/list1"/>
    <dgm:cxn modelId="{3B3DA125-6E00-46CE-AC94-ED119C38DC8C}" type="presParOf" srcId="{279541C3-5280-4300-A8D3-37D7B566E1DA}" destId="{3263C283-0FB0-485D-A09D-6A6C6BAA214D}" srcOrd="0" destOrd="0" presId="urn:microsoft.com/office/officeart/2005/8/layout/list1"/>
    <dgm:cxn modelId="{76EB40BD-BF51-4E08-9D12-BC4056162CBE}" type="presParOf" srcId="{279541C3-5280-4300-A8D3-37D7B566E1DA}" destId="{69A5D588-5CA1-4373-A4B3-A989F2A439E6}" srcOrd="1" destOrd="0" presId="urn:microsoft.com/office/officeart/2005/8/layout/list1"/>
    <dgm:cxn modelId="{30699D19-C542-4156-98CB-FF62C2003BE8}" type="presParOf" srcId="{CC4DC802-2238-4938-BA40-3B56412A9C0B}" destId="{146836A3-233A-44C9-B88C-821E681AC3CF}" srcOrd="5" destOrd="0" presId="urn:microsoft.com/office/officeart/2005/8/layout/list1"/>
    <dgm:cxn modelId="{513ADCE0-8B41-4D4B-8D22-34E8C6BEFE92}" type="presParOf" srcId="{CC4DC802-2238-4938-BA40-3B56412A9C0B}" destId="{A853ED98-D8A6-4027-8FAC-1BB80C565528}" srcOrd="6" destOrd="0" presId="urn:microsoft.com/office/officeart/2005/8/layout/list1"/>
    <dgm:cxn modelId="{FB32BA6E-8444-432E-AEC3-9C70FA67ABCA}" type="presParOf" srcId="{CC4DC802-2238-4938-BA40-3B56412A9C0B}" destId="{D7176E6A-6EE2-4CD9-816A-8D43B86D294D}" srcOrd="7" destOrd="0" presId="urn:microsoft.com/office/officeart/2005/8/layout/list1"/>
    <dgm:cxn modelId="{0958AA2A-F0DC-4E9F-8EBB-AD07701AB7F3}" type="presParOf" srcId="{CC4DC802-2238-4938-BA40-3B56412A9C0B}" destId="{592B7B93-ADB6-448F-9549-B21F0AC47CBE}" srcOrd="8" destOrd="0" presId="urn:microsoft.com/office/officeart/2005/8/layout/list1"/>
    <dgm:cxn modelId="{C94DB630-5185-4EA8-BFC0-69AFD8536382}" type="presParOf" srcId="{592B7B93-ADB6-448F-9549-B21F0AC47CBE}" destId="{6006DEA6-40DF-4E86-AD2A-DFAA12F5EDFB}" srcOrd="0" destOrd="0" presId="urn:microsoft.com/office/officeart/2005/8/layout/list1"/>
    <dgm:cxn modelId="{C9A173EC-5006-4D54-B2A8-14BAABA5D3DB}" type="presParOf" srcId="{592B7B93-ADB6-448F-9549-B21F0AC47CBE}" destId="{702EAB79-DDB6-4176-9C4E-B180E0FE30B9}" srcOrd="1" destOrd="0" presId="urn:microsoft.com/office/officeart/2005/8/layout/list1"/>
    <dgm:cxn modelId="{A8880EDB-D1B6-494C-A67B-48AEFB302E2F}" type="presParOf" srcId="{CC4DC802-2238-4938-BA40-3B56412A9C0B}" destId="{4364C450-B436-4FDD-B8B5-0A19B244D556}" srcOrd="9" destOrd="0" presId="urn:microsoft.com/office/officeart/2005/8/layout/list1"/>
    <dgm:cxn modelId="{BE9D1AB8-5057-4EE1-AE91-18BD74611E46}" type="presParOf" srcId="{CC4DC802-2238-4938-BA40-3B56412A9C0B}" destId="{F3295D7B-A51D-4847-B1C7-005DA2F77F8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23820B4-53B3-4E66-B2A6-873D7210CCA1}" type="doc">
      <dgm:prSet loTypeId="urn:microsoft.com/office/officeart/2005/8/layout/vList2" loCatId="list" qsTypeId="urn:microsoft.com/office/officeart/2005/8/quickstyle/simple2" qsCatId="simple" csTypeId="urn:microsoft.com/office/officeart/2005/8/colors/accent5_5" csCatId="accent5" phldr="1"/>
      <dgm:spPr/>
      <dgm:t>
        <a:bodyPr/>
        <a:lstStyle/>
        <a:p>
          <a:endParaRPr lang="hr-HR"/>
        </a:p>
      </dgm:t>
    </dgm:pt>
    <dgm:pt modelId="{7646727C-A7E3-4B52-8D20-8C98778774A3}">
      <dgm:prSet phldrT="[Text]" custT="1"/>
      <dgm:spPr/>
      <dgm:t>
        <a:bodyPr/>
        <a:lstStyle/>
        <a:p>
          <a:r>
            <a:rPr lang="hr-HR" sz="1200" dirty="0" smtClean="0"/>
            <a:t>Naročila</a:t>
          </a:r>
          <a:endParaRPr lang="hr-HR" sz="1100" dirty="0" smtClean="0"/>
        </a:p>
      </dgm:t>
    </dgm:pt>
    <dgm:pt modelId="{70BC20DE-75B8-4905-BA55-4DC395849865}" type="parTrans" cxnId="{E798603C-2CA3-43AF-9C58-19CD12F10165}">
      <dgm:prSet/>
      <dgm:spPr/>
      <dgm:t>
        <a:bodyPr/>
        <a:lstStyle/>
        <a:p>
          <a:endParaRPr lang="hr-HR"/>
        </a:p>
      </dgm:t>
    </dgm:pt>
    <dgm:pt modelId="{F94D84D0-F6E7-41C6-A151-6D49ACDE4E10}" type="sibTrans" cxnId="{E798603C-2CA3-43AF-9C58-19CD12F10165}">
      <dgm:prSet/>
      <dgm:spPr/>
      <dgm:t>
        <a:bodyPr/>
        <a:lstStyle/>
        <a:p>
          <a:endParaRPr lang="hr-HR"/>
        </a:p>
      </dgm:t>
    </dgm:pt>
    <dgm:pt modelId="{4CDB0593-A732-4BD4-8368-1EA1A192A576}">
      <dgm:prSet phldrT="[Text]" custT="1"/>
      <dgm:spPr/>
      <dgm:t>
        <a:bodyPr/>
        <a:lstStyle/>
        <a:p>
          <a:r>
            <a:rPr lang="hr-HR" sz="1000" dirty="0" smtClean="0"/>
            <a:t>Enoznačni identifikator </a:t>
          </a:r>
          <a:r>
            <a:rPr lang="hr-HR" sz="1000" dirty="0" err="1" smtClean="0"/>
            <a:t>naročila</a:t>
          </a:r>
          <a:endParaRPr lang="hr-HR" sz="1000" dirty="0"/>
        </a:p>
      </dgm:t>
    </dgm:pt>
    <dgm:pt modelId="{9C5BB1A4-A676-41C7-8287-245502A39FF4}" type="parTrans" cxnId="{08FC43FD-82EE-499E-BA9B-30ACA3F66117}">
      <dgm:prSet/>
      <dgm:spPr/>
      <dgm:t>
        <a:bodyPr/>
        <a:lstStyle/>
        <a:p>
          <a:endParaRPr lang="hr-HR"/>
        </a:p>
      </dgm:t>
    </dgm:pt>
    <dgm:pt modelId="{0C55E936-E991-4EFA-A58C-D3B086C79925}" type="sibTrans" cxnId="{08FC43FD-82EE-499E-BA9B-30ACA3F66117}">
      <dgm:prSet/>
      <dgm:spPr/>
      <dgm:t>
        <a:bodyPr/>
        <a:lstStyle/>
        <a:p>
          <a:endParaRPr lang="hr-HR"/>
        </a:p>
      </dgm:t>
    </dgm:pt>
    <dgm:pt modelId="{C7A093E5-9610-41B8-8ACD-56B8DE352CB2}">
      <dgm:prSet phldrT="[Text]" custT="1"/>
      <dgm:spPr/>
      <dgm:t>
        <a:bodyPr/>
        <a:lstStyle/>
        <a:p>
          <a:r>
            <a:rPr lang="hr-HR" sz="1200" smtClean="0"/>
            <a:t>Prosti termini</a:t>
          </a:r>
          <a:endParaRPr lang="hr-HR" sz="1200" dirty="0"/>
        </a:p>
      </dgm:t>
    </dgm:pt>
    <dgm:pt modelId="{31C4AB0D-B57B-4E86-9DAA-F269301F1595}" type="parTrans" cxnId="{B56051F5-5BC4-4FCD-938A-DD4F845B11F2}">
      <dgm:prSet/>
      <dgm:spPr/>
      <dgm:t>
        <a:bodyPr/>
        <a:lstStyle/>
        <a:p>
          <a:endParaRPr lang="hr-HR"/>
        </a:p>
      </dgm:t>
    </dgm:pt>
    <dgm:pt modelId="{D5ACDCB2-E179-4ABB-9345-4EE1AA2FCA96}" type="sibTrans" cxnId="{B56051F5-5BC4-4FCD-938A-DD4F845B11F2}">
      <dgm:prSet/>
      <dgm:spPr/>
      <dgm:t>
        <a:bodyPr/>
        <a:lstStyle/>
        <a:p>
          <a:endParaRPr lang="hr-HR"/>
        </a:p>
      </dgm:t>
    </dgm:pt>
    <dgm:pt modelId="{D30B21D1-0DEE-410D-AF25-3067782E8CE4}">
      <dgm:prSet phldrT="[Text]" custT="1"/>
      <dgm:spPr/>
      <dgm:t>
        <a:bodyPr/>
        <a:lstStyle/>
        <a:p>
          <a:r>
            <a:rPr lang="hr-HR" sz="1000" dirty="0" smtClean="0"/>
            <a:t>Šifra ustanove</a:t>
          </a:r>
          <a:endParaRPr lang="hr-HR" sz="1000" dirty="0"/>
        </a:p>
      </dgm:t>
    </dgm:pt>
    <dgm:pt modelId="{A6E1C63B-58ED-42DE-AF9B-D47A5BA59293}" type="parTrans" cxnId="{D4E6E5A1-CC25-4D92-B5A3-99D78237CFB5}">
      <dgm:prSet/>
      <dgm:spPr/>
      <dgm:t>
        <a:bodyPr/>
        <a:lstStyle/>
        <a:p>
          <a:endParaRPr lang="hr-HR"/>
        </a:p>
      </dgm:t>
    </dgm:pt>
    <dgm:pt modelId="{B5911961-03FC-4FFC-ABF3-1059E2B1F69B}" type="sibTrans" cxnId="{D4E6E5A1-CC25-4D92-B5A3-99D78237CFB5}">
      <dgm:prSet/>
      <dgm:spPr/>
      <dgm:t>
        <a:bodyPr/>
        <a:lstStyle/>
        <a:p>
          <a:endParaRPr lang="hr-HR"/>
        </a:p>
      </dgm:t>
    </dgm:pt>
    <dgm:pt modelId="{7685C722-352E-4E43-BBC6-A90C2828B076}">
      <dgm:prSet phldrT="[Text]" custT="1"/>
      <dgm:spPr/>
      <dgm:t>
        <a:bodyPr/>
        <a:lstStyle/>
        <a:p>
          <a:r>
            <a:rPr lang="hr-HR" sz="1200" smtClean="0"/>
            <a:t>Ostali podatki:</a:t>
          </a:r>
          <a:endParaRPr lang="hr-HR" sz="1200" dirty="0"/>
        </a:p>
      </dgm:t>
    </dgm:pt>
    <dgm:pt modelId="{7A1C9F7E-1312-4ECA-8D56-2937AFCDF44A}" type="parTrans" cxnId="{A0D18DEE-AE20-49CE-A285-6B74B88FB583}">
      <dgm:prSet/>
      <dgm:spPr/>
      <dgm:t>
        <a:bodyPr/>
        <a:lstStyle/>
        <a:p>
          <a:endParaRPr lang="hr-HR"/>
        </a:p>
      </dgm:t>
    </dgm:pt>
    <dgm:pt modelId="{85D2FDD9-C099-45E4-88B7-A72756562528}" type="sibTrans" cxnId="{A0D18DEE-AE20-49CE-A285-6B74B88FB583}">
      <dgm:prSet/>
      <dgm:spPr/>
      <dgm:t>
        <a:bodyPr/>
        <a:lstStyle/>
        <a:p>
          <a:endParaRPr lang="hr-HR"/>
        </a:p>
      </dgm:t>
    </dgm:pt>
    <dgm:pt modelId="{CAD9B168-7C02-4E8D-AF3A-493318493B84}">
      <dgm:prSet phldrT="[Text]" custT="1"/>
      <dgm:spPr/>
      <dgm:t>
        <a:bodyPr/>
        <a:lstStyle/>
        <a:p>
          <a:r>
            <a:rPr lang="hr-HR" sz="1000" smtClean="0"/>
            <a:t>Diagnoza iz napotnice</a:t>
          </a:r>
          <a:endParaRPr lang="hr-HR" sz="1000" dirty="0"/>
        </a:p>
      </dgm:t>
    </dgm:pt>
    <dgm:pt modelId="{D40B958E-6FCD-4EA1-A073-2224173EDCCC}" type="parTrans" cxnId="{4957EF26-C886-47D5-AA1E-82F4D39F9E95}">
      <dgm:prSet/>
      <dgm:spPr/>
      <dgm:t>
        <a:bodyPr/>
        <a:lstStyle/>
        <a:p>
          <a:endParaRPr lang="hr-HR"/>
        </a:p>
      </dgm:t>
    </dgm:pt>
    <dgm:pt modelId="{507EC602-74DC-48D7-A8CB-E24A39FA0FC4}" type="sibTrans" cxnId="{4957EF26-C886-47D5-AA1E-82F4D39F9E95}">
      <dgm:prSet/>
      <dgm:spPr/>
      <dgm:t>
        <a:bodyPr/>
        <a:lstStyle/>
        <a:p>
          <a:endParaRPr lang="hr-HR"/>
        </a:p>
      </dgm:t>
    </dgm:pt>
    <dgm:pt modelId="{1A749139-C985-4FCD-A381-A3EB0ACE27D4}">
      <dgm:prSet custT="1"/>
      <dgm:spPr/>
      <dgm:t>
        <a:bodyPr/>
        <a:lstStyle/>
        <a:p>
          <a:r>
            <a:rPr lang="hr-HR" sz="1000" dirty="0" smtClean="0"/>
            <a:t>Šifra ustanove</a:t>
          </a:r>
          <a:endParaRPr lang="hr-HR" sz="1000" dirty="0"/>
        </a:p>
      </dgm:t>
    </dgm:pt>
    <dgm:pt modelId="{9DE6BD15-15F6-4675-B16F-345B54698A75}" type="parTrans" cxnId="{E48838A6-D1A0-4565-92B9-304DAEC2DE69}">
      <dgm:prSet/>
      <dgm:spPr/>
      <dgm:t>
        <a:bodyPr/>
        <a:lstStyle/>
        <a:p>
          <a:endParaRPr lang="hr-HR"/>
        </a:p>
      </dgm:t>
    </dgm:pt>
    <dgm:pt modelId="{EAAD5DF6-3DAD-4D3D-B11B-5025437B748B}" type="sibTrans" cxnId="{E48838A6-D1A0-4565-92B9-304DAEC2DE69}">
      <dgm:prSet/>
      <dgm:spPr/>
      <dgm:t>
        <a:bodyPr/>
        <a:lstStyle/>
        <a:p>
          <a:endParaRPr lang="hr-HR"/>
        </a:p>
      </dgm:t>
    </dgm:pt>
    <dgm:pt modelId="{B5736389-35A0-4AB1-A6CE-7B0B0BB566AF}">
      <dgm:prSet custT="1"/>
      <dgm:spPr/>
      <dgm:t>
        <a:bodyPr/>
        <a:lstStyle/>
        <a:p>
          <a:r>
            <a:rPr lang="hr-HR" sz="1000" smtClean="0"/>
            <a:t>Šifra storitve</a:t>
          </a:r>
          <a:endParaRPr lang="hr-HR" sz="1000" dirty="0"/>
        </a:p>
      </dgm:t>
    </dgm:pt>
    <dgm:pt modelId="{628A0150-A2E2-4C1D-8DCB-0EBC77352ECC}" type="parTrans" cxnId="{0E5A5EBC-0C0B-4DB2-92A1-EBB7D5042ED7}">
      <dgm:prSet/>
      <dgm:spPr/>
      <dgm:t>
        <a:bodyPr/>
        <a:lstStyle/>
        <a:p>
          <a:endParaRPr lang="hr-HR"/>
        </a:p>
      </dgm:t>
    </dgm:pt>
    <dgm:pt modelId="{08DA897C-37AE-4FD1-8A07-1297D307A125}" type="sibTrans" cxnId="{0E5A5EBC-0C0B-4DB2-92A1-EBB7D5042ED7}">
      <dgm:prSet/>
      <dgm:spPr/>
      <dgm:t>
        <a:bodyPr/>
        <a:lstStyle/>
        <a:p>
          <a:endParaRPr lang="hr-HR"/>
        </a:p>
      </dgm:t>
    </dgm:pt>
    <dgm:pt modelId="{B8D389E8-6F06-467F-8648-329DD3F5F194}">
      <dgm:prSet custT="1"/>
      <dgm:spPr/>
      <dgm:t>
        <a:bodyPr/>
        <a:lstStyle/>
        <a:p>
          <a:r>
            <a:rPr lang="hr-HR" sz="1000" dirty="0" smtClean="0"/>
            <a:t>Datum </a:t>
          </a:r>
          <a:r>
            <a:rPr lang="hr-HR" sz="1000" dirty="0" err="1" smtClean="0"/>
            <a:t>vnosa</a:t>
          </a:r>
          <a:endParaRPr lang="hr-HR" sz="1000" dirty="0"/>
        </a:p>
      </dgm:t>
    </dgm:pt>
    <dgm:pt modelId="{E805DA92-32AD-49CC-B037-BE18E6AE1461}" type="parTrans" cxnId="{C924201F-E5F6-4FEB-BA29-392E689A37F3}">
      <dgm:prSet/>
      <dgm:spPr/>
      <dgm:t>
        <a:bodyPr/>
        <a:lstStyle/>
        <a:p>
          <a:endParaRPr lang="hr-HR"/>
        </a:p>
      </dgm:t>
    </dgm:pt>
    <dgm:pt modelId="{4EF91561-2DFB-4CC4-AC8A-1DB1C4FE5198}" type="sibTrans" cxnId="{C924201F-E5F6-4FEB-BA29-392E689A37F3}">
      <dgm:prSet/>
      <dgm:spPr/>
      <dgm:t>
        <a:bodyPr/>
        <a:lstStyle/>
        <a:p>
          <a:endParaRPr lang="hr-HR"/>
        </a:p>
      </dgm:t>
    </dgm:pt>
    <dgm:pt modelId="{F585630E-8BA7-487C-9294-E621EB7792EF}">
      <dgm:prSet custT="1"/>
      <dgm:spPr/>
      <dgm:t>
        <a:bodyPr/>
        <a:lstStyle/>
        <a:p>
          <a:r>
            <a:rPr lang="hr-HR" sz="1000" dirty="0" smtClean="0"/>
            <a:t>Datum termina</a:t>
          </a:r>
          <a:endParaRPr lang="hr-HR" sz="1000" dirty="0"/>
        </a:p>
      </dgm:t>
    </dgm:pt>
    <dgm:pt modelId="{8233BD58-F9F1-48EF-A2A4-37FBAC435144}" type="parTrans" cxnId="{EFB3042A-6659-4E4F-96E7-47A9724095D7}">
      <dgm:prSet/>
      <dgm:spPr/>
      <dgm:t>
        <a:bodyPr/>
        <a:lstStyle/>
        <a:p>
          <a:endParaRPr lang="hr-HR"/>
        </a:p>
      </dgm:t>
    </dgm:pt>
    <dgm:pt modelId="{98F146A5-5672-40B7-BF5B-FD1A06941030}" type="sibTrans" cxnId="{EFB3042A-6659-4E4F-96E7-47A9724095D7}">
      <dgm:prSet/>
      <dgm:spPr/>
      <dgm:t>
        <a:bodyPr/>
        <a:lstStyle/>
        <a:p>
          <a:endParaRPr lang="hr-HR"/>
        </a:p>
      </dgm:t>
    </dgm:pt>
    <dgm:pt modelId="{591C2EB6-D7A5-4412-9612-44F7B5EF33CF}">
      <dgm:prSet custT="1"/>
      <dgm:spPr/>
      <dgm:t>
        <a:bodyPr/>
        <a:lstStyle/>
        <a:p>
          <a:r>
            <a:rPr lang="hr-HR" sz="1000" smtClean="0"/>
            <a:t>Želja pacienta</a:t>
          </a:r>
          <a:endParaRPr lang="hr-HR" sz="1000" dirty="0"/>
        </a:p>
      </dgm:t>
    </dgm:pt>
    <dgm:pt modelId="{3B405FA6-83A7-4655-A20E-F2EBAA2C5BED}" type="parTrans" cxnId="{227575C9-28DC-4BAD-B5FD-91598108EF90}">
      <dgm:prSet/>
      <dgm:spPr/>
      <dgm:t>
        <a:bodyPr/>
        <a:lstStyle/>
        <a:p>
          <a:endParaRPr lang="hr-HR"/>
        </a:p>
      </dgm:t>
    </dgm:pt>
    <dgm:pt modelId="{3B49B671-3F28-4800-93C9-FCE088F3E8EC}" type="sibTrans" cxnId="{227575C9-28DC-4BAD-B5FD-91598108EF90}">
      <dgm:prSet/>
      <dgm:spPr/>
      <dgm:t>
        <a:bodyPr/>
        <a:lstStyle/>
        <a:p>
          <a:endParaRPr lang="hr-HR"/>
        </a:p>
      </dgm:t>
    </dgm:pt>
    <dgm:pt modelId="{04AFD157-0623-48B4-8D5D-CAF5FE860B39}">
      <dgm:prSet custT="1"/>
      <dgm:spPr/>
      <dgm:t>
        <a:bodyPr/>
        <a:lstStyle/>
        <a:p>
          <a:r>
            <a:rPr lang="hr-HR" sz="1000" dirty="0" smtClean="0"/>
            <a:t>Kontrolni pregled</a:t>
          </a:r>
          <a:endParaRPr lang="hr-HR" sz="1000" dirty="0"/>
        </a:p>
      </dgm:t>
    </dgm:pt>
    <dgm:pt modelId="{2A381EE0-35CC-447E-B555-9C1F326A22A5}" type="parTrans" cxnId="{7C649975-B6C8-4B0D-95C5-FE012102BD0D}">
      <dgm:prSet/>
      <dgm:spPr/>
      <dgm:t>
        <a:bodyPr/>
        <a:lstStyle/>
        <a:p>
          <a:endParaRPr lang="hr-HR"/>
        </a:p>
      </dgm:t>
    </dgm:pt>
    <dgm:pt modelId="{DC30A126-DFE7-473D-BE2C-D1484BE5CFA2}" type="sibTrans" cxnId="{7C649975-B6C8-4B0D-95C5-FE012102BD0D}">
      <dgm:prSet/>
      <dgm:spPr/>
      <dgm:t>
        <a:bodyPr/>
        <a:lstStyle/>
        <a:p>
          <a:endParaRPr lang="hr-HR"/>
        </a:p>
      </dgm:t>
    </dgm:pt>
    <dgm:pt modelId="{9E254C8E-ABC8-4C28-BE64-5AC76BAEDB78}">
      <dgm:prSet custT="1"/>
      <dgm:spPr/>
      <dgm:t>
        <a:bodyPr/>
        <a:lstStyle/>
        <a:p>
          <a:r>
            <a:rPr lang="hr-HR" sz="1000" smtClean="0"/>
            <a:t>Številka povezne napotnica</a:t>
          </a:r>
          <a:endParaRPr lang="hr-HR" sz="1000" dirty="0"/>
        </a:p>
      </dgm:t>
    </dgm:pt>
    <dgm:pt modelId="{307F631D-FE51-4DDA-8C2C-30CD059CBA3B}" type="parTrans" cxnId="{E219D73E-4866-4B30-8EDB-76FF5EF004EC}">
      <dgm:prSet/>
      <dgm:spPr/>
      <dgm:t>
        <a:bodyPr/>
        <a:lstStyle/>
        <a:p>
          <a:endParaRPr lang="hr-HR"/>
        </a:p>
      </dgm:t>
    </dgm:pt>
    <dgm:pt modelId="{56BE2142-12CD-4407-9A00-D6DAFA57642D}" type="sibTrans" cxnId="{E219D73E-4866-4B30-8EDB-76FF5EF004EC}">
      <dgm:prSet/>
      <dgm:spPr/>
      <dgm:t>
        <a:bodyPr/>
        <a:lstStyle/>
        <a:p>
          <a:endParaRPr lang="hr-HR"/>
        </a:p>
      </dgm:t>
    </dgm:pt>
    <dgm:pt modelId="{FC149F45-3E33-4FF0-879F-BF35B8FEA734}">
      <dgm:prSet custT="1"/>
      <dgm:spPr/>
      <dgm:t>
        <a:bodyPr/>
        <a:lstStyle/>
        <a:p>
          <a:r>
            <a:rPr lang="hr-HR" sz="1000" dirty="0" smtClean="0"/>
            <a:t>...</a:t>
          </a:r>
          <a:endParaRPr lang="hr-HR" sz="1000" dirty="0"/>
        </a:p>
      </dgm:t>
    </dgm:pt>
    <dgm:pt modelId="{FE83CE51-F584-4B5A-8A30-C6530A1709BB}" type="parTrans" cxnId="{033AB4A3-FEDB-4D13-A3A2-5A066D5609AE}">
      <dgm:prSet/>
      <dgm:spPr/>
      <dgm:t>
        <a:bodyPr/>
        <a:lstStyle/>
        <a:p>
          <a:endParaRPr lang="hr-HR"/>
        </a:p>
      </dgm:t>
    </dgm:pt>
    <dgm:pt modelId="{79E32730-6E7D-4541-A343-C6C8906B98BC}" type="sibTrans" cxnId="{033AB4A3-FEDB-4D13-A3A2-5A066D5609AE}">
      <dgm:prSet/>
      <dgm:spPr/>
      <dgm:t>
        <a:bodyPr/>
        <a:lstStyle/>
        <a:p>
          <a:endParaRPr lang="hr-HR"/>
        </a:p>
      </dgm:t>
    </dgm:pt>
    <dgm:pt modelId="{F3A3B5FB-32EF-4F1A-962E-336EA14170D7}">
      <dgm:prSet/>
      <dgm:spPr/>
      <dgm:t>
        <a:bodyPr/>
        <a:lstStyle/>
        <a:p>
          <a:endParaRPr lang="hr-HR" sz="900" dirty="0"/>
        </a:p>
      </dgm:t>
    </dgm:pt>
    <dgm:pt modelId="{3FFB43AE-2B1A-413A-9560-9080C3379C2B}" type="parTrans" cxnId="{4E764541-943A-4194-86D2-B5028E9F6EC3}">
      <dgm:prSet/>
      <dgm:spPr/>
      <dgm:t>
        <a:bodyPr/>
        <a:lstStyle/>
        <a:p>
          <a:endParaRPr lang="hr-HR"/>
        </a:p>
      </dgm:t>
    </dgm:pt>
    <dgm:pt modelId="{C012515D-BAB7-4D70-B634-2FCBF0D81DBC}" type="sibTrans" cxnId="{4E764541-943A-4194-86D2-B5028E9F6EC3}">
      <dgm:prSet/>
      <dgm:spPr/>
      <dgm:t>
        <a:bodyPr/>
        <a:lstStyle/>
        <a:p>
          <a:endParaRPr lang="hr-HR"/>
        </a:p>
      </dgm:t>
    </dgm:pt>
    <dgm:pt modelId="{EFEB2789-FCBE-4ABA-83B5-2881DAA88F0F}">
      <dgm:prSet custT="1"/>
      <dgm:spPr/>
      <dgm:t>
        <a:bodyPr/>
        <a:lstStyle/>
        <a:p>
          <a:r>
            <a:rPr lang="hr-HR" sz="1000" smtClean="0"/>
            <a:t>Šifra storitve</a:t>
          </a:r>
          <a:endParaRPr lang="hr-HR" sz="1000" dirty="0" smtClean="0"/>
        </a:p>
      </dgm:t>
    </dgm:pt>
    <dgm:pt modelId="{A367563B-F22C-4718-B481-CB6A903F64D6}" type="parTrans" cxnId="{47CAA5D6-1B22-47B7-983D-E631BAAACA36}">
      <dgm:prSet/>
      <dgm:spPr/>
      <dgm:t>
        <a:bodyPr/>
        <a:lstStyle/>
        <a:p>
          <a:endParaRPr lang="hr-HR"/>
        </a:p>
      </dgm:t>
    </dgm:pt>
    <dgm:pt modelId="{EED2CBE0-5021-4E0C-8870-0817FC2DBBA8}" type="sibTrans" cxnId="{47CAA5D6-1B22-47B7-983D-E631BAAACA36}">
      <dgm:prSet/>
      <dgm:spPr/>
      <dgm:t>
        <a:bodyPr/>
        <a:lstStyle/>
        <a:p>
          <a:endParaRPr lang="hr-HR"/>
        </a:p>
      </dgm:t>
    </dgm:pt>
    <dgm:pt modelId="{1A356667-0129-4881-B960-CAA2374EC2A7}">
      <dgm:prSet custT="1"/>
      <dgm:spPr/>
      <dgm:t>
        <a:bodyPr/>
        <a:lstStyle/>
        <a:p>
          <a:r>
            <a:rPr lang="hr-HR" sz="1000" smtClean="0"/>
            <a:t>Prvi prosti termin</a:t>
          </a:r>
          <a:endParaRPr lang="hr-HR" sz="1000" dirty="0" smtClean="0"/>
        </a:p>
      </dgm:t>
    </dgm:pt>
    <dgm:pt modelId="{4CAA2003-420B-4A9E-A862-F3BF6BDC08EC}" type="parTrans" cxnId="{240BBDCA-BFEA-4B2F-81B7-DAF8CE5E6CF0}">
      <dgm:prSet/>
      <dgm:spPr/>
      <dgm:t>
        <a:bodyPr/>
        <a:lstStyle/>
        <a:p>
          <a:endParaRPr lang="hr-HR"/>
        </a:p>
      </dgm:t>
    </dgm:pt>
    <dgm:pt modelId="{E8070E2E-7EA2-46B9-91B4-089B8E0F7267}" type="sibTrans" cxnId="{240BBDCA-BFEA-4B2F-81B7-DAF8CE5E6CF0}">
      <dgm:prSet/>
      <dgm:spPr/>
      <dgm:t>
        <a:bodyPr/>
        <a:lstStyle/>
        <a:p>
          <a:endParaRPr lang="hr-HR"/>
        </a:p>
      </dgm:t>
    </dgm:pt>
    <dgm:pt modelId="{61B16262-7A15-4517-A803-91F5547DA699}">
      <dgm:prSet custT="1"/>
      <dgm:spPr/>
      <dgm:t>
        <a:bodyPr/>
        <a:lstStyle/>
        <a:p>
          <a:r>
            <a:rPr lang="hr-HR" sz="1000" smtClean="0"/>
            <a:t>Prvi prosit blok </a:t>
          </a:r>
          <a:r>
            <a:rPr lang="hr-HR" sz="1000" dirty="0" smtClean="0"/>
            <a:t>termin</a:t>
          </a:r>
        </a:p>
      </dgm:t>
    </dgm:pt>
    <dgm:pt modelId="{393AE090-E503-4D1E-896E-1E7F1A71EFAE}" type="parTrans" cxnId="{44159214-1C90-4CFA-8766-3AF9DD0A1B30}">
      <dgm:prSet/>
      <dgm:spPr/>
      <dgm:t>
        <a:bodyPr/>
        <a:lstStyle/>
        <a:p>
          <a:endParaRPr lang="hr-HR"/>
        </a:p>
      </dgm:t>
    </dgm:pt>
    <dgm:pt modelId="{F538369C-CBAC-41E5-B5A9-3F1AA77EE5A6}" type="sibTrans" cxnId="{44159214-1C90-4CFA-8766-3AF9DD0A1B30}">
      <dgm:prSet/>
      <dgm:spPr/>
      <dgm:t>
        <a:bodyPr/>
        <a:lstStyle/>
        <a:p>
          <a:endParaRPr lang="hr-HR"/>
        </a:p>
      </dgm:t>
    </dgm:pt>
    <dgm:pt modelId="{E5CD11B2-D9DA-4AAA-A0FE-CF6E6C2BC41C}">
      <dgm:prSet custT="1"/>
      <dgm:spPr/>
      <dgm:t>
        <a:bodyPr/>
        <a:lstStyle/>
        <a:p>
          <a:r>
            <a:rPr lang="hr-HR" sz="1000" smtClean="0"/>
            <a:t>Prvi prosti termin - hitri</a:t>
          </a:r>
          <a:endParaRPr lang="hr-HR" sz="1000" dirty="0"/>
        </a:p>
      </dgm:t>
    </dgm:pt>
    <dgm:pt modelId="{4A510075-3F09-42B8-895D-F861B6695973}" type="parTrans" cxnId="{A93C6259-48E0-4058-BC53-9C9A40627BBA}">
      <dgm:prSet/>
      <dgm:spPr/>
      <dgm:t>
        <a:bodyPr/>
        <a:lstStyle/>
        <a:p>
          <a:endParaRPr lang="hr-HR"/>
        </a:p>
      </dgm:t>
    </dgm:pt>
    <dgm:pt modelId="{DC83F637-D21E-4ED0-A47E-E6D47065D403}" type="sibTrans" cxnId="{A93C6259-48E0-4058-BC53-9C9A40627BBA}">
      <dgm:prSet/>
      <dgm:spPr/>
      <dgm:t>
        <a:bodyPr/>
        <a:lstStyle/>
        <a:p>
          <a:endParaRPr lang="hr-HR"/>
        </a:p>
      </dgm:t>
    </dgm:pt>
    <dgm:pt modelId="{8261C558-7705-4EF0-85D0-01DC28F1EE22}">
      <dgm:prSet custT="1"/>
      <dgm:spPr/>
      <dgm:t>
        <a:bodyPr/>
        <a:lstStyle/>
        <a:p>
          <a:r>
            <a:rPr lang="hr-HR" sz="1000" smtClean="0"/>
            <a:t>Prvi prosit blok </a:t>
          </a:r>
          <a:r>
            <a:rPr lang="hr-HR" sz="1000" dirty="0" smtClean="0"/>
            <a:t>termin </a:t>
          </a:r>
          <a:r>
            <a:rPr lang="hr-HR" sz="1000" smtClean="0"/>
            <a:t>– hitri</a:t>
          </a:r>
          <a:endParaRPr lang="hr-HR" sz="1000" dirty="0" smtClean="0"/>
        </a:p>
      </dgm:t>
    </dgm:pt>
    <dgm:pt modelId="{125276D6-D192-45D7-9A7D-6D35B522C3AF}" type="parTrans" cxnId="{3916143D-7334-4E81-9E92-074BA6781FD0}">
      <dgm:prSet/>
      <dgm:spPr/>
      <dgm:t>
        <a:bodyPr/>
        <a:lstStyle/>
        <a:p>
          <a:endParaRPr lang="hr-HR"/>
        </a:p>
      </dgm:t>
    </dgm:pt>
    <dgm:pt modelId="{E0F2F6BF-E0D4-43A8-8178-24297676C7D5}" type="sibTrans" cxnId="{3916143D-7334-4E81-9E92-074BA6781FD0}">
      <dgm:prSet/>
      <dgm:spPr/>
      <dgm:t>
        <a:bodyPr/>
        <a:lstStyle/>
        <a:p>
          <a:endParaRPr lang="hr-HR"/>
        </a:p>
      </dgm:t>
    </dgm:pt>
    <dgm:pt modelId="{C787CF8E-CB9C-4F1D-B86D-0DB43D1EE0F1}">
      <dgm:prSet custT="1"/>
      <dgm:spPr/>
      <dgm:t>
        <a:bodyPr/>
        <a:lstStyle/>
        <a:p>
          <a:r>
            <a:rPr lang="hr-HR" sz="1000" smtClean="0"/>
            <a:t>Status prostega termina</a:t>
          </a:r>
          <a:endParaRPr lang="hr-HR" sz="1000" dirty="0" smtClean="0"/>
        </a:p>
      </dgm:t>
    </dgm:pt>
    <dgm:pt modelId="{3F3E2192-71B1-42E7-9F1C-BBC88C6CC05B}" type="parTrans" cxnId="{0BF8FB78-C791-42F5-A5BB-E92C98790924}">
      <dgm:prSet/>
      <dgm:spPr/>
      <dgm:t>
        <a:bodyPr/>
        <a:lstStyle/>
        <a:p>
          <a:endParaRPr lang="hr-HR"/>
        </a:p>
      </dgm:t>
    </dgm:pt>
    <dgm:pt modelId="{368EC9BD-1A8A-47D9-B664-F17BBD0D152B}" type="sibTrans" cxnId="{0BF8FB78-C791-42F5-A5BB-E92C98790924}">
      <dgm:prSet/>
      <dgm:spPr/>
      <dgm:t>
        <a:bodyPr/>
        <a:lstStyle/>
        <a:p>
          <a:endParaRPr lang="hr-HR"/>
        </a:p>
      </dgm:t>
    </dgm:pt>
    <dgm:pt modelId="{68E73582-805B-464A-BF0F-E9F46B6776D7}">
      <dgm:prSet custT="1"/>
      <dgm:spPr/>
      <dgm:t>
        <a:bodyPr/>
        <a:lstStyle/>
        <a:p>
          <a:r>
            <a:rPr lang="hr-HR" sz="1000" dirty="0" smtClean="0"/>
            <a:t>...</a:t>
          </a:r>
          <a:endParaRPr lang="hr-HR" sz="1000" dirty="0"/>
        </a:p>
      </dgm:t>
    </dgm:pt>
    <dgm:pt modelId="{D6AFA098-458D-437A-A4F7-80A26589E214}" type="parTrans" cxnId="{615B7CD1-BF95-49F2-8FD8-D311D71149C3}">
      <dgm:prSet/>
      <dgm:spPr/>
      <dgm:t>
        <a:bodyPr/>
        <a:lstStyle/>
        <a:p>
          <a:endParaRPr lang="hr-HR"/>
        </a:p>
      </dgm:t>
    </dgm:pt>
    <dgm:pt modelId="{FCA7471D-7C82-46D8-A9D9-380595A69DF0}" type="sibTrans" cxnId="{615B7CD1-BF95-49F2-8FD8-D311D71149C3}">
      <dgm:prSet/>
      <dgm:spPr/>
      <dgm:t>
        <a:bodyPr/>
        <a:lstStyle/>
        <a:p>
          <a:endParaRPr lang="hr-HR"/>
        </a:p>
      </dgm:t>
    </dgm:pt>
    <dgm:pt modelId="{6BCECE3A-3708-4A50-8928-FF159CD4D7DD}">
      <dgm:prSet custT="1"/>
      <dgm:spPr/>
      <dgm:t>
        <a:bodyPr/>
        <a:lstStyle/>
        <a:p>
          <a:r>
            <a:rPr lang="hr-HR" sz="1000" smtClean="0"/>
            <a:t>Zdravstvena dejavnost</a:t>
          </a:r>
          <a:endParaRPr lang="hr-HR" sz="1000" dirty="0" smtClean="0"/>
        </a:p>
      </dgm:t>
    </dgm:pt>
    <dgm:pt modelId="{1A2E8AD4-E70A-404A-A06E-AA5619F52DBC}" type="parTrans" cxnId="{7556DC64-1E0C-4847-9285-1EC8C725CDF2}">
      <dgm:prSet/>
      <dgm:spPr/>
      <dgm:t>
        <a:bodyPr/>
        <a:lstStyle/>
        <a:p>
          <a:endParaRPr lang="hr-HR"/>
        </a:p>
      </dgm:t>
    </dgm:pt>
    <dgm:pt modelId="{58E00354-D0E4-49C6-83D7-EA46EEA1BAFF}" type="sibTrans" cxnId="{7556DC64-1E0C-4847-9285-1EC8C725CDF2}">
      <dgm:prSet/>
      <dgm:spPr/>
      <dgm:t>
        <a:bodyPr/>
        <a:lstStyle/>
        <a:p>
          <a:endParaRPr lang="hr-HR"/>
        </a:p>
      </dgm:t>
    </dgm:pt>
    <dgm:pt modelId="{886B5960-E622-4C23-9CA2-C65E25AA8A9C}">
      <dgm:prSet custT="1"/>
      <dgm:spPr/>
      <dgm:t>
        <a:bodyPr/>
        <a:lstStyle/>
        <a:p>
          <a:r>
            <a:rPr lang="hr-HR" sz="1000" smtClean="0"/>
            <a:t>Status napotnice</a:t>
          </a:r>
          <a:endParaRPr lang="hr-HR" sz="1000" dirty="0" smtClean="0"/>
        </a:p>
      </dgm:t>
    </dgm:pt>
    <dgm:pt modelId="{19956B2A-A05C-42FD-A23C-8BCC0B61950D}" type="parTrans" cxnId="{720FD84C-E7DE-442E-91BE-92773FF0B754}">
      <dgm:prSet/>
      <dgm:spPr/>
      <dgm:t>
        <a:bodyPr/>
        <a:lstStyle/>
        <a:p>
          <a:endParaRPr lang="hr-HR"/>
        </a:p>
      </dgm:t>
    </dgm:pt>
    <dgm:pt modelId="{6C6999C6-B09C-495F-851B-8452AAFB08A4}" type="sibTrans" cxnId="{720FD84C-E7DE-442E-91BE-92773FF0B754}">
      <dgm:prSet/>
      <dgm:spPr/>
      <dgm:t>
        <a:bodyPr/>
        <a:lstStyle/>
        <a:p>
          <a:endParaRPr lang="hr-HR"/>
        </a:p>
      </dgm:t>
    </dgm:pt>
    <dgm:pt modelId="{F22BC1E4-DDCD-4E4B-8B16-1B5F3B17CFB7}">
      <dgm:prSet custT="1"/>
      <dgm:spPr/>
      <dgm:t>
        <a:bodyPr/>
        <a:lstStyle/>
        <a:p>
          <a:r>
            <a:rPr lang="hr-HR" sz="1000" smtClean="0"/>
            <a:t>Ustanova in zdravnik, ki je izdal napotnico </a:t>
          </a:r>
          <a:endParaRPr lang="hr-HR" sz="1000" dirty="0" smtClean="0"/>
        </a:p>
      </dgm:t>
    </dgm:pt>
    <dgm:pt modelId="{2628C388-AB16-48D7-BB10-86B4541552EC}" type="parTrans" cxnId="{29FF6DA4-426D-4773-BA8A-B98E70D84DAE}">
      <dgm:prSet/>
      <dgm:spPr/>
      <dgm:t>
        <a:bodyPr/>
        <a:lstStyle/>
        <a:p>
          <a:endParaRPr lang="hr-HR"/>
        </a:p>
      </dgm:t>
    </dgm:pt>
    <dgm:pt modelId="{2C5004AC-E05C-4EFF-89C9-0C4B3426B68D}" type="sibTrans" cxnId="{29FF6DA4-426D-4773-BA8A-B98E70D84DAE}">
      <dgm:prSet/>
      <dgm:spPr/>
      <dgm:t>
        <a:bodyPr/>
        <a:lstStyle/>
        <a:p>
          <a:endParaRPr lang="hr-HR"/>
        </a:p>
      </dgm:t>
    </dgm:pt>
    <dgm:pt modelId="{DF40EB57-4026-4621-A29E-AEB24DF89578}">
      <dgm:prSet custT="1"/>
      <dgm:spPr/>
      <dgm:t>
        <a:bodyPr/>
        <a:lstStyle/>
        <a:p>
          <a:r>
            <a:rPr lang="hr-HR" sz="1000" smtClean="0"/>
            <a:t>Dovoljen rok za pridobitev termina za določeno storitev </a:t>
          </a:r>
          <a:endParaRPr lang="hr-HR" sz="1000" dirty="0" smtClean="0"/>
        </a:p>
      </dgm:t>
    </dgm:pt>
    <dgm:pt modelId="{7A4073F7-FBDB-4FA5-8E50-A706A4D2561B}" type="parTrans" cxnId="{F5E0958A-9AE9-43D3-A079-1F6EDEE0E653}">
      <dgm:prSet/>
      <dgm:spPr/>
      <dgm:t>
        <a:bodyPr/>
        <a:lstStyle/>
        <a:p>
          <a:endParaRPr lang="hr-HR"/>
        </a:p>
      </dgm:t>
    </dgm:pt>
    <dgm:pt modelId="{716883A3-EC0F-4866-8F98-4A40D3FD3672}" type="sibTrans" cxnId="{F5E0958A-9AE9-43D3-A079-1F6EDEE0E653}">
      <dgm:prSet/>
      <dgm:spPr/>
      <dgm:t>
        <a:bodyPr/>
        <a:lstStyle/>
        <a:p>
          <a:endParaRPr lang="hr-HR"/>
        </a:p>
      </dgm:t>
    </dgm:pt>
    <dgm:pt modelId="{450A9F00-A766-48CE-BF17-E1E7446E410D}">
      <dgm:prSet custT="1"/>
      <dgm:spPr/>
      <dgm:t>
        <a:bodyPr/>
        <a:lstStyle/>
        <a:p>
          <a:r>
            <a:rPr lang="hr-HR" sz="1000" dirty="0" smtClean="0"/>
            <a:t>...</a:t>
          </a:r>
          <a:endParaRPr lang="hr-HR" sz="1000" dirty="0"/>
        </a:p>
      </dgm:t>
    </dgm:pt>
    <dgm:pt modelId="{8140EA28-0D34-4D17-9F4B-DDA7B6591B14}" type="parTrans" cxnId="{94649329-78C5-4D3A-B872-148F35466A6F}">
      <dgm:prSet/>
      <dgm:spPr/>
      <dgm:t>
        <a:bodyPr/>
        <a:lstStyle/>
        <a:p>
          <a:endParaRPr lang="hr-HR"/>
        </a:p>
      </dgm:t>
    </dgm:pt>
    <dgm:pt modelId="{B2787653-46CB-4919-A622-CD14ACFE8394}" type="sibTrans" cxnId="{94649329-78C5-4D3A-B872-148F35466A6F}">
      <dgm:prSet/>
      <dgm:spPr/>
      <dgm:t>
        <a:bodyPr/>
        <a:lstStyle/>
        <a:p>
          <a:endParaRPr lang="hr-HR"/>
        </a:p>
      </dgm:t>
    </dgm:pt>
    <dgm:pt modelId="{8A53DAA6-1D29-49BD-9C98-41CD9D506CFE}">
      <dgm:prSet/>
      <dgm:spPr/>
      <dgm:t>
        <a:bodyPr/>
        <a:lstStyle/>
        <a:p>
          <a:endParaRPr lang="hr-HR" sz="900" dirty="0"/>
        </a:p>
      </dgm:t>
    </dgm:pt>
    <dgm:pt modelId="{20BAAB18-4A67-4356-928C-FA34F902140F}" type="parTrans" cxnId="{E223A103-2D8E-4E37-8593-EDAA78CA2DB3}">
      <dgm:prSet/>
      <dgm:spPr/>
      <dgm:t>
        <a:bodyPr/>
        <a:lstStyle/>
        <a:p>
          <a:endParaRPr lang="hr-HR"/>
        </a:p>
      </dgm:t>
    </dgm:pt>
    <dgm:pt modelId="{24B99463-8140-4D2B-B275-045A4F53F6C6}" type="sibTrans" cxnId="{E223A103-2D8E-4E37-8593-EDAA78CA2DB3}">
      <dgm:prSet/>
      <dgm:spPr/>
      <dgm:t>
        <a:bodyPr/>
        <a:lstStyle/>
        <a:p>
          <a:endParaRPr lang="hr-HR"/>
        </a:p>
      </dgm:t>
    </dgm:pt>
    <dgm:pt modelId="{31494195-7B8B-490F-B0C4-81C049132F22}">
      <dgm:prSet phldrT="[Text]"/>
      <dgm:spPr/>
      <dgm:t>
        <a:bodyPr/>
        <a:lstStyle/>
        <a:p>
          <a:endParaRPr lang="hr-HR" sz="900" dirty="0"/>
        </a:p>
      </dgm:t>
    </dgm:pt>
    <dgm:pt modelId="{6DF828F2-E08E-42B9-9554-739D96C45451}" type="parTrans" cxnId="{187C48E1-84D7-4239-86C1-2E9BD87950A5}">
      <dgm:prSet/>
      <dgm:spPr/>
      <dgm:t>
        <a:bodyPr/>
        <a:lstStyle/>
        <a:p>
          <a:endParaRPr lang="hr-HR"/>
        </a:p>
      </dgm:t>
    </dgm:pt>
    <dgm:pt modelId="{1C7CD8E6-CD53-43F7-BA33-1ACA0E03CB2D}" type="sibTrans" cxnId="{187C48E1-84D7-4239-86C1-2E9BD87950A5}">
      <dgm:prSet/>
      <dgm:spPr/>
      <dgm:t>
        <a:bodyPr/>
        <a:lstStyle/>
        <a:p>
          <a:endParaRPr lang="hr-HR"/>
        </a:p>
      </dgm:t>
    </dgm:pt>
    <dgm:pt modelId="{5AB88223-0816-4AD0-8785-3C106677B716}">
      <dgm:prSet phldrT="[Text]"/>
      <dgm:spPr/>
      <dgm:t>
        <a:bodyPr/>
        <a:lstStyle/>
        <a:p>
          <a:endParaRPr lang="hr-HR" sz="900" dirty="0"/>
        </a:p>
      </dgm:t>
    </dgm:pt>
    <dgm:pt modelId="{31CF9607-3E38-4AC2-AEA5-B9E708F08D42}" type="parTrans" cxnId="{BD4775C5-3B1E-40C5-AC9D-3AE9DA84D6EB}">
      <dgm:prSet/>
      <dgm:spPr/>
      <dgm:t>
        <a:bodyPr/>
        <a:lstStyle/>
        <a:p>
          <a:endParaRPr lang="hr-HR"/>
        </a:p>
      </dgm:t>
    </dgm:pt>
    <dgm:pt modelId="{CEBED18E-A687-4511-9A98-806A4CC7FD4A}" type="sibTrans" cxnId="{BD4775C5-3B1E-40C5-AC9D-3AE9DA84D6EB}">
      <dgm:prSet/>
      <dgm:spPr/>
      <dgm:t>
        <a:bodyPr/>
        <a:lstStyle/>
        <a:p>
          <a:endParaRPr lang="hr-HR"/>
        </a:p>
      </dgm:t>
    </dgm:pt>
    <dgm:pt modelId="{1EA59740-4432-4813-BADA-E75EF149066B}">
      <dgm:prSet phldrT="[Text]"/>
      <dgm:spPr/>
      <dgm:t>
        <a:bodyPr/>
        <a:lstStyle/>
        <a:p>
          <a:endParaRPr lang="hr-HR" sz="900" dirty="0"/>
        </a:p>
      </dgm:t>
    </dgm:pt>
    <dgm:pt modelId="{4ED88A52-D4A1-4FCC-BF24-4F52DFEB4F57}" type="parTrans" cxnId="{8B6CF5E8-3719-454C-ADF2-47595016C6C8}">
      <dgm:prSet/>
      <dgm:spPr/>
      <dgm:t>
        <a:bodyPr/>
        <a:lstStyle/>
        <a:p>
          <a:endParaRPr lang="hr-HR"/>
        </a:p>
      </dgm:t>
    </dgm:pt>
    <dgm:pt modelId="{41427BF2-C572-4206-98AD-06399192C843}" type="sibTrans" cxnId="{8B6CF5E8-3719-454C-ADF2-47595016C6C8}">
      <dgm:prSet/>
      <dgm:spPr/>
      <dgm:t>
        <a:bodyPr/>
        <a:lstStyle/>
        <a:p>
          <a:endParaRPr lang="hr-HR"/>
        </a:p>
      </dgm:t>
    </dgm:pt>
    <dgm:pt modelId="{5FD47346-4E5E-42A4-986D-2B580A7A62E0}" type="pres">
      <dgm:prSet presAssocID="{A23820B4-53B3-4E66-B2A6-873D7210CCA1}" presName="linear" presStyleCnt="0">
        <dgm:presLayoutVars>
          <dgm:animLvl val="lvl"/>
          <dgm:resizeHandles val="exact"/>
        </dgm:presLayoutVars>
      </dgm:prSet>
      <dgm:spPr/>
      <dgm:t>
        <a:bodyPr/>
        <a:lstStyle/>
        <a:p>
          <a:endParaRPr lang="sl-SI"/>
        </a:p>
      </dgm:t>
    </dgm:pt>
    <dgm:pt modelId="{A6A4151C-08BE-40A0-8922-B9E9BE605C85}" type="pres">
      <dgm:prSet presAssocID="{7646727C-A7E3-4B52-8D20-8C98778774A3}" presName="parentText" presStyleLbl="node1" presStyleIdx="0" presStyleCnt="3">
        <dgm:presLayoutVars>
          <dgm:chMax val="0"/>
          <dgm:bulletEnabled val="1"/>
        </dgm:presLayoutVars>
      </dgm:prSet>
      <dgm:spPr/>
      <dgm:t>
        <a:bodyPr/>
        <a:lstStyle/>
        <a:p>
          <a:endParaRPr lang="hr-HR"/>
        </a:p>
      </dgm:t>
    </dgm:pt>
    <dgm:pt modelId="{03E03A08-EAB5-4E50-BC6D-8B17E5124B26}" type="pres">
      <dgm:prSet presAssocID="{7646727C-A7E3-4B52-8D20-8C98778774A3}" presName="childText" presStyleLbl="revTx" presStyleIdx="0" presStyleCnt="3">
        <dgm:presLayoutVars>
          <dgm:bulletEnabled val="1"/>
        </dgm:presLayoutVars>
      </dgm:prSet>
      <dgm:spPr/>
      <dgm:t>
        <a:bodyPr/>
        <a:lstStyle/>
        <a:p>
          <a:endParaRPr lang="hr-HR"/>
        </a:p>
      </dgm:t>
    </dgm:pt>
    <dgm:pt modelId="{381A5078-FC86-4A6A-83A1-216EC1621B20}" type="pres">
      <dgm:prSet presAssocID="{C7A093E5-9610-41B8-8ACD-56B8DE352CB2}" presName="parentText" presStyleLbl="node1" presStyleIdx="1" presStyleCnt="3">
        <dgm:presLayoutVars>
          <dgm:chMax val="0"/>
          <dgm:bulletEnabled val="1"/>
        </dgm:presLayoutVars>
      </dgm:prSet>
      <dgm:spPr/>
      <dgm:t>
        <a:bodyPr/>
        <a:lstStyle/>
        <a:p>
          <a:endParaRPr lang="hr-HR"/>
        </a:p>
      </dgm:t>
    </dgm:pt>
    <dgm:pt modelId="{9C87B18A-D71D-4C95-B960-1567DFB704A1}" type="pres">
      <dgm:prSet presAssocID="{C7A093E5-9610-41B8-8ACD-56B8DE352CB2}" presName="childText" presStyleLbl="revTx" presStyleIdx="1" presStyleCnt="3">
        <dgm:presLayoutVars>
          <dgm:bulletEnabled val="1"/>
        </dgm:presLayoutVars>
      </dgm:prSet>
      <dgm:spPr/>
      <dgm:t>
        <a:bodyPr/>
        <a:lstStyle/>
        <a:p>
          <a:endParaRPr lang="sl-SI"/>
        </a:p>
      </dgm:t>
    </dgm:pt>
    <dgm:pt modelId="{CC412EC1-1128-40A9-AEB7-5860F4AF411B}" type="pres">
      <dgm:prSet presAssocID="{7685C722-352E-4E43-BBC6-A90C2828B076}" presName="parentText" presStyleLbl="node1" presStyleIdx="2" presStyleCnt="3">
        <dgm:presLayoutVars>
          <dgm:chMax val="0"/>
          <dgm:bulletEnabled val="1"/>
        </dgm:presLayoutVars>
      </dgm:prSet>
      <dgm:spPr/>
      <dgm:t>
        <a:bodyPr/>
        <a:lstStyle/>
        <a:p>
          <a:endParaRPr lang="sl-SI"/>
        </a:p>
      </dgm:t>
    </dgm:pt>
    <dgm:pt modelId="{87E430B4-063A-453B-B1A7-E18A317205ED}" type="pres">
      <dgm:prSet presAssocID="{7685C722-352E-4E43-BBC6-A90C2828B076}" presName="childText" presStyleLbl="revTx" presStyleIdx="2" presStyleCnt="3">
        <dgm:presLayoutVars>
          <dgm:bulletEnabled val="1"/>
        </dgm:presLayoutVars>
      </dgm:prSet>
      <dgm:spPr/>
      <dgm:t>
        <a:bodyPr/>
        <a:lstStyle/>
        <a:p>
          <a:endParaRPr lang="hr-HR"/>
        </a:p>
      </dgm:t>
    </dgm:pt>
  </dgm:ptLst>
  <dgm:cxnLst>
    <dgm:cxn modelId="{C924201F-E5F6-4FEB-BA29-392E689A37F3}" srcId="{7646727C-A7E3-4B52-8D20-8C98778774A3}" destId="{B8D389E8-6F06-467F-8648-329DD3F5F194}" srcOrd="4" destOrd="0" parTransId="{E805DA92-32AD-49CC-B037-BE18E6AE1461}" sibTransId="{4EF91561-2DFB-4CC4-AC8A-1DB1C4FE5198}"/>
    <dgm:cxn modelId="{E219D73E-4866-4B30-8EDB-76FF5EF004EC}" srcId="{7646727C-A7E3-4B52-8D20-8C98778774A3}" destId="{9E254C8E-ABC8-4C28-BE64-5AC76BAEDB78}" srcOrd="8" destOrd="0" parTransId="{307F631D-FE51-4DDA-8C2C-30CD059CBA3B}" sibTransId="{56BE2142-12CD-4407-9A00-D6DAFA57642D}"/>
    <dgm:cxn modelId="{F920583D-52C3-40E1-B949-C0A9DDDA3E65}" type="presOf" srcId="{B5736389-35A0-4AB1-A6CE-7B0B0BB566AF}" destId="{03E03A08-EAB5-4E50-BC6D-8B17E5124B26}" srcOrd="0" destOrd="3" presId="urn:microsoft.com/office/officeart/2005/8/layout/vList2"/>
    <dgm:cxn modelId="{40EC9AAC-C3E0-4CBB-BC50-1649A9F9BD32}" type="presOf" srcId="{F22BC1E4-DDCD-4E4B-8B16-1B5F3B17CFB7}" destId="{87E430B4-063A-453B-B1A7-E18A317205ED}" srcOrd="0" destOrd="4" presId="urn:microsoft.com/office/officeart/2005/8/layout/vList2"/>
    <dgm:cxn modelId="{E798603C-2CA3-43AF-9C58-19CD12F10165}" srcId="{A23820B4-53B3-4E66-B2A6-873D7210CCA1}" destId="{7646727C-A7E3-4B52-8D20-8C98778774A3}" srcOrd="0" destOrd="0" parTransId="{70BC20DE-75B8-4905-BA55-4DC395849865}" sibTransId="{F94D84D0-F6E7-41C6-A151-6D49ACDE4E10}"/>
    <dgm:cxn modelId="{29FF6DA4-426D-4773-BA8A-B98E70D84DAE}" srcId="{7685C722-352E-4E43-BBC6-A90C2828B076}" destId="{F22BC1E4-DDCD-4E4B-8B16-1B5F3B17CFB7}" srcOrd="4" destOrd="0" parTransId="{2628C388-AB16-48D7-BB10-86B4541552EC}" sibTransId="{2C5004AC-E05C-4EFF-89C9-0C4B3426B68D}"/>
    <dgm:cxn modelId="{4E764541-943A-4194-86D2-B5028E9F6EC3}" srcId="{7646727C-A7E3-4B52-8D20-8C98778774A3}" destId="{F3A3B5FB-32EF-4F1A-962E-336EA14170D7}" srcOrd="10" destOrd="0" parTransId="{3FFB43AE-2B1A-413A-9560-9080C3379C2B}" sibTransId="{C012515D-BAB7-4D70-B634-2FCBF0D81DBC}"/>
    <dgm:cxn modelId="{47CAA5D6-1B22-47B7-983D-E631BAAACA36}" srcId="{C7A093E5-9610-41B8-8ACD-56B8DE352CB2}" destId="{EFEB2789-FCBE-4ABA-83B5-2881DAA88F0F}" srcOrd="2" destOrd="0" parTransId="{A367563B-F22C-4718-B481-CB6A903F64D6}" sibTransId="{EED2CBE0-5021-4E0C-8870-0817FC2DBBA8}"/>
    <dgm:cxn modelId="{701FF203-12D6-4186-BF6B-EC3433BFB838}" type="presOf" srcId="{1EA59740-4432-4813-BADA-E75EF149066B}" destId="{87E430B4-063A-453B-B1A7-E18A317205ED}" srcOrd="0" destOrd="0" presId="urn:microsoft.com/office/officeart/2005/8/layout/vList2"/>
    <dgm:cxn modelId="{E5DB4FA4-560D-4844-AD15-836EC7CE3C9B}" type="presOf" srcId="{C7A093E5-9610-41B8-8ACD-56B8DE352CB2}" destId="{381A5078-FC86-4A6A-83A1-216EC1621B20}" srcOrd="0" destOrd="0" presId="urn:microsoft.com/office/officeart/2005/8/layout/vList2"/>
    <dgm:cxn modelId="{3D844D4A-E911-442F-A813-7DFD84831853}" type="presOf" srcId="{E5CD11B2-D9DA-4AAA-A0FE-CF6E6C2BC41C}" destId="{9C87B18A-D71D-4C95-B960-1567DFB704A1}" srcOrd="0" destOrd="5" presId="urn:microsoft.com/office/officeart/2005/8/layout/vList2"/>
    <dgm:cxn modelId="{0E5A5EBC-0C0B-4DB2-92A1-EBB7D5042ED7}" srcId="{7646727C-A7E3-4B52-8D20-8C98778774A3}" destId="{B5736389-35A0-4AB1-A6CE-7B0B0BB566AF}" srcOrd="3" destOrd="0" parTransId="{628A0150-A2E2-4C1D-8DCB-0EBC77352ECC}" sibTransId="{08DA897C-37AE-4FD1-8A07-1297D307A125}"/>
    <dgm:cxn modelId="{B56051F5-5BC4-4FCD-938A-DD4F845B11F2}" srcId="{A23820B4-53B3-4E66-B2A6-873D7210CCA1}" destId="{C7A093E5-9610-41B8-8ACD-56B8DE352CB2}" srcOrd="1" destOrd="0" parTransId="{31C4AB0D-B57B-4E86-9DAA-F269301F1595}" sibTransId="{D5ACDCB2-E179-4ABB-9345-4EE1AA2FCA96}"/>
    <dgm:cxn modelId="{44E8BD88-F776-4785-8325-BA3A1ED5AB04}" type="presOf" srcId="{D30B21D1-0DEE-410D-AF25-3067782E8CE4}" destId="{9C87B18A-D71D-4C95-B960-1567DFB704A1}" srcOrd="0" destOrd="1" presId="urn:microsoft.com/office/officeart/2005/8/layout/vList2"/>
    <dgm:cxn modelId="{E223A103-2D8E-4E37-8593-EDAA78CA2DB3}" srcId="{C7A093E5-9610-41B8-8ACD-56B8DE352CB2}" destId="{8A53DAA6-1D29-49BD-9C98-41CD9D506CFE}" srcOrd="9" destOrd="0" parTransId="{20BAAB18-4A67-4356-928C-FA34F902140F}" sibTransId="{24B99463-8140-4D2B-B275-045A4F53F6C6}"/>
    <dgm:cxn modelId="{7073D4D8-F9D4-4531-8336-CA3F91F23A4D}" type="presOf" srcId="{1A356667-0129-4881-B960-CAA2374EC2A7}" destId="{9C87B18A-D71D-4C95-B960-1567DFB704A1}" srcOrd="0" destOrd="3" presId="urn:microsoft.com/office/officeart/2005/8/layout/vList2"/>
    <dgm:cxn modelId="{572488A4-D5C6-41E8-BB58-05C10EAEBC06}" type="presOf" srcId="{CAD9B168-7C02-4E8D-AF3A-493318493B84}" destId="{87E430B4-063A-453B-B1A7-E18A317205ED}" srcOrd="0" destOrd="1" presId="urn:microsoft.com/office/officeart/2005/8/layout/vList2"/>
    <dgm:cxn modelId="{7556DC64-1E0C-4847-9285-1EC8C725CDF2}" srcId="{7685C722-352E-4E43-BBC6-A90C2828B076}" destId="{6BCECE3A-3708-4A50-8928-FF159CD4D7DD}" srcOrd="2" destOrd="0" parTransId="{1A2E8AD4-E70A-404A-A06E-AA5619F52DBC}" sibTransId="{58E00354-D0E4-49C6-83D7-EA46EEA1BAFF}"/>
    <dgm:cxn modelId="{B7D51D06-04E8-4A74-BDCE-DC6459F4B87C}" type="presOf" srcId="{9E254C8E-ABC8-4C28-BE64-5AC76BAEDB78}" destId="{03E03A08-EAB5-4E50-BC6D-8B17E5124B26}" srcOrd="0" destOrd="8" presId="urn:microsoft.com/office/officeart/2005/8/layout/vList2"/>
    <dgm:cxn modelId="{240BBDCA-BFEA-4B2F-81B7-DAF8CE5E6CF0}" srcId="{C7A093E5-9610-41B8-8ACD-56B8DE352CB2}" destId="{1A356667-0129-4881-B960-CAA2374EC2A7}" srcOrd="3" destOrd="0" parTransId="{4CAA2003-420B-4A9E-A862-F3BF6BDC08EC}" sibTransId="{E8070E2E-7EA2-46B9-91B4-089B8E0F7267}"/>
    <dgm:cxn modelId="{BE9BF112-899C-4E1D-9F8F-4C4378375C53}" type="presOf" srcId="{04AFD157-0623-48B4-8D5D-CAF5FE860B39}" destId="{03E03A08-EAB5-4E50-BC6D-8B17E5124B26}" srcOrd="0" destOrd="7" presId="urn:microsoft.com/office/officeart/2005/8/layout/vList2"/>
    <dgm:cxn modelId="{EFB3042A-6659-4E4F-96E7-47A9724095D7}" srcId="{7646727C-A7E3-4B52-8D20-8C98778774A3}" destId="{F585630E-8BA7-487C-9294-E621EB7792EF}" srcOrd="5" destOrd="0" parTransId="{8233BD58-F9F1-48EF-A2A4-37FBAC435144}" sibTransId="{98F146A5-5672-40B7-BF5B-FD1A06941030}"/>
    <dgm:cxn modelId="{4A9B3915-4CC5-4C63-A0D6-2AFCE301A55B}" type="presOf" srcId="{7685C722-352E-4E43-BBC6-A90C2828B076}" destId="{CC412EC1-1128-40A9-AEB7-5860F4AF411B}" srcOrd="0" destOrd="0" presId="urn:microsoft.com/office/officeart/2005/8/layout/vList2"/>
    <dgm:cxn modelId="{97BFDDB3-13B8-402E-B609-3C4B966F3873}" type="presOf" srcId="{61B16262-7A15-4517-A803-91F5547DA699}" destId="{9C87B18A-D71D-4C95-B960-1567DFB704A1}" srcOrd="0" destOrd="4" presId="urn:microsoft.com/office/officeart/2005/8/layout/vList2"/>
    <dgm:cxn modelId="{D4E6E5A1-CC25-4D92-B5A3-99D78237CFB5}" srcId="{C7A093E5-9610-41B8-8ACD-56B8DE352CB2}" destId="{D30B21D1-0DEE-410D-AF25-3067782E8CE4}" srcOrd="1" destOrd="0" parTransId="{A6E1C63B-58ED-42DE-AF9B-D47A5BA59293}" sibTransId="{B5911961-03FC-4FFC-ABF3-1059E2B1F69B}"/>
    <dgm:cxn modelId="{4D7F876A-F91F-4A5B-A433-22C9BB2602B0}" type="presOf" srcId="{C787CF8E-CB9C-4F1D-B86D-0DB43D1EE0F1}" destId="{9C87B18A-D71D-4C95-B960-1567DFB704A1}" srcOrd="0" destOrd="7" presId="urn:microsoft.com/office/officeart/2005/8/layout/vList2"/>
    <dgm:cxn modelId="{E48838A6-D1A0-4565-92B9-304DAEC2DE69}" srcId="{7646727C-A7E3-4B52-8D20-8C98778774A3}" destId="{1A749139-C985-4FCD-A381-A3EB0ACE27D4}" srcOrd="2" destOrd="0" parTransId="{9DE6BD15-15F6-4675-B16F-345B54698A75}" sibTransId="{EAAD5DF6-3DAD-4D3D-B11B-5025437B748B}"/>
    <dgm:cxn modelId="{F5E0958A-9AE9-43D3-A079-1F6EDEE0E653}" srcId="{7685C722-352E-4E43-BBC6-A90C2828B076}" destId="{DF40EB57-4026-4621-A29E-AEB24DF89578}" srcOrd="5" destOrd="0" parTransId="{7A4073F7-FBDB-4FA5-8E50-A706A4D2561B}" sibTransId="{716883A3-EC0F-4866-8F98-4A40D3FD3672}"/>
    <dgm:cxn modelId="{D753C73B-A53D-42CC-BA27-6B2B5240AEEE}" type="presOf" srcId="{450A9F00-A766-48CE-BF17-E1E7446E410D}" destId="{87E430B4-063A-453B-B1A7-E18A317205ED}" srcOrd="0" destOrd="6" presId="urn:microsoft.com/office/officeart/2005/8/layout/vList2"/>
    <dgm:cxn modelId="{08FC43FD-82EE-499E-BA9B-30ACA3F66117}" srcId="{7646727C-A7E3-4B52-8D20-8C98778774A3}" destId="{4CDB0593-A732-4BD4-8368-1EA1A192A576}" srcOrd="1" destOrd="0" parTransId="{9C5BB1A4-A676-41C7-8287-245502A39FF4}" sibTransId="{0C55E936-E991-4EFA-A58C-D3B086C79925}"/>
    <dgm:cxn modelId="{3A61ED2F-C1BB-434C-B555-96A8E84EF0AF}" type="presOf" srcId="{8A53DAA6-1D29-49BD-9C98-41CD9D506CFE}" destId="{9C87B18A-D71D-4C95-B960-1567DFB704A1}" srcOrd="0" destOrd="9" presId="urn:microsoft.com/office/officeart/2005/8/layout/vList2"/>
    <dgm:cxn modelId="{4957EF26-C886-47D5-AA1E-82F4D39F9E95}" srcId="{7685C722-352E-4E43-BBC6-A90C2828B076}" destId="{CAD9B168-7C02-4E8D-AF3A-493318493B84}" srcOrd="1" destOrd="0" parTransId="{D40B958E-6FCD-4EA1-A073-2224173EDCCC}" sibTransId="{507EC602-74DC-48D7-A8CB-E24A39FA0FC4}"/>
    <dgm:cxn modelId="{187C48E1-84D7-4239-86C1-2E9BD87950A5}" srcId="{7646727C-A7E3-4B52-8D20-8C98778774A3}" destId="{31494195-7B8B-490F-B0C4-81C049132F22}" srcOrd="0" destOrd="0" parTransId="{6DF828F2-E08E-42B9-9554-739D96C45451}" sibTransId="{1C7CD8E6-CD53-43F7-BA33-1ACA0E03CB2D}"/>
    <dgm:cxn modelId="{CF1FFC2B-5496-41CB-A55C-98CCCE85EFC4}" type="presOf" srcId="{DF40EB57-4026-4621-A29E-AEB24DF89578}" destId="{87E430B4-063A-453B-B1A7-E18A317205ED}" srcOrd="0" destOrd="5" presId="urn:microsoft.com/office/officeart/2005/8/layout/vList2"/>
    <dgm:cxn modelId="{A0A4A0ED-6B50-4EA7-A596-86C3471C744E}" type="presOf" srcId="{F3A3B5FB-32EF-4F1A-962E-336EA14170D7}" destId="{03E03A08-EAB5-4E50-BC6D-8B17E5124B26}" srcOrd="0" destOrd="10" presId="urn:microsoft.com/office/officeart/2005/8/layout/vList2"/>
    <dgm:cxn modelId="{473625A7-A4A1-42AA-8414-BD9E2033AF51}" type="presOf" srcId="{886B5960-E622-4C23-9CA2-C65E25AA8A9C}" destId="{87E430B4-063A-453B-B1A7-E18A317205ED}" srcOrd="0" destOrd="3" presId="urn:microsoft.com/office/officeart/2005/8/layout/vList2"/>
    <dgm:cxn modelId="{22751383-38E3-4C73-BB95-FFCD1BAC445F}" type="presOf" srcId="{1A749139-C985-4FCD-A381-A3EB0ACE27D4}" destId="{03E03A08-EAB5-4E50-BC6D-8B17E5124B26}" srcOrd="0" destOrd="2" presId="urn:microsoft.com/office/officeart/2005/8/layout/vList2"/>
    <dgm:cxn modelId="{94649329-78C5-4D3A-B872-148F35466A6F}" srcId="{7685C722-352E-4E43-BBC6-A90C2828B076}" destId="{450A9F00-A766-48CE-BF17-E1E7446E410D}" srcOrd="6" destOrd="0" parTransId="{8140EA28-0D34-4D17-9F4B-DDA7B6591B14}" sibTransId="{B2787653-46CB-4919-A622-CD14ACFE8394}"/>
    <dgm:cxn modelId="{3916143D-7334-4E81-9E92-074BA6781FD0}" srcId="{C7A093E5-9610-41B8-8ACD-56B8DE352CB2}" destId="{8261C558-7705-4EF0-85D0-01DC28F1EE22}" srcOrd="6" destOrd="0" parTransId="{125276D6-D192-45D7-9A7D-6D35B522C3AF}" sibTransId="{E0F2F6BF-E0D4-43A8-8178-24297676C7D5}"/>
    <dgm:cxn modelId="{033AB4A3-FEDB-4D13-A3A2-5A066D5609AE}" srcId="{7646727C-A7E3-4B52-8D20-8C98778774A3}" destId="{FC149F45-3E33-4FF0-879F-BF35B8FEA734}" srcOrd="9" destOrd="0" parTransId="{FE83CE51-F584-4B5A-8A30-C6530A1709BB}" sibTransId="{79E32730-6E7D-4541-A343-C6C8906B98BC}"/>
    <dgm:cxn modelId="{0CE0ED53-6D85-404D-9AFE-904647F0FCEC}" type="presOf" srcId="{A23820B4-53B3-4E66-B2A6-873D7210CCA1}" destId="{5FD47346-4E5E-42A4-986D-2B580A7A62E0}" srcOrd="0" destOrd="0" presId="urn:microsoft.com/office/officeart/2005/8/layout/vList2"/>
    <dgm:cxn modelId="{227575C9-28DC-4BAD-B5FD-91598108EF90}" srcId="{7646727C-A7E3-4B52-8D20-8C98778774A3}" destId="{591C2EB6-D7A5-4412-9612-44F7B5EF33CF}" srcOrd="6" destOrd="0" parTransId="{3B405FA6-83A7-4655-A20E-F2EBAA2C5BED}" sibTransId="{3B49B671-3F28-4800-93C9-FCE088F3E8EC}"/>
    <dgm:cxn modelId="{44159214-1C90-4CFA-8766-3AF9DD0A1B30}" srcId="{C7A093E5-9610-41B8-8ACD-56B8DE352CB2}" destId="{61B16262-7A15-4517-A803-91F5547DA699}" srcOrd="4" destOrd="0" parTransId="{393AE090-E503-4D1E-896E-1E7F1A71EFAE}" sibTransId="{F538369C-CBAC-41E5-B5A9-3F1AA77EE5A6}"/>
    <dgm:cxn modelId="{720FD84C-E7DE-442E-91BE-92773FF0B754}" srcId="{7685C722-352E-4E43-BBC6-A90C2828B076}" destId="{886B5960-E622-4C23-9CA2-C65E25AA8A9C}" srcOrd="3" destOrd="0" parTransId="{19956B2A-A05C-42FD-A23C-8BCC0B61950D}" sibTransId="{6C6999C6-B09C-495F-851B-8452AAFB08A4}"/>
    <dgm:cxn modelId="{C5DDDE79-2815-4BF9-B29B-DE29E86A1C59}" type="presOf" srcId="{31494195-7B8B-490F-B0C4-81C049132F22}" destId="{03E03A08-EAB5-4E50-BC6D-8B17E5124B26}" srcOrd="0" destOrd="0" presId="urn:microsoft.com/office/officeart/2005/8/layout/vList2"/>
    <dgm:cxn modelId="{0BF8FB78-C791-42F5-A5BB-E92C98790924}" srcId="{C7A093E5-9610-41B8-8ACD-56B8DE352CB2}" destId="{C787CF8E-CB9C-4F1D-B86D-0DB43D1EE0F1}" srcOrd="7" destOrd="0" parTransId="{3F3E2192-71B1-42E7-9F1C-BBC88C6CC05B}" sibTransId="{368EC9BD-1A8A-47D9-B664-F17BBD0D152B}"/>
    <dgm:cxn modelId="{1D683F3A-0962-4A22-B06F-0E33BA51DD54}" type="presOf" srcId="{FC149F45-3E33-4FF0-879F-BF35B8FEA734}" destId="{03E03A08-EAB5-4E50-BC6D-8B17E5124B26}" srcOrd="0" destOrd="9" presId="urn:microsoft.com/office/officeart/2005/8/layout/vList2"/>
    <dgm:cxn modelId="{7C649975-B6C8-4B0D-95C5-FE012102BD0D}" srcId="{7646727C-A7E3-4B52-8D20-8C98778774A3}" destId="{04AFD157-0623-48B4-8D5D-CAF5FE860B39}" srcOrd="7" destOrd="0" parTransId="{2A381EE0-35CC-447E-B555-9C1F326A22A5}" sibTransId="{DC30A126-DFE7-473D-BE2C-D1484BE5CFA2}"/>
    <dgm:cxn modelId="{EB86FE89-552B-4011-A9AB-E77DACF02B02}" type="presOf" srcId="{6BCECE3A-3708-4A50-8928-FF159CD4D7DD}" destId="{87E430B4-063A-453B-B1A7-E18A317205ED}" srcOrd="0" destOrd="2" presId="urn:microsoft.com/office/officeart/2005/8/layout/vList2"/>
    <dgm:cxn modelId="{615B7CD1-BF95-49F2-8FD8-D311D71149C3}" srcId="{C7A093E5-9610-41B8-8ACD-56B8DE352CB2}" destId="{68E73582-805B-464A-BF0F-E9F46B6776D7}" srcOrd="8" destOrd="0" parTransId="{D6AFA098-458D-437A-A4F7-80A26589E214}" sibTransId="{FCA7471D-7C82-46D8-A9D9-380595A69DF0}"/>
    <dgm:cxn modelId="{D07449EA-32DE-4984-AB79-274A710103CB}" type="presOf" srcId="{B8D389E8-6F06-467F-8648-329DD3F5F194}" destId="{03E03A08-EAB5-4E50-BC6D-8B17E5124B26}" srcOrd="0" destOrd="4" presId="urn:microsoft.com/office/officeart/2005/8/layout/vList2"/>
    <dgm:cxn modelId="{0C0B4382-FE06-4DD0-AFC8-89DA02203195}" type="presOf" srcId="{8261C558-7705-4EF0-85D0-01DC28F1EE22}" destId="{9C87B18A-D71D-4C95-B960-1567DFB704A1}" srcOrd="0" destOrd="6" presId="urn:microsoft.com/office/officeart/2005/8/layout/vList2"/>
    <dgm:cxn modelId="{1E94A199-E695-4D95-B508-F502DED97004}" type="presOf" srcId="{591C2EB6-D7A5-4412-9612-44F7B5EF33CF}" destId="{03E03A08-EAB5-4E50-BC6D-8B17E5124B26}" srcOrd="0" destOrd="6" presId="urn:microsoft.com/office/officeart/2005/8/layout/vList2"/>
    <dgm:cxn modelId="{24B175E8-8E40-42D2-BAE1-98780822BABB}" type="presOf" srcId="{7646727C-A7E3-4B52-8D20-8C98778774A3}" destId="{A6A4151C-08BE-40A0-8922-B9E9BE605C85}" srcOrd="0" destOrd="0" presId="urn:microsoft.com/office/officeart/2005/8/layout/vList2"/>
    <dgm:cxn modelId="{A0D18DEE-AE20-49CE-A285-6B74B88FB583}" srcId="{A23820B4-53B3-4E66-B2A6-873D7210CCA1}" destId="{7685C722-352E-4E43-BBC6-A90C2828B076}" srcOrd="2" destOrd="0" parTransId="{7A1C9F7E-1312-4ECA-8D56-2937AFCDF44A}" sibTransId="{85D2FDD9-C099-45E4-88B7-A72756562528}"/>
    <dgm:cxn modelId="{A93C6259-48E0-4058-BC53-9C9A40627BBA}" srcId="{C7A093E5-9610-41B8-8ACD-56B8DE352CB2}" destId="{E5CD11B2-D9DA-4AAA-A0FE-CF6E6C2BC41C}" srcOrd="5" destOrd="0" parTransId="{4A510075-3F09-42B8-895D-F861B6695973}" sibTransId="{DC83F637-D21E-4ED0-A47E-E6D47065D403}"/>
    <dgm:cxn modelId="{136DB6B9-8229-42E5-B699-298F1E3AEA1B}" type="presOf" srcId="{4CDB0593-A732-4BD4-8368-1EA1A192A576}" destId="{03E03A08-EAB5-4E50-BC6D-8B17E5124B26}" srcOrd="0" destOrd="1" presId="urn:microsoft.com/office/officeart/2005/8/layout/vList2"/>
    <dgm:cxn modelId="{BB738D59-04DB-4F67-BD49-9569810E6418}" type="presOf" srcId="{F585630E-8BA7-487C-9294-E621EB7792EF}" destId="{03E03A08-EAB5-4E50-BC6D-8B17E5124B26}" srcOrd="0" destOrd="5" presId="urn:microsoft.com/office/officeart/2005/8/layout/vList2"/>
    <dgm:cxn modelId="{14177399-E784-4ABA-A2BE-01CF434406D3}" type="presOf" srcId="{68E73582-805B-464A-BF0F-E9F46B6776D7}" destId="{9C87B18A-D71D-4C95-B960-1567DFB704A1}" srcOrd="0" destOrd="8" presId="urn:microsoft.com/office/officeart/2005/8/layout/vList2"/>
    <dgm:cxn modelId="{2924ACE1-A62A-4456-A193-0A73E68DDCCF}" type="presOf" srcId="{EFEB2789-FCBE-4ABA-83B5-2881DAA88F0F}" destId="{9C87B18A-D71D-4C95-B960-1567DFB704A1}" srcOrd="0" destOrd="2" presId="urn:microsoft.com/office/officeart/2005/8/layout/vList2"/>
    <dgm:cxn modelId="{8B6CF5E8-3719-454C-ADF2-47595016C6C8}" srcId="{7685C722-352E-4E43-BBC6-A90C2828B076}" destId="{1EA59740-4432-4813-BADA-E75EF149066B}" srcOrd="0" destOrd="0" parTransId="{4ED88A52-D4A1-4FCC-BF24-4F52DFEB4F57}" sibTransId="{41427BF2-C572-4206-98AD-06399192C843}"/>
    <dgm:cxn modelId="{BD4775C5-3B1E-40C5-AC9D-3AE9DA84D6EB}" srcId="{C7A093E5-9610-41B8-8ACD-56B8DE352CB2}" destId="{5AB88223-0816-4AD0-8785-3C106677B716}" srcOrd="0" destOrd="0" parTransId="{31CF9607-3E38-4AC2-AEA5-B9E708F08D42}" sibTransId="{CEBED18E-A687-4511-9A98-806A4CC7FD4A}"/>
    <dgm:cxn modelId="{B6A5EEA5-FCD8-4819-B746-2D1661E3E7D5}" type="presOf" srcId="{5AB88223-0816-4AD0-8785-3C106677B716}" destId="{9C87B18A-D71D-4C95-B960-1567DFB704A1}" srcOrd="0" destOrd="0" presId="urn:microsoft.com/office/officeart/2005/8/layout/vList2"/>
    <dgm:cxn modelId="{B4612479-3AD3-4107-81D0-03BB1B9346B7}" type="presParOf" srcId="{5FD47346-4E5E-42A4-986D-2B580A7A62E0}" destId="{A6A4151C-08BE-40A0-8922-B9E9BE605C85}" srcOrd="0" destOrd="0" presId="urn:microsoft.com/office/officeart/2005/8/layout/vList2"/>
    <dgm:cxn modelId="{ADF6939A-8C1E-4573-B65E-D86575623452}" type="presParOf" srcId="{5FD47346-4E5E-42A4-986D-2B580A7A62E0}" destId="{03E03A08-EAB5-4E50-BC6D-8B17E5124B26}" srcOrd="1" destOrd="0" presId="urn:microsoft.com/office/officeart/2005/8/layout/vList2"/>
    <dgm:cxn modelId="{CFAF69A5-8AE7-4DBF-AD27-7D7804BD9E3E}" type="presParOf" srcId="{5FD47346-4E5E-42A4-986D-2B580A7A62E0}" destId="{381A5078-FC86-4A6A-83A1-216EC1621B20}" srcOrd="2" destOrd="0" presId="urn:microsoft.com/office/officeart/2005/8/layout/vList2"/>
    <dgm:cxn modelId="{B057986F-1113-40C3-BE38-118754D67FE0}" type="presParOf" srcId="{5FD47346-4E5E-42A4-986D-2B580A7A62E0}" destId="{9C87B18A-D71D-4C95-B960-1567DFB704A1}" srcOrd="3" destOrd="0" presId="urn:microsoft.com/office/officeart/2005/8/layout/vList2"/>
    <dgm:cxn modelId="{E11D6399-8D9F-465D-82A0-ED558D7A7567}" type="presParOf" srcId="{5FD47346-4E5E-42A4-986D-2B580A7A62E0}" destId="{CC412EC1-1128-40A9-AEB7-5860F4AF411B}" srcOrd="4" destOrd="0" presId="urn:microsoft.com/office/officeart/2005/8/layout/vList2"/>
    <dgm:cxn modelId="{8BA63FF2-BEC7-4F83-8F9D-D80414113AFC}" type="presParOf" srcId="{5FD47346-4E5E-42A4-986D-2B580A7A62E0}" destId="{87E430B4-063A-453B-B1A7-E18A317205E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752AC84-96EC-45D3-9A08-8EA94922C83B}"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sl-SI"/>
        </a:p>
      </dgm:t>
    </dgm:pt>
    <dgm:pt modelId="{B31A72A3-AB37-4FFC-B3D2-5D7C80AFD865}">
      <dgm:prSet custT="1"/>
      <dgm:spPr/>
      <dgm:t>
        <a:bodyPr/>
        <a:lstStyle/>
        <a:p>
          <a:pPr rtl="0"/>
          <a:r>
            <a:rPr lang="sl-SI" sz="2400" dirty="0" smtClean="0"/>
            <a:t>Centralna rešitev  delujoča, Pilot med ZD SB Novo mesto v oktobru 2014</a:t>
          </a:r>
          <a:endParaRPr lang="sl-SI" sz="2400" dirty="0"/>
        </a:p>
      </dgm:t>
    </dgm:pt>
    <dgm:pt modelId="{8DB1CC64-DBB4-4B59-933B-8E9462D3477E}" type="parTrans" cxnId="{AE0A1632-982A-40BC-96CF-F3BA88FCA249}">
      <dgm:prSet/>
      <dgm:spPr/>
      <dgm:t>
        <a:bodyPr/>
        <a:lstStyle/>
        <a:p>
          <a:endParaRPr lang="sl-SI"/>
        </a:p>
      </dgm:t>
    </dgm:pt>
    <dgm:pt modelId="{66D0C2B5-8286-4CA0-B480-FD64D122FF0E}" type="sibTrans" cxnId="{AE0A1632-982A-40BC-96CF-F3BA88FCA249}">
      <dgm:prSet/>
      <dgm:spPr/>
      <dgm:t>
        <a:bodyPr/>
        <a:lstStyle/>
        <a:p>
          <a:endParaRPr lang="sl-SI"/>
        </a:p>
      </dgm:t>
    </dgm:pt>
    <dgm:pt modelId="{D5D47B90-26D6-4A0D-A52E-1578076BDC4B}">
      <dgm:prSet custT="1"/>
      <dgm:spPr/>
      <dgm:t>
        <a:bodyPr/>
        <a:lstStyle/>
        <a:p>
          <a:pPr rtl="0"/>
          <a:r>
            <a:rPr lang="sl-SI" sz="2400" dirty="0" smtClean="0"/>
            <a:t>Nadgradnja zalednih sistemov</a:t>
          </a:r>
          <a:endParaRPr lang="sl-SI" sz="1600" dirty="0"/>
        </a:p>
      </dgm:t>
    </dgm:pt>
    <dgm:pt modelId="{D18EF12D-A1F4-4EFA-9221-F4D192985521}" type="parTrans" cxnId="{79EBBB93-413E-493D-B08E-6C3D53AE0C7A}">
      <dgm:prSet/>
      <dgm:spPr/>
      <dgm:t>
        <a:bodyPr/>
        <a:lstStyle/>
        <a:p>
          <a:endParaRPr lang="sl-SI"/>
        </a:p>
      </dgm:t>
    </dgm:pt>
    <dgm:pt modelId="{02DABB37-96E7-4B5A-87C8-45A5C22A01D6}" type="sibTrans" cxnId="{79EBBB93-413E-493D-B08E-6C3D53AE0C7A}">
      <dgm:prSet/>
      <dgm:spPr/>
      <dgm:t>
        <a:bodyPr/>
        <a:lstStyle/>
        <a:p>
          <a:endParaRPr lang="sl-SI"/>
        </a:p>
      </dgm:t>
    </dgm:pt>
    <dgm:pt modelId="{12949CD0-D36E-4729-B324-C97E88C2FAD0}">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sl-SI" sz="2400" dirty="0" smtClean="0"/>
            <a:t>Možno </a:t>
          </a:r>
          <a:r>
            <a:rPr lang="sl-SI" sz="2400" dirty="0" err="1" smtClean="0"/>
            <a:t>eNaročanje</a:t>
          </a:r>
          <a:r>
            <a:rPr lang="sl-SI" sz="2400" dirty="0" smtClean="0"/>
            <a:t> in začetek poročanje pri vseh </a:t>
          </a:r>
          <a:r>
            <a:rPr lang="sl-SI" sz="2400" smtClean="0"/>
            <a:t>izvajalcih 1.11.2015</a:t>
          </a:r>
          <a:endParaRPr lang="sl-SI" sz="2400" dirty="0"/>
        </a:p>
      </dgm:t>
    </dgm:pt>
    <dgm:pt modelId="{E4C798EB-86E2-4B9C-A0C5-054AA3DCAD90}" type="parTrans" cxnId="{C7FC73E9-9CD5-49DF-9A2B-727F68192AC0}">
      <dgm:prSet/>
      <dgm:spPr/>
      <dgm:t>
        <a:bodyPr/>
        <a:lstStyle/>
        <a:p>
          <a:endParaRPr lang="sl-SI"/>
        </a:p>
      </dgm:t>
    </dgm:pt>
    <dgm:pt modelId="{85D5D1EC-EC95-45A1-BE82-0EB0B43811C3}" type="sibTrans" cxnId="{C7FC73E9-9CD5-49DF-9A2B-727F68192AC0}">
      <dgm:prSet/>
      <dgm:spPr/>
      <dgm:t>
        <a:bodyPr/>
        <a:lstStyle/>
        <a:p>
          <a:endParaRPr lang="sl-SI"/>
        </a:p>
      </dgm:t>
    </dgm:pt>
    <dgm:pt modelId="{5CF2B977-E561-4811-A429-9B900EFC99C9}">
      <dgm:prSet custT="1"/>
      <dgm:spPr/>
      <dgm:t>
        <a:bodyPr/>
        <a:lstStyle/>
        <a:p>
          <a:pPr rtl="0">
            <a:spcAft>
              <a:spcPts val="0"/>
            </a:spcAft>
          </a:pPr>
          <a:r>
            <a:rPr lang="sl-SI" sz="2400" smtClean="0"/>
            <a:t>S 1.1.2016</a:t>
          </a:r>
          <a:endParaRPr lang="sl-SI" sz="2400" dirty="0" smtClean="0"/>
        </a:p>
        <a:p>
          <a:pPr rtl="0">
            <a:spcAft>
              <a:spcPct val="35000"/>
            </a:spcAft>
          </a:pPr>
          <a:r>
            <a:rPr lang="sl-SI" sz="2400" err="1" smtClean="0"/>
            <a:t>eNapotnica</a:t>
          </a:r>
          <a:r>
            <a:rPr lang="sl-SI" sz="2400" smtClean="0"/>
            <a:t> enakovrednas </a:t>
          </a:r>
          <a:r>
            <a:rPr lang="sl-SI" sz="2400" dirty="0" smtClean="0"/>
            <a:t>papirnato</a:t>
          </a:r>
          <a:endParaRPr lang="sl-SI" sz="2400" dirty="0"/>
        </a:p>
      </dgm:t>
    </dgm:pt>
    <dgm:pt modelId="{67660397-3273-4922-AC90-0AE395577B7E}" type="parTrans" cxnId="{271434E2-E678-469F-8A15-29DFB015C5E6}">
      <dgm:prSet/>
      <dgm:spPr/>
      <dgm:t>
        <a:bodyPr/>
        <a:lstStyle/>
        <a:p>
          <a:endParaRPr lang="sl-SI"/>
        </a:p>
      </dgm:t>
    </dgm:pt>
    <dgm:pt modelId="{E9A876B2-AF4D-4CDB-A167-4F71AA728994}" type="sibTrans" cxnId="{271434E2-E678-469F-8A15-29DFB015C5E6}">
      <dgm:prSet/>
      <dgm:spPr/>
      <dgm:t>
        <a:bodyPr/>
        <a:lstStyle/>
        <a:p>
          <a:endParaRPr lang="sl-SI"/>
        </a:p>
      </dgm:t>
    </dgm:pt>
    <dgm:pt modelId="{A544E9F6-70B8-4C80-B125-9884178AFAC5}">
      <dgm:prSet custT="1"/>
      <dgm:spPr/>
      <dgm:t>
        <a:bodyPr/>
        <a:lstStyle/>
        <a:p>
          <a:pPr rtl="0"/>
          <a:r>
            <a:rPr lang="sl-SI" sz="2400" dirty="0" smtClean="0"/>
            <a:t>Preslikava internih šifrantov storitev z </a:t>
          </a:r>
          <a:r>
            <a:rPr lang="sl-SI" sz="2400" smtClean="0"/>
            <a:t>VZS 1.11.2015</a:t>
          </a:r>
          <a:endParaRPr lang="sl-SI" sz="2400" dirty="0" smtClean="0"/>
        </a:p>
      </dgm:t>
    </dgm:pt>
    <dgm:pt modelId="{DEB267AF-19E6-4B9D-A207-027E068B0919}" type="parTrans" cxnId="{67F73E78-AF99-44E6-AD38-A1C831B19192}">
      <dgm:prSet/>
      <dgm:spPr/>
      <dgm:t>
        <a:bodyPr/>
        <a:lstStyle/>
        <a:p>
          <a:endParaRPr lang="sl-SI"/>
        </a:p>
      </dgm:t>
    </dgm:pt>
    <dgm:pt modelId="{1DC2E356-A797-48D1-A3D1-26272E5494D1}" type="sibTrans" cxnId="{67F73E78-AF99-44E6-AD38-A1C831B19192}">
      <dgm:prSet/>
      <dgm:spPr/>
      <dgm:t>
        <a:bodyPr/>
        <a:lstStyle/>
        <a:p>
          <a:endParaRPr lang="sl-SI"/>
        </a:p>
      </dgm:t>
    </dgm:pt>
    <dgm:pt modelId="{F9F09511-F632-4652-B2C5-9AC37CFA2219}" type="pres">
      <dgm:prSet presAssocID="{F752AC84-96EC-45D3-9A08-8EA94922C83B}" presName="CompostProcess" presStyleCnt="0">
        <dgm:presLayoutVars>
          <dgm:dir/>
          <dgm:resizeHandles val="exact"/>
        </dgm:presLayoutVars>
      </dgm:prSet>
      <dgm:spPr/>
      <dgm:t>
        <a:bodyPr/>
        <a:lstStyle/>
        <a:p>
          <a:endParaRPr lang="sl-SI"/>
        </a:p>
      </dgm:t>
    </dgm:pt>
    <dgm:pt modelId="{034DD524-6DB7-47AC-8D10-BBDD6DD078DB}" type="pres">
      <dgm:prSet presAssocID="{F752AC84-96EC-45D3-9A08-8EA94922C83B}" presName="arrow" presStyleLbl="bgShp" presStyleIdx="0" presStyleCnt="1"/>
      <dgm:spPr/>
      <dgm:t>
        <a:bodyPr/>
        <a:lstStyle/>
        <a:p>
          <a:endParaRPr lang="sl-SI"/>
        </a:p>
      </dgm:t>
    </dgm:pt>
    <dgm:pt modelId="{94027231-2A6F-4762-998D-8515EDD62A46}" type="pres">
      <dgm:prSet presAssocID="{F752AC84-96EC-45D3-9A08-8EA94922C83B}" presName="linearProcess" presStyleCnt="0"/>
      <dgm:spPr/>
    </dgm:pt>
    <dgm:pt modelId="{9A1B0B51-08DF-4F98-90D3-6D1FDD684A17}" type="pres">
      <dgm:prSet presAssocID="{B31A72A3-AB37-4FFC-B3D2-5D7C80AFD865}" presName="textNode" presStyleLbl="node1" presStyleIdx="0" presStyleCnt="5" custScaleY="135249">
        <dgm:presLayoutVars>
          <dgm:bulletEnabled val="1"/>
        </dgm:presLayoutVars>
      </dgm:prSet>
      <dgm:spPr/>
      <dgm:t>
        <a:bodyPr/>
        <a:lstStyle/>
        <a:p>
          <a:endParaRPr lang="sl-SI"/>
        </a:p>
      </dgm:t>
    </dgm:pt>
    <dgm:pt modelId="{79AFCEFA-0FCC-4398-AE1A-DE95AC80E5EF}" type="pres">
      <dgm:prSet presAssocID="{66D0C2B5-8286-4CA0-B480-FD64D122FF0E}" presName="sibTrans" presStyleCnt="0"/>
      <dgm:spPr/>
    </dgm:pt>
    <dgm:pt modelId="{B41DD8F3-D3FA-4374-B5EA-DBE89CABDE7C}" type="pres">
      <dgm:prSet presAssocID="{D5D47B90-26D6-4A0D-A52E-1578076BDC4B}" presName="textNode" presStyleLbl="node1" presStyleIdx="1" presStyleCnt="5" custScaleY="135249">
        <dgm:presLayoutVars>
          <dgm:bulletEnabled val="1"/>
        </dgm:presLayoutVars>
      </dgm:prSet>
      <dgm:spPr/>
      <dgm:t>
        <a:bodyPr/>
        <a:lstStyle/>
        <a:p>
          <a:endParaRPr lang="sl-SI"/>
        </a:p>
      </dgm:t>
    </dgm:pt>
    <dgm:pt modelId="{97E3C41A-43C6-419A-90E7-D74F8E5287EC}" type="pres">
      <dgm:prSet presAssocID="{02DABB37-96E7-4B5A-87C8-45A5C22A01D6}" presName="sibTrans" presStyleCnt="0"/>
      <dgm:spPr/>
    </dgm:pt>
    <dgm:pt modelId="{651B2246-D83F-49EB-A752-7BF03F152252}" type="pres">
      <dgm:prSet presAssocID="{A544E9F6-70B8-4C80-B125-9884178AFAC5}" presName="textNode" presStyleLbl="node1" presStyleIdx="2" presStyleCnt="5" custScaleY="135227">
        <dgm:presLayoutVars>
          <dgm:bulletEnabled val="1"/>
        </dgm:presLayoutVars>
      </dgm:prSet>
      <dgm:spPr/>
      <dgm:t>
        <a:bodyPr/>
        <a:lstStyle/>
        <a:p>
          <a:endParaRPr lang="sl-SI"/>
        </a:p>
      </dgm:t>
    </dgm:pt>
    <dgm:pt modelId="{5D635E45-28E8-439A-B4A6-34C2D352C8A1}" type="pres">
      <dgm:prSet presAssocID="{1DC2E356-A797-48D1-A3D1-26272E5494D1}" presName="sibTrans" presStyleCnt="0"/>
      <dgm:spPr/>
    </dgm:pt>
    <dgm:pt modelId="{97C4CD30-4490-4310-A049-E361C8E194A1}" type="pres">
      <dgm:prSet presAssocID="{12949CD0-D36E-4729-B324-C97E88C2FAD0}" presName="textNode" presStyleLbl="node1" presStyleIdx="3" presStyleCnt="5" custScaleY="135249">
        <dgm:presLayoutVars>
          <dgm:bulletEnabled val="1"/>
        </dgm:presLayoutVars>
      </dgm:prSet>
      <dgm:spPr/>
      <dgm:t>
        <a:bodyPr/>
        <a:lstStyle/>
        <a:p>
          <a:endParaRPr lang="sl-SI"/>
        </a:p>
      </dgm:t>
    </dgm:pt>
    <dgm:pt modelId="{66DB39D1-B719-4AFD-9A06-FE303D1272C2}" type="pres">
      <dgm:prSet presAssocID="{85D5D1EC-EC95-45A1-BE82-0EB0B43811C3}" presName="sibTrans" presStyleCnt="0"/>
      <dgm:spPr/>
    </dgm:pt>
    <dgm:pt modelId="{FD61AD42-61A0-49B9-A0DE-496FFB14534C}" type="pres">
      <dgm:prSet presAssocID="{5CF2B977-E561-4811-A429-9B900EFC99C9}" presName="textNode" presStyleLbl="node1" presStyleIdx="4" presStyleCnt="5" custScaleY="135249">
        <dgm:presLayoutVars>
          <dgm:bulletEnabled val="1"/>
        </dgm:presLayoutVars>
      </dgm:prSet>
      <dgm:spPr/>
      <dgm:t>
        <a:bodyPr/>
        <a:lstStyle/>
        <a:p>
          <a:endParaRPr lang="sl-SI"/>
        </a:p>
      </dgm:t>
    </dgm:pt>
  </dgm:ptLst>
  <dgm:cxnLst>
    <dgm:cxn modelId="{79EBBB93-413E-493D-B08E-6C3D53AE0C7A}" srcId="{F752AC84-96EC-45D3-9A08-8EA94922C83B}" destId="{D5D47B90-26D6-4A0D-A52E-1578076BDC4B}" srcOrd="1" destOrd="0" parTransId="{D18EF12D-A1F4-4EFA-9221-F4D192985521}" sibTransId="{02DABB37-96E7-4B5A-87C8-45A5C22A01D6}"/>
    <dgm:cxn modelId="{78724F6E-53BC-4089-8365-8EAC2947D520}" type="presOf" srcId="{A544E9F6-70B8-4C80-B125-9884178AFAC5}" destId="{651B2246-D83F-49EB-A752-7BF03F152252}" srcOrd="0" destOrd="0" presId="urn:microsoft.com/office/officeart/2005/8/layout/hProcess9"/>
    <dgm:cxn modelId="{BCE9BFC4-CA8D-4295-8856-27E9A0E08F76}" type="presOf" srcId="{5CF2B977-E561-4811-A429-9B900EFC99C9}" destId="{FD61AD42-61A0-49B9-A0DE-496FFB14534C}" srcOrd="0" destOrd="0" presId="urn:microsoft.com/office/officeart/2005/8/layout/hProcess9"/>
    <dgm:cxn modelId="{E10A8496-C431-439B-AEAE-0C184584F4BD}" type="presOf" srcId="{12949CD0-D36E-4729-B324-C97E88C2FAD0}" destId="{97C4CD30-4490-4310-A049-E361C8E194A1}" srcOrd="0" destOrd="0" presId="urn:microsoft.com/office/officeart/2005/8/layout/hProcess9"/>
    <dgm:cxn modelId="{271434E2-E678-469F-8A15-29DFB015C5E6}" srcId="{F752AC84-96EC-45D3-9A08-8EA94922C83B}" destId="{5CF2B977-E561-4811-A429-9B900EFC99C9}" srcOrd="4" destOrd="0" parTransId="{67660397-3273-4922-AC90-0AE395577B7E}" sibTransId="{E9A876B2-AF4D-4CDB-A167-4F71AA728994}"/>
    <dgm:cxn modelId="{C7FC73E9-9CD5-49DF-9A2B-727F68192AC0}" srcId="{F752AC84-96EC-45D3-9A08-8EA94922C83B}" destId="{12949CD0-D36E-4729-B324-C97E88C2FAD0}" srcOrd="3" destOrd="0" parTransId="{E4C798EB-86E2-4B9C-A0C5-054AA3DCAD90}" sibTransId="{85D5D1EC-EC95-45A1-BE82-0EB0B43811C3}"/>
    <dgm:cxn modelId="{609077F2-F166-4CAC-ADB6-D5287A1AFCDC}" type="presOf" srcId="{F752AC84-96EC-45D3-9A08-8EA94922C83B}" destId="{F9F09511-F632-4652-B2C5-9AC37CFA2219}" srcOrd="0" destOrd="0" presId="urn:microsoft.com/office/officeart/2005/8/layout/hProcess9"/>
    <dgm:cxn modelId="{AE0A1632-982A-40BC-96CF-F3BA88FCA249}" srcId="{F752AC84-96EC-45D3-9A08-8EA94922C83B}" destId="{B31A72A3-AB37-4FFC-B3D2-5D7C80AFD865}" srcOrd="0" destOrd="0" parTransId="{8DB1CC64-DBB4-4B59-933B-8E9462D3477E}" sibTransId="{66D0C2B5-8286-4CA0-B480-FD64D122FF0E}"/>
    <dgm:cxn modelId="{67F73E78-AF99-44E6-AD38-A1C831B19192}" srcId="{F752AC84-96EC-45D3-9A08-8EA94922C83B}" destId="{A544E9F6-70B8-4C80-B125-9884178AFAC5}" srcOrd="2" destOrd="0" parTransId="{DEB267AF-19E6-4B9D-A207-027E068B0919}" sibTransId="{1DC2E356-A797-48D1-A3D1-26272E5494D1}"/>
    <dgm:cxn modelId="{F3DFDF44-C945-451F-A579-84D3D910443E}" type="presOf" srcId="{D5D47B90-26D6-4A0D-A52E-1578076BDC4B}" destId="{B41DD8F3-D3FA-4374-B5EA-DBE89CABDE7C}" srcOrd="0" destOrd="0" presId="urn:microsoft.com/office/officeart/2005/8/layout/hProcess9"/>
    <dgm:cxn modelId="{810ABD70-3F0E-43CB-ACC5-4B48A87A9DF5}" type="presOf" srcId="{B31A72A3-AB37-4FFC-B3D2-5D7C80AFD865}" destId="{9A1B0B51-08DF-4F98-90D3-6D1FDD684A17}" srcOrd="0" destOrd="0" presId="urn:microsoft.com/office/officeart/2005/8/layout/hProcess9"/>
    <dgm:cxn modelId="{0F64C083-F9A1-4BE6-BA6E-8F0364E13FD7}" type="presParOf" srcId="{F9F09511-F632-4652-B2C5-9AC37CFA2219}" destId="{034DD524-6DB7-47AC-8D10-BBDD6DD078DB}" srcOrd="0" destOrd="0" presId="urn:microsoft.com/office/officeart/2005/8/layout/hProcess9"/>
    <dgm:cxn modelId="{AAD32700-927B-4BF5-A3D2-85B0813419EC}" type="presParOf" srcId="{F9F09511-F632-4652-B2C5-9AC37CFA2219}" destId="{94027231-2A6F-4762-998D-8515EDD62A46}" srcOrd="1" destOrd="0" presId="urn:microsoft.com/office/officeart/2005/8/layout/hProcess9"/>
    <dgm:cxn modelId="{E10AB8EA-DA65-4A81-92D8-A0B41E72392B}" type="presParOf" srcId="{94027231-2A6F-4762-998D-8515EDD62A46}" destId="{9A1B0B51-08DF-4F98-90D3-6D1FDD684A17}" srcOrd="0" destOrd="0" presId="urn:microsoft.com/office/officeart/2005/8/layout/hProcess9"/>
    <dgm:cxn modelId="{9B588E28-FCC2-4686-8CD9-F1C7451AEF1A}" type="presParOf" srcId="{94027231-2A6F-4762-998D-8515EDD62A46}" destId="{79AFCEFA-0FCC-4398-AE1A-DE95AC80E5EF}" srcOrd="1" destOrd="0" presId="urn:microsoft.com/office/officeart/2005/8/layout/hProcess9"/>
    <dgm:cxn modelId="{471BB3EA-0665-44A1-B28A-5E98041E25D7}" type="presParOf" srcId="{94027231-2A6F-4762-998D-8515EDD62A46}" destId="{B41DD8F3-D3FA-4374-B5EA-DBE89CABDE7C}" srcOrd="2" destOrd="0" presId="urn:microsoft.com/office/officeart/2005/8/layout/hProcess9"/>
    <dgm:cxn modelId="{C6CF69EF-3B01-41AD-B7E6-895A4E0BB372}" type="presParOf" srcId="{94027231-2A6F-4762-998D-8515EDD62A46}" destId="{97E3C41A-43C6-419A-90E7-D74F8E5287EC}" srcOrd="3" destOrd="0" presId="urn:microsoft.com/office/officeart/2005/8/layout/hProcess9"/>
    <dgm:cxn modelId="{6A89493A-C26D-45A0-BC33-3757BB0428F5}" type="presParOf" srcId="{94027231-2A6F-4762-998D-8515EDD62A46}" destId="{651B2246-D83F-49EB-A752-7BF03F152252}" srcOrd="4" destOrd="0" presId="urn:microsoft.com/office/officeart/2005/8/layout/hProcess9"/>
    <dgm:cxn modelId="{10E23EEE-F591-4B84-82E6-5EEC914EA249}" type="presParOf" srcId="{94027231-2A6F-4762-998D-8515EDD62A46}" destId="{5D635E45-28E8-439A-B4A6-34C2D352C8A1}" srcOrd="5" destOrd="0" presId="urn:microsoft.com/office/officeart/2005/8/layout/hProcess9"/>
    <dgm:cxn modelId="{239CE099-1754-40EB-B3C5-6ECEE5148EDF}" type="presParOf" srcId="{94027231-2A6F-4762-998D-8515EDD62A46}" destId="{97C4CD30-4490-4310-A049-E361C8E194A1}" srcOrd="6" destOrd="0" presId="urn:microsoft.com/office/officeart/2005/8/layout/hProcess9"/>
    <dgm:cxn modelId="{4F9CF8E0-74F5-4CE8-A55B-4CF3C0BFB472}" type="presParOf" srcId="{94027231-2A6F-4762-998D-8515EDD62A46}" destId="{66DB39D1-B719-4AFD-9A06-FE303D1272C2}" srcOrd="7" destOrd="0" presId="urn:microsoft.com/office/officeart/2005/8/layout/hProcess9"/>
    <dgm:cxn modelId="{DCAFA3E7-189A-4DC7-8580-5668E40D000E}" type="presParOf" srcId="{94027231-2A6F-4762-998D-8515EDD62A46}" destId="{FD61AD42-61A0-49B9-A0DE-496FFB14534C}"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474140-B9BB-4FD4-AF5B-802686576FF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sl-SI"/>
        </a:p>
      </dgm:t>
    </dgm:pt>
    <dgm:pt modelId="{45BF590B-4383-43AB-B55F-2591B763F49B}">
      <dgm:prSet phldrT="[besedilo]" custT="1"/>
      <dgm:spPr/>
      <dgm:t>
        <a:bodyPr/>
        <a:lstStyle/>
        <a:p>
          <a:r>
            <a:rPr lang="sl-SI" sz="2400" dirty="0" smtClean="0"/>
            <a:t>zagotoviti potrebne podatke za različne </a:t>
          </a:r>
          <a:r>
            <a:rPr lang="sl-SI" sz="2400" b="1" dirty="0" smtClean="0"/>
            <a:t>raziskave in analize</a:t>
          </a:r>
          <a:endParaRPr lang="sl-SI" sz="2400" b="1" dirty="0"/>
        </a:p>
      </dgm:t>
    </dgm:pt>
    <dgm:pt modelId="{1757379A-97C0-4009-A265-F70DFB19D679}" type="sibTrans" cxnId="{599D7DD9-70FE-49E3-BA0B-4DC3531F1D92}">
      <dgm:prSet/>
      <dgm:spPr/>
      <dgm:t>
        <a:bodyPr/>
        <a:lstStyle/>
        <a:p>
          <a:endParaRPr lang="sl-SI" sz="2400"/>
        </a:p>
      </dgm:t>
    </dgm:pt>
    <dgm:pt modelId="{6BD3DCEC-F1FF-40E5-BBB1-3C379A2FF87B}" type="parTrans" cxnId="{599D7DD9-70FE-49E3-BA0B-4DC3531F1D92}">
      <dgm:prSet/>
      <dgm:spPr/>
      <dgm:t>
        <a:bodyPr/>
        <a:lstStyle/>
        <a:p>
          <a:endParaRPr lang="sl-SI" sz="2400"/>
        </a:p>
      </dgm:t>
    </dgm:pt>
    <dgm:pt modelId="{784EF359-8576-4BA7-A591-0FEBD9BD095D}">
      <dgm:prSet custT="1"/>
      <dgm:spPr/>
      <dgm:t>
        <a:bodyPr/>
        <a:lstStyle/>
        <a:p>
          <a:r>
            <a:rPr lang="sl-SI" sz="2400" dirty="0" smtClean="0"/>
            <a:t>pripomoči k </a:t>
          </a:r>
          <a:r>
            <a:rPr lang="sl-SI" sz="2400" b="1" dirty="0" err="1" smtClean="0"/>
            <a:t>opolnomočenju</a:t>
          </a:r>
          <a:r>
            <a:rPr lang="sl-SI" sz="2400" dirty="0" smtClean="0"/>
            <a:t> pacienta z </a:t>
          </a:r>
          <a:r>
            <a:rPr lang="sl-SI" sz="2400" b="0" dirty="0" smtClean="0"/>
            <a:t>vzpostavitvijo celovitega pregleda nad možnimi izvajalci in </a:t>
          </a:r>
          <a:r>
            <a:rPr lang="sl-SI" sz="2400" dirty="0" smtClean="0"/>
            <a:t>informacijami, potrebnih za odločitev o izbiri izvajalca</a:t>
          </a:r>
        </a:p>
      </dgm:t>
    </dgm:pt>
    <dgm:pt modelId="{4FE8E606-6186-497C-B5BE-1234D5BCB346}" type="sibTrans" cxnId="{6A9B0CFE-BAD0-4C95-8BF7-0AEC14D30CBB}">
      <dgm:prSet/>
      <dgm:spPr/>
      <dgm:t>
        <a:bodyPr/>
        <a:lstStyle/>
        <a:p>
          <a:endParaRPr lang="sl-SI" sz="2400"/>
        </a:p>
      </dgm:t>
    </dgm:pt>
    <dgm:pt modelId="{64BBCB9B-0DB2-4EA3-B34B-269E791DDC40}" type="parTrans" cxnId="{6A9B0CFE-BAD0-4C95-8BF7-0AEC14D30CBB}">
      <dgm:prSet/>
      <dgm:spPr/>
      <dgm:t>
        <a:bodyPr/>
        <a:lstStyle/>
        <a:p>
          <a:endParaRPr lang="sl-SI" sz="2400"/>
        </a:p>
      </dgm:t>
    </dgm:pt>
    <dgm:pt modelId="{D780A011-4198-4D2E-BA49-23991AE65078}">
      <dgm:prSet phldrT="[besedilo]" custT="1"/>
      <dgm:spPr/>
      <dgm:t>
        <a:bodyPr/>
        <a:lstStyle/>
        <a:p>
          <a:r>
            <a:rPr lang="sl-SI" sz="2400" b="1" dirty="0" smtClean="0"/>
            <a:t>povečati kvaliteto oskrbe pacientov s </a:t>
          </a:r>
          <a:r>
            <a:rPr lang="sl-SI" sz="2400" b="0" dirty="0" smtClean="0"/>
            <a:t>povečanjem kakovosti informacij za triažo </a:t>
          </a:r>
          <a:r>
            <a:rPr lang="sl-SI" sz="2400" dirty="0" smtClean="0"/>
            <a:t>in prenosom informacij o že prej izvedenih preiskavah</a:t>
          </a:r>
          <a:endParaRPr lang="sl-SI" sz="2400" b="0" dirty="0"/>
        </a:p>
      </dgm:t>
    </dgm:pt>
    <dgm:pt modelId="{7DE0D19D-5C04-42EB-A5D6-2605231DB41F}" type="sibTrans" cxnId="{1B38058C-BCD2-47FA-9BD5-FBBC465AB88E}">
      <dgm:prSet/>
      <dgm:spPr/>
      <dgm:t>
        <a:bodyPr/>
        <a:lstStyle/>
        <a:p>
          <a:endParaRPr lang="sl-SI" sz="2400"/>
        </a:p>
      </dgm:t>
    </dgm:pt>
    <dgm:pt modelId="{184A1634-A183-4BF0-8A49-BBA44FC9E766}" type="parTrans" cxnId="{1B38058C-BCD2-47FA-9BD5-FBBC465AB88E}">
      <dgm:prSet/>
      <dgm:spPr/>
      <dgm:t>
        <a:bodyPr/>
        <a:lstStyle/>
        <a:p>
          <a:endParaRPr lang="sl-SI" sz="2400"/>
        </a:p>
      </dgm:t>
    </dgm:pt>
    <dgm:pt modelId="{0E082FF5-2488-4522-B682-2390F94DE26D}">
      <dgm:prSet custT="1"/>
      <dgm:spPr/>
      <dgm:t>
        <a:bodyPr/>
        <a:lstStyle/>
        <a:p>
          <a:r>
            <a:rPr lang="sl-SI" sz="2400" b="1" dirty="0" smtClean="0"/>
            <a:t>povečati razpoložljivost dostopa </a:t>
          </a:r>
          <a:r>
            <a:rPr lang="sl-SI" sz="2400" b="0" dirty="0" smtClean="0"/>
            <a:t>do storitev s hitrim in učinkovitim naročanjem</a:t>
          </a:r>
          <a:endParaRPr lang="sl-SI" sz="2400" dirty="0" smtClean="0"/>
        </a:p>
      </dgm:t>
    </dgm:pt>
    <dgm:pt modelId="{2D697B87-17F3-469C-A44A-5CBF47F792AA}" type="sibTrans" cxnId="{C83E1CE6-0E32-48E3-8EE2-E54A950F9F2E}">
      <dgm:prSet/>
      <dgm:spPr/>
      <dgm:t>
        <a:bodyPr/>
        <a:lstStyle/>
        <a:p>
          <a:endParaRPr lang="sl-SI" sz="2400"/>
        </a:p>
      </dgm:t>
    </dgm:pt>
    <dgm:pt modelId="{58BDD5E8-CCC2-4989-8B45-646684B45786}" type="parTrans" cxnId="{C83E1CE6-0E32-48E3-8EE2-E54A950F9F2E}">
      <dgm:prSet/>
      <dgm:spPr/>
      <dgm:t>
        <a:bodyPr/>
        <a:lstStyle/>
        <a:p>
          <a:endParaRPr lang="sl-SI" sz="2400"/>
        </a:p>
      </dgm:t>
    </dgm:pt>
    <dgm:pt modelId="{CF77238C-83CE-4CDE-9E6C-4A147D9A2F47}" type="pres">
      <dgm:prSet presAssocID="{6E474140-B9BB-4FD4-AF5B-802686576FF6}" presName="Name0" presStyleCnt="0">
        <dgm:presLayoutVars>
          <dgm:dir/>
          <dgm:resizeHandles val="exact"/>
        </dgm:presLayoutVars>
      </dgm:prSet>
      <dgm:spPr/>
      <dgm:t>
        <a:bodyPr/>
        <a:lstStyle/>
        <a:p>
          <a:endParaRPr lang="sl-SI"/>
        </a:p>
      </dgm:t>
    </dgm:pt>
    <dgm:pt modelId="{76FEA5DD-932B-449D-88C4-973A05BFE7F3}" type="pres">
      <dgm:prSet presAssocID="{D780A011-4198-4D2E-BA49-23991AE65078}" presName="node" presStyleLbl="node1" presStyleIdx="0" presStyleCnt="4" custScaleX="2000000">
        <dgm:presLayoutVars>
          <dgm:bulletEnabled val="1"/>
        </dgm:presLayoutVars>
      </dgm:prSet>
      <dgm:spPr/>
      <dgm:t>
        <a:bodyPr/>
        <a:lstStyle/>
        <a:p>
          <a:endParaRPr lang="sl-SI"/>
        </a:p>
      </dgm:t>
    </dgm:pt>
    <dgm:pt modelId="{52516FD2-82C8-439C-9D6E-2025D5DC6F30}" type="pres">
      <dgm:prSet presAssocID="{7DE0D19D-5C04-42EB-A5D6-2605231DB41F}" presName="sibTrans" presStyleCnt="0"/>
      <dgm:spPr/>
      <dgm:t>
        <a:bodyPr/>
        <a:lstStyle/>
        <a:p>
          <a:endParaRPr lang="sl-SI"/>
        </a:p>
      </dgm:t>
    </dgm:pt>
    <dgm:pt modelId="{FB2E9DAA-1FB0-4A7E-825B-9471A10F7AA6}" type="pres">
      <dgm:prSet presAssocID="{784EF359-8576-4BA7-A591-0FEBD9BD095D}" presName="node" presStyleLbl="node1" presStyleIdx="1" presStyleCnt="4" custScaleX="2000000">
        <dgm:presLayoutVars>
          <dgm:bulletEnabled val="1"/>
        </dgm:presLayoutVars>
      </dgm:prSet>
      <dgm:spPr/>
      <dgm:t>
        <a:bodyPr/>
        <a:lstStyle/>
        <a:p>
          <a:endParaRPr lang="sl-SI"/>
        </a:p>
      </dgm:t>
    </dgm:pt>
    <dgm:pt modelId="{3A488D58-0A57-4326-A596-2CD90BBA1ABE}" type="pres">
      <dgm:prSet presAssocID="{4FE8E606-6186-497C-B5BE-1234D5BCB346}" presName="sibTrans" presStyleCnt="0"/>
      <dgm:spPr/>
      <dgm:t>
        <a:bodyPr/>
        <a:lstStyle/>
        <a:p>
          <a:endParaRPr lang="sl-SI"/>
        </a:p>
      </dgm:t>
    </dgm:pt>
    <dgm:pt modelId="{77A72DD3-1116-49DB-847F-789C3D37164F}" type="pres">
      <dgm:prSet presAssocID="{0E082FF5-2488-4522-B682-2390F94DE26D}" presName="node" presStyleLbl="node1" presStyleIdx="2" presStyleCnt="4" custScaleX="2000000">
        <dgm:presLayoutVars>
          <dgm:bulletEnabled val="1"/>
        </dgm:presLayoutVars>
      </dgm:prSet>
      <dgm:spPr/>
      <dgm:t>
        <a:bodyPr/>
        <a:lstStyle/>
        <a:p>
          <a:endParaRPr lang="sl-SI"/>
        </a:p>
      </dgm:t>
    </dgm:pt>
    <dgm:pt modelId="{EE09A70E-C5D7-4043-81B1-0A301562337C}" type="pres">
      <dgm:prSet presAssocID="{2D697B87-17F3-469C-A44A-5CBF47F792AA}" presName="sibTrans" presStyleCnt="0"/>
      <dgm:spPr/>
      <dgm:t>
        <a:bodyPr/>
        <a:lstStyle/>
        <a:p>
          <a:endParaRPr lang="sl-SI"/>
        </a:p>
      </dgm:t>
    </dgm:pt>
    <dgm:pt modelId="{B39AB07F-6BF6-4F5A-8887-768A059DA7D0}" type="pres">
      <dgm:prSet presAssocID="{45BF590B-4383-43AB-B55F-2591B763F49B}" presName="node" presStyleLbl="node1" presStyleIdx="3" presStyleCnt="4" custScaleX="2000000">
        <dgm:presLayoutVars>
          <dgm:bulletEnabled val="1"/>
        </dgm:presLayoutVars>
      </dgm:prSet>
      <dgm:spPr/>
      <dgm:t>
        <a:bodyPr/>
        <a:lstStyle/>
        <a:p>
          <a:endParaRPr lang="sl-SI"/>
        </a:p>
      </dgm:t>
    </dgm:pt>
  </dgm:ptLst>
  <dgm:cxnLst>
    <dgm:cxn modelId="{B0A9B4EB-87EC-46F9-BE5F-7385D7582240}" type="presOf" srcId="{0E082FF5-2488-4522-B682-2390F94DE26D}" destId="{77A72DD3-1116-49DB-847F-789C3D37164F}" srcOrd="0" destOrd="0" presId="urn:microsoft.com/office/officeart/2005/8/layout/hList6"/>
    <dgm:cxn modelId="{6A9B0CFE-BAD0-4C95-8BF7-0AEC14D30CBB}" srcId="{6E474140-B9BB-4FD4-AF5B-802686576FF6}" destId="{784EF359-8576-4BA7-A591-0FEBD9BD095D}" srcOrd="1" destOrd="0" parTransId="{64BBCB9B-0DB2-4EA3-B34B-269E791DDC40}" sibTransId="{4FE8E606-6186-497C-B5BE-1234D5BCB346}"/>
    <dgm:cxn modelId="{C83E1CE6-0E32-48E3-8EE2-E54A950F9F2E}" srcId="{6E474140-B9BB-4FD4-AF5B-802686576FF6}" destId="{0E082FF5-2488-4522-B682-2390F94DE26D}" srcOrd="2" destOrd="0" parTransId="{58BDD5E8-CCC2-4989-8B45-646684B45786}" sibTransId="{2D697B87-17F3-469C-A44A-5CBF47F792AA}"/>
    <dgm:cxn modelId="{C962C9CD-4871-4BD4-A74A-D86EBE87938B}" type="presOf" srcId="{6E474140-B9BB-4FD4-AF5B-802686576FF6}" destId="{CF77238C-83CE-4CDE-9E6C-4A147D9A2F47}" srcOrd="0" destOrd="0" presId="urn:microsoft.com/office/officeart/2005/8/layout/hList6"/>
    <dgm:cxn modelId="{B952CE6F-73F3-4378-9A8F-2CC76E111C0B}" type="presOf" srcId="{45BF590B-4383-43AB-B55F-2591B763F49B}" destId="{B39AB07F-6BF6-4F5A-8887-768A059DA7D0}" srcOrd="0" destOrd="0" presId="urn:microsoft.com/office/officeart/2005/8/layout/hList6"/>
    <dgm:cxn modelId="{599D7DD9-70FE-49E3-BA0B-4DC3531F1D92}" srcId="{6E474140-B9BB-4FD4-AF5B-802686576FF6}" destId="{45BF590B-4383-43AB-B55F-2591B763F49B}" srcOrd="3" destOrd="0" parTransId="{6BD3DCEC-F1FF-40E5-BBB1-3C379A2FF87B}" sibTransId="{1757379A-97C0-4009-A265-F70DFB19D679}"/>
    <dgm:cxn modelId="{B8193272-CEBB-4E51-9816-4D986C8D7288}" type="presOf" srcId="{D780A011-4198-4D2E-BA49-23991AE65078}" destId="{76FEA5DD-932B-449D-88C4-973A05BFE7F3}" srcOrd="0" destOrd="0" presId="urn:microsoft.com/office/officeart/2005/8/layout/hList6"/>
    <dgm:cxn modelId="{D4C168B3-EFAD-48FC-96B0-A6D3EF69AAD9}" type="presOf" srcId="{784EF359-8576-4BA7-A591-0FEBD9BD095D}" destId="{FB2E9DAA-1FB0-4A7E-825B-9471A10F7AA6}" srcOrd="0" destOrd="0" presId="urn:microsoft.com/office/officeart/2005/8/layout/hList6"/>
    <dgm:cxn modelId="{1B38058C-BCD2-47FA-9BD5-FBBC465AB88E}" srcId="{6E474140-B9BB-4FD4-AF5B-802686576FF6}" destId="{D780A011-4198-4D2E-BA49-23991AE65078}" srcOrd="0" destOrd="0" parTransId="{184A1634-A183-4BF0-8A49-BBA44FC9E766}" sibTransId="{7DE0D19D-5C04-42EB-A5D6-2605231DB41F}"/>
    <dgm:cxn modelId="{03A5E5E5-FAD6-4A9B-AE1F-0C1B3AC48412}" type="presParOf" srcId="{CF77238C-83CE-4CDE-9E6C-4A147D9A2F47}" destId="{76FEA5DD-932B-449D-88C4-973A05BFE7F3}" srcOrd="0" destOrd="0" presId="urn:microsoft.com/office/officeart/2005/8/layout/hList6"/>
    <dgm:cxn modelId="{65B7CE96-AB51-400F-B4F8-B05EB8719BA5}" type="presParOf" srcId="{CF77238C-83CE-4CDE-9E6C-4A147D9A2F47}" destId="{52516FD2-82C8-439C-9D6E-2025D5DC6F30}" srcOrd="1" destOrd="0" presId="urn:microsoft.com/office/officeart/2005/8/layout/hList6"/>
    <dgm:cxn modelId="{177A77F6-AD82-48EC-8584-CC2750119123}" type="presParOf" srcId="{CF77238C-83CE-4CDE-9E6C-4A147D9A2F47}" destId="{FB2E9DAA-1FB0-4A7E-825B-9471A10F7AA6}" srcOrd="2" destOrd="0" presId="urn:microsoft.com/office/officeart/2005/8/layout/hList6"/>
    <dgm:cxn modelId="{818D440B-9669-4E08-9A66-68B75B071FCC}" type="presParOf" srcId="{CF77238C-83CE-4CDE-9E6C-4A147D9A2F47}" destId="{3A488D58-0A57-4326-A596-2CD90BBA1ABE}" srcOrd="3" destOrd="0" presId="urn:microsoft.com/office/officeart/2005/8/layout/hList6"/>
    <dgm:cxn modelId="{DCF859EF-E841-4C3B-B13E-8AFD4A99F668}" type="presParOf" srcId="{CF77238C-83CE-4CDE-9E6C-4A147D9A2F47}" destId="{77A72DD3-1116-49DB-847F-789C3D37164F}" srcOrd="4" destOrd="0" presId="urn:microsoft.com/office/officeart/2005/8/layout/hList6"/>
    <dgm:cxn modelId="{F1342ECF-28C6-49A2-A240-353CA7DAF8C9}" type="presParOf" srcId="{CF77238C-83CE-4CDE-9E6C-4A147D9A2F47}" destId="{EE09A70E-C5D7-4043-81B1-0A301562337C}" srcOrd="5" destOrd="0" presId="urn:microsoft.com/office/officeart/2005/8/layout/hList6"/>
    <dgm:cxn modelId="{6E481A08-78CA-418B-B17E-899588E1BD00}" type="presParOf" srcId="{CF77238C-83CE-4CDE-9E6C-4A147D9A2F47}" destId="{B39AB07F-6BF6-4F5A-8887-768A059DA7D0}"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7428C920-0B9D-4854-B77F-5340203B699A}">
      <dgm:prSet/>
      <dgm:spPr/>
      <dgm:t>
        <a:bodyPr/>
        <a:lstStyle/>
        <a:p>
          <a:pPr rtl="0"/>
          <a:r>
            <a:rPr lang="sl-SI" dirty="0" smtClean="0"/>
            <a:t>Čakalne dobe (prvi prosti termini)</a:t>
          </a:r>
          <a:endParaRPr lang="sl-SI" dirty="0"/>
        </a:p>
      </dgm:t>
    </dgm:pt>
    <dgm:pt modelId="{668F17E1-524E-4A8F-B2C6-5210E2E8AED7}" type="parTrans" cxnId="{3684FF9B-E0D2-498C-80AD-AA11B68CC448}">
      <dgm:prSet/>
      <dgm:spPr/>
      <dgm:t>
        <a:bodyPr/>
        <a:lstStyle/>
        <a:p>
          <a:endParaRPr lang="sl-SI"/>
        </a:p>
      </dgm:t>
    </dgm:pt>
    <dgm:pt modelId="{71903219-8C34-4347-BAA3-D0DC6493BFF5}" type="sibTrans" cxnId="{3684FF9B-E0D2-498C-80AD-AA11B68CC448}">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031BDB1D-CBF9-4A64-9BB3-3033C75A0E65}" type="pres">
      <dgm:prSet presAssocID="{7428C920-0B9D-4854-B77F-5340203B699A}" presName="parentText" presStyleLbl="node1" presStyleIdx="1" presStyleCnt="4">
        <dgm:presLayoutVars>
          <dgm:chMax val="0"/>
          <dgm:bulletEnabled val="1"/>
        </dgm:presLayoutVars>
      </dgm:prSet>
      <dgm:spPr/>
      <dgm:t>
        <a:bodyPr/>
        <a:lstStyle/>
        <a:p>
          <a:endParaRPr lang="sl-SI"/>
        </a:p>
      </dgm:t>
    </dgm:pt>
    <dgm:pt modelId="{E50E9B21-2193-4EDD-874D-ECC1598DF932}" type="pres">
      <dgm:prSet presAssocID="{71903219-8C34-4347-BAA3-D0DC6493BFF5}"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8D5019D5-CDD0-4D35-BE6D-23BC83D844A2}" type="presOf" srcId="{AABED5EB-2B7E-4DA2-801A-73A1533C3BEE}" destId="{B7C4A7A6-9224-4B24-82D8-CF217F51E435}" srcOrd="0" destOrd="0" presId="urn:microsoft.com/office/officeart/2005/8/layout/vList2"/>
    <dgm:cxn modelId="{7B357873-BA4D-4049-AF75-A7A813F22BFA}" type="presOf" srcId="{7428C920-0B9D-4854-B77F-5340203B699A}" destId="{031BDB1D-CBF9-4A64-9BB3-3033C75A0E65}" srcOrd="0" destOrd="0" presId="urn:microsoft.com/office/officeart/2005/8/layout/vList2"/>
    <dgm:cxn modelId="{0CD071F1-51CF-433F-85A1-67DAA942EDF1}" srcId="{6DDC76E4-8C63-4C8B-B4CC-7265C86F5926}" destId="{581B1042-09B4-431B-9C0F-20EAF5D4C556}" srcOrd="2" destOrd="0" parTransId="{0FC7D0DF-E8F0-4BC4-BEAD-1F3834D60024}" sibTransId="{53B19734-67BF-478D-8722-D1B79490740A}"/>
    <dgm:cxn modelId="{BE52BCD6-76EA-4069-B093-B35A30EFCC26}" type="presOf" srcId="{30C1DB32-F902-44F1-853F-037E1376D3AA}" destId="{A8C06271-F93D-41C2-BA61-2588743E29DB}" srcOrd="0" destOrd="0" presId="urn:microsoft.com/office/officeart/2005/8/layout/vList2"/>
    <dgm:cxn modelId="{2C4E5876-CFAB-43C2-A62C-D80F1DE2122F}" type="presOf" srcId="{6DDC76E4-8C63-4C8B-B4CC-7265C86F5926}" destId="{7C2C7A15-8BE1-49E6-903B-37E7304ABF14}"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785A2C4F-0480-41FF-9651-E538533F63AC}" srcId="{6DDC76E4-8C63-4C8B-B4CC-7265C86F5926}" destId="{AABED5EB-2B7E-4DA2-801A-73A1533C3BEE}" srcOrd="3" destOrd="0" parTransId="{08743A33-87B5-4299-B907-D46213A24E95}" sibTransId="{BA81D20E-62C4-47D2-815F-4C4E8C1A0D50}"/>
    <dgm:cxn modelId="{B815282B-0A7F-4405-987D-109E6841D9B5}" type="presOf" srcId="{581B1042-09B4-431B-9C0F-20EAF5D4C556}" destId="{B2491DB8-1E62-43D9-87F3-00A2B2B71EB5}" srcOrd="0" destOrd="0" presId="urn:microsoft.com/office/officeart/2005/8/layout/vList2"/>
    <dgm:cxn modelId="{3684FF9B-E0D2-498C-80AD-AA11B68CC448}" srcId="{6DDC76E4-8C63-4C8B-B4CC-7265C86F5926}" destId="{7428C920-0B9D-4854-B77F-5340203B699A}" srcOrd="1" destOrd="0" parTransId="{668F17E1-524E-4A8F-B2C6-5210E2E8AED7}" sibTransId="{71903219-8C34-4347-BAA3-D0DC6493BFF5}"/>
    <dgm:cxn modelId="{80D996CA-88F9-4E3A-B697-77695F47990B}" type="presParOf" srcId="{7C2C7A15-8BE1-49E6-903B-37E7304ABF14}" destId="{A8C06271-F93D-41C2-BA61-2588743E29DB}" srcOrd="0" destOrd="0" presId="urn:microsoft.com/office/officeart/2005/8/layout/vList2"/>
    <dgm:cxn modelId="{EF9F8FC4-4DA8-45E5-B4B2-50ECD179F337}" type="presParOf" srcId="{7C2C7A15-8BE1-49E6-903B-37E7304ABF14}" destId="{65F366DA-4597-4D70-92A6-FFE3BCE59C47}" srcOrd="1" destOrd="0" presId="urn:microsoft.com/office/officeart/2005/8/layout/vList2"/>
    <dgm:cxn modelId="{8FFCDEB7-8D0C-446D-A0EB-3CF08FB6DEE7}" type="presParOf" srcId="{7C2C7A15-8BE1-49E6-903B-37E7304ABF14}" destId="{031BDB1D-CBF9-4A64-9BB3-3033C75A0E65}" srcOrd="2" destOrd="0" presId="urn:microsoft.com/office/officeart/2005/8/layout/vList2"/>
    <dgm:cxn modelId="{E6D13E61-D22B-45CC-B576-EFE39EF65150}" type="presParOf" srcId="{7C2C7A15-8BE1-49E6-903B-37E7304ABF14}" destId="{E50E9B21-2193-4EDD-874D-ECC1598DF932}" srcOrd="3" destOrd="0" presId="urn:microsoft.com/office/officeart/2005/8/layout/vList2"/>
    <dgm:cxn modelId="{FCDAAEBE-1C7D-47C2-89DD-497AACD3AD3B}" type="presParOf" srcId="{7C2C7A15-8BE1-49E6-903B-37E7304ABF14}" destId="{B2491DB8-1E62-43D9-87F3-00A2B2B71EB5}" srcOrd="4" destOrd="0" presId="urn:microsoft.com/office/officeart/2005/8/layout/vList2"/>
    <dgm:cxn modelId="{5C22E185-A86C-44BC-A4E8-58154A5E64B7}" type="presParOf" srcId="{7C2C7A15-8BE1-49E6-903B-37E7304ABF14}" destId="{02FDCE7A-727F-4787-A507-0782A88336DB}" srcOrd="5" destOrd="0" presId="urn:microsoft.com/office/officeart/2005/8/layout/vList2"/>
    <dgm:cxn modelId="{8CE98CFD-C953-4816-B2BB-49FB95DE1C55}"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DC76E4-8C63-4C8B-B4CC-7265C86F59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581B1042-09B4-431B-9C0F-20EAF5D4C556}">
      <dgm:prSet/>
      <dgm:spPr/>
      <dgm:t>
        <a:bodyPr/>
        <a:lstStyle/>
        <a:p>
          <a:pPr rtl="0"/>
          <a:r>
            <a:rPr lang="sl-SI" dirty="0" err="1" smtClean="0"/>
            <a:t>eNaročanje</a:t>
          </a:r>
          <a:endParaRPr lang="sl-SI" dirty="0"/>
        </a:p>
      </dgm:t>
    </dgm:pt>
    <dgm:pt modelId="{0FC7D0DF-E8F0-4BC4-BEAD-1F3834D60024}" type="parTrans" cxnId="{0CD071F1-51CF-433F-85A1-67DAA942EDF1}">
      <dgm:prSet/>
      <dgm:spPr/>
      <dgm:t>
        <a:bodyPr/>
        <a:lstStyle/>
        <a:p>
          <a:endParaRPr lang="sl-SI"/>
        </a:p>
      </dgm:t>
    </dgm:pt>
    <dgm:pt modelId="{53B19734-67BF-478D-8722-D1B79490740A}" type="sibTrans" cxnId="{0CD071F1-51CF-433F-85A1-67DAA942EDF1}">
      <dgm:prSet/>
      <dgm:spPr/>
      <dgm:t>
        <a:bodyPr/>
        <a:lstStyle/>
        <a:p>
          <a:endParaRPr lang="sl-SI"/>
        </a:p>
      </dgm:t>
    </dgm:pt>
    <dgm:pt modelId="{30C1DB32-F902-44F1-853F-037E1376D3AA}">
      <dgm:prSet/>
      <dgm:spPr/>
      <dgm:t>
        <a:bodyPr/>
        <a:lstStyle/>
        <a:p>
          <a:pPr rtl="0"/>
          <a:r>
            <a:rPr lang="sl-SI" dirty="0" err="1" smtClean="0"/>
            <a:t>eNapotnica</a:t>
          </a:r>
          <a:endParaRPr lang="sl-SI" dirty="0"/>
        </a:p>
      </dgm:t>
    </dgm:pt>
    <dgm:pt modelId="{0B077BBD-CBD3-4CED-9EAA-F25F42B1B784}" type="parTrans" cxnId="{8100E310-51C2-4933-8DD3-C7E620D85046}">
      <dgm:prSet/>
      <dgm:spPr/>
      <dgm:t>
        <a:bodyPr/>
        <a:lstStyle/>
        <a:p>
          <a:endParaRPr lang="sl-SI"/>
        </a:p>
      </dgm:t>
    </dgm:pt>
    <dgm:pt modelId="{E58C41CD-7977-46BD-B410-136FFD02CCA7}" type="sibTrans" cxnId="{8100E310-51C2-4933-8DD3-C7E620D85046}">
      <dgm:prSet/>
      <dgm:spPr/>
      <dgm:t>
        <a:bodyPr/>
        <a:lstStyle/>
        <a:p>
          <a:endParaRPr lang="sl-SI"/>
        </a:p>
      </dgm:t>
    </dgm:pt>
    <dgm:pt modelId="{AABED5EB-2B7E-4DA2-801A-73A1533C3BEE}">
      <dgm:prSet/>
      <dgm:spPr/>
      <dgm:t>
        <a:bodyPr/>
        <a:lstStyle/>
        <a:p>
          <a:pPr rtl="0"/>
          <a:r>
            <a:rPr lang="sl-SI" dirty="0" smtClean="0"/>
            <a:t>Nacionalni čakalni seznam</a:t>
          </a:r>
          <a:endParaRPr lang="sl-SI" dirty="0"/>
        </a:p>
      </dgm:t>
    </dgm:pt>
    <dgm:pt modelId="{08743A33-87B5-4299-B907-D46213A24E95}" type="parTrans" cxnId="{785A2C4F-0480-41FF-9651-E538533F63AC}">
      <dgm:prSet/>
      <dgm:spPr/>
      <dgm:t>
        <a:bodyPr/>
        <a:lstStyle/>
        <a:p>
          <a:endParaRPr lang="sl-SI"/>
        </a:p>
      </dgm:t>
    </dgm:pt>
    <dgm:pt modelId="{BA81D20E-62C4-47D2-815F-4C4E8C1A0D50}" type="sibTrans" cxnId="{785A2C4F-0480-41FF-9651-E538533F63AC}">
      <dgm:prSet/>
      <dgm:spPr/>
      <dgm:t>
        <a:bodyPr/>
        <a:lstStyle/>
        <a:p>
          <a:endParaRPr lang="sl-SI"/>
        </a:p>
      </dgm:t>
    </dgm:pt>
    <dgm:pt modelId="{B175984D-8DA1-42FF-BB3A-593FA87C94AD}">
      <dgm:prSet/>
      <dgm:spPr/>
      <dgm:t>
        <a:bodyPr/>
        <a:lstStyle/>
        <a:p>
          <a:pPr rtl="0"/>
          <a:r>
            <a:rPr lang="sl-SI" dirty="0" smtClean="0"/>
            <a:t>Čakalne dobe</a:t>
          </a:r>
          <a:endParaRPr lang="sl-SI" dirty="0"/>
        </a:p>
      </dgm:t>
    </dgm:pt>
    <dgm:pt modelId="{BD4EDC5F-E9A4-400E-8383-4A9A562DB59E}" type="parTrans" cxnId="{2E9DFE0D-5B1B-4A53-A10C-B2F08044F7A4}">
      <dgm:prSet/>
      <dgm:spPr/>
      <dgm:t>
        <a:bodyPr/>
        <a:lstStyle/>
        <a:p>
          <a:endParaRPr lang="sl-SI"/>
        </a:p>
      </dgm:t>
    </dgm:pt>
    <dgm:pt modelId="{9F486A74-C6D1-41E7-A31B-C7135AD38E38}" type="sibTrans" cxnId="{2E9DFE0D-5B1B-4A53-A10C-B2F08044F7A4}">
      <dgm:prSet/>
      <dgm:spPr/>
      <dgm:t>
        <a:bodyPr/>
        <a:lstStyle/>
        <a:p>
          <a:endParaRPr lang="sl-SI"/>
        </a:p>
      </dgm:t>
    </dgm:pt>
    <dgm:pt modelId="{7C2C7A15-8BE1-49E6-903B-37E7304ABF14}" type="pres">
      <dgm:prSet presAssocID="{6DDC76E4-8C63-4C8B-B4CC-7265C86F5926}" presName="linear" presStyleCnt="0">
        <dgm:presLayoutVars>
          <dgm:animLvl val="lvl"/>
          <dgm:resizeHandles val="exact"/>
        </dgm:presLayoutVars>
      </dgm:prSet>
      <dgm:spPr/>
      <dgm:t>
        <a:bodyPr/>
        <a:lstStyle/>
        <a:p>
          <a:endParaRPr lang="sl-SI"/>
        </a:p>
      </dgm:t>
    </dgm:pt>
    <dgm:pt modelId="{A8C06271-F93D-41C2-BA61-2588743E29DB}" type="pres">
      <dgm:prSet presAssocID="{30C1DB32-F902-44F1-853F-037E1376D3AA}" presName="parentText" presStyleLbl="node1" presStyleIdx="0" presStyleCnt="4">
        <dgm:presLayoutVars>
          <dgm:chMax val="0"/>
          <dgm:bulletEnabled val="1"/>
        </dgm:presLayoutVars>
      </dgm:prSet>
      <dgm:spPr/>
      <dgm:t>
        <a:bodyPr/>
        <a:lstStyle/>
        <a:p>
          <a:endParaRPr lang="sl-SI"/>
        </a:p>
      </dgm:t>
    </dgm:pt>
    <dgm:pt modelId="{65F366DA-4597-4D70-92A6-FFE3BCE59C47}" type="pres">
      <dgm:prSet presAssocID="{E58C41CD-7977-46BD-B410-136FFD02CCA7}" presName="spacer" presStyleCnt="0"/>
      <dgm:spPr/>
      <dgm:t>
        <a:bodyPr/>
        <a:lstStyle/>
        <a:p>
          <a:endParaRPr lang="sl-SI"/>
        </a:p>
      </dgm:t>
    </dgm:pt>
    <dgm:pt modelId="{81132BB4-534D-4087-B60B-A171D965B3BB}" type="pres">
      <dgm:prSet presAssocID="{B175984D-8DA1-42FF-BB3A-593FA87C94AD}" presName="parentText" presStyleLbl="node1" presStyleIdx="1" presStyleCnt="4">
        <dgm:presLayoutVars>
          <dgm:chMax val="0"/>
          <dgm:bulletEnabled val="1"/>
        </dgm:presLayoutVars>
      </dgm:prSet>
      <dgm:spPr/>
      <dgm:t>
        <a:bodyPr/>
        <a:lstStyle/>
        <a:p>
          <a:endParaRPr lang="sl-SI"/>
        </a:p>
      </dgm:t>
    </dgm:pt>
    <dgm:pt modelId="{764D3247-CB34-4E06-9F17-AB8DBF1936ED}" type="pres">
      <dgm:prSet presAssocID="{9F486A74-C6D1-41E7-A31B-C7135AD38E38}" presName="spacer" presStyleCnt="0"/>
      <dgm:spPr/>
    </dgm:pt>
    <dgm:pt modelId="{B2491DB8-1E62-43D9-87F3-00A2B2B71EB5}" type="pres">
      <dgm:prSet presAssocID="{581B1042-09B4-431B-9C0F-20EAF5D4C556}" presName="parentText" presStyleLbl="node1" presStyleIdx="2" presStyleCnt="4">
        <dgm:presLayoutVars>
          <dgm:chMax val="0"/>
          <dgm:bulletEnabled val="1"/>
        </dgm:presLayoutVars>
      </dgm:prSet>
      <dgm:spPr/>
      <dgm:t>
        <a:bodyPr/>
        <a:lstStyle/>
        <a:p>
          <a:endParaRPr lang="sl-SI"/>
        </a:p>
      </dgm:t>
    </dgm:pt>
    <dgm:pt modelId="{02FDCE7A-727F-4787-A507-0782A88336DB}" type="pres">
      <dgm:prSet presAssocID="{53B19734-67BF-478D-8722-D1B79490740A}" presName="spacer" presStyleCnt="0"/>
      <dgm:spPr/>
      <dgm:t>
        <a:bodyPr/>
        <a:lstStyle/>
        <a:p>
          <a:endParaRPr lang="sl-SI"/>
        </a:p>
      </dgm:t>
    </dgm:pt>
    <dgm:pt modelId="{B7C4A7A6-9224-4B24-82D8-CF217F51E435}" type="pres">
      <dgm:prSet presAssocID="{AABED5EB-2B7E-4DA2-801A-73A1533C3BEE}" presName="parentText" presStyleLbl="node1" presStyleIdx="3" presStyleCnt="4">
        <dgm:presLayoutVars>
          <dgm:chMax val="0"/>
          <dgm:bulletEnabled val="1"/>
        </dgm:presLayoutVars>
      </dgm:prSet>
      <dgm:spPr/>
      <dgm:t>
        <a:bodyPr/>
        <a:lstStyle/>
        <a:p>
          <a:endParaRPr lang="sl-SI"/>
        </a:p>
      </dgm:t>
    </dgm:pt>
  </dgm:ptLst>
  <dgm:cxnLst>
    <dgm:cxn modelId="{D49CD4B2-FE07-4FFA-92CC-70F3591EE568}" type="presOf" srcId="{AABED5EB-2B7E-4DA2-801A-73A1533C3BEE}" destId="{B7C4A7A6-9224-4B24-82D8-CF217F51E435}" srcOrd="0" destOrd="0" presId="urn:microsoft.com/office/officeart/2005/8/layout/vList2"/>
    <dgm:cxn modelId="{8100E310-51C2-4933-8DD3-C7E620D85046}" srcId="{6DDC76E4-8C63-4C8B-B4CC-7265C86F5926}" destId="{30C1DB32-F902-44F1-853F-037E1376D3AA}" srcOrd="0" destOrd="0" parTransId="{0B077BBD-CBD3-4CED-9EAA-F25F42B1B784}" sibTransId="{E58C41CD-7977-46BD-B410-136FFD02CCA7}"/>
    <dgm:cxn modelId="{0CD071F1-51CF-433F-85A1-67DAA942EDF1}" srcId="{6DDC76E4-8C63-4C8B-B4CC-7265C86F5926}" destId="{581B1042-09B4-431B-9C0F-20EAF5D4C556}" srcOrd="2" destOrd="0" parTransId="{0FC7D0DF-E8F0-4BC4-BEAD-1F3834D60024}" sibTransId="{53B19734-67BF-478D-8722-D1B79490740A}"/>
    <dgm:cxn modelId="{624EC632-44AD-4E0A-B326-44F72828C5F5}" type="presOf" srcId="{6DDC76E4-8C63-4C8B-B4CC-7265C86F5926}" destId="{7C2C7A15-8BE1-49E6-903B-37E7304ABF14}" srcOrd="0" destOrd="0" presId="urn:microsoft.com/office/officeart/2005/8/layout/vList2"/>
    <dgm:cxn modelId="{869D60EF-E4A3-4295-8A7E-E4C5F3A9CD2A}" type="presOf" srcId="{B175984D-8DA1-42FF-BB3A-593FA87C94AD}" destId="{81132BB4-534D-4087-B60B-A171D965B3BB}" srcOrd="0" destOrd="0" presId="urn:microsoft.com/office/officeart/2005/8/layout/vList2"/>
    <dgm:cxn modelId="{785A2C4F-0480-41FF-9651-E538533F63AC}" srcId="{6DDC76E4-8C63-4C8B-B4CC-7265C86F5926}" destId="{AABED5EB-2B7E-4DA2-801A-73A1533C3BEE}" srcOrd="3" destOrd="0" parTransId="{08743A33-87B5-4299-B907-D46213A24E95}" sibTransId="{BA81D20E-62C4-47D2-815F-4C4E8C1A0D50}"/>
    <dgm:cxn modelId="{9AA3753A-AAA8-4D54-87C4-FD0A2A3C6F0D}" type="presOf" srcId="{30C1DB32-F902-44F1-853F-037E1376D3AA}" destId="{A8C06271-F93D-41C2-BA61-2588743E29DB}" srcOrd="0" destOrd="0" presId="urn:microsoft.com/office/officeart/2005/8/layout/vList2"/>
    <dgm:cxn modelId="{2E9DFE0D-5B1B-4A53-A10C-B2F08044F7A4}" srcId="{6DDC76E4-8C63-4C8B-B4CC-7265C86F5926}" destId="{B175984D-8DA1-42FF-BB3A-593FA87C94AD}" srcOrd="1" destOrd="0" parTransId="{BD4EDC5F-E9A4-400E-8383-4A9A562DB59E}" sibTransId="{9F486A74-C6D1-41E7-A31B-C7135AD38E38}"/>
    <dgm:cxn modelId="{5851EE80-3A11-48DD-9130-AF31C9C3984B}" type="presOf" srcId="{581B1042-09B4-431B-9C0F-20EAF5D4C556}" destId="{B2491DB8-1E62-43D9-87F3-00A2B2B71EB5}" srcOrd="0" destOrd="0" presId="urn:microsoft.com/office/officeart/2005/8/layout/vList2"/>
    <dgm:cxn modelId="{61918C0A-9E81-46C1-B313-11F8985E7853}" type="presParOf" srcId="{7C2C7A15-8BE1-49E6-903B-37E7304ABF14}" destId="{A8C06271-F93D-41C2-BA61-2588743E29DB}" srcOrd="0" destOrd="0" presId="urn:microsoft.com/office/officeart/2005/8/layout/vList2"/>
    <dgm:cxn modelId="{5B969BDF-DCB2-4026-8ED1-0EEB152879EF}" type="presParOf" srcId="{7C2C7A15-8BE1-49E6-903B-37E7304ABF14}" destId="{65F366DA-4597-4D70-92A6-FFE3BCE59C47}" srcOrd="1" destOrd="0" presId="urn:microsoft.com/office/officeart/2005/8/layout/vList2"/>
    <dgm:cxn modelId="{E104A7B4-07AF-4C3A-82C0-FE77082C24DD}" type="presParOf" srcId="{7C2C7A15-8BE1-49E6-903B-37E7304ABF14}" destId="{81132BB4-534D-4087-B60B-A171D965B3BB}" srcOrd="2" destOrd="0" presId="urn:microsoft.com/office/officeart/2005/8/layout/vList2"/>
    <dgm:cxn modelId="{CF181F13-4CBB-4472-B670-A64CD1C94511}" type="presParOf" srcId="{7C2C7A15-8BE1-49E6-903B-37E7304ABF14}" destId="{764D3247-CB34-4E06-9F17-AB8DBF1936ED}" srcOrd="3" destOrd="0" presId="urn:microsoft.com/office/officeart/2005/8/layout/vList2"/>
    <dgm:cxn modelId="{50324AF2-5195-4BD1-A619-F8AB168257E9}" type="presParOf" srcId="{7C2C7A15-8BE1-49E6-903B-37E7304ABF14}" destId="{B2491DB8-1E62-43D9-87F3-00A2B2B71EB5}" srcOrd="4" destOrd="0" presId="urn:microsoft.com/office/officeart/2005/8/layout/vList2"/>
    <dgm:cxn modelId="{7A4ED995-3482-43A7-BCD2-555ED1CB7976}" type="presParOf" srcId="{7C2C7A15-8BE1-49E6-903B-37E7304ABF14}" destId="{02FDCE7A-727F-4787-A507-0782A88336DB}" srcOrd="5" destOrd="0" presId="urn:microsoft.com/office/officeart/2005/8/layout/vList2"/>
    <dgm:cxn modelId="{F7A35472-FD7B-43CC-B942-7DC5BF2CD360}" type="presParOf" srcId="{7C2C7A15-8BE1-49E6-903B-37E7304ABF14}" destId="{B7C4A7A6-9224-4B24-82D8-CF217F51E43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DD7643-492A-4916-A8ED-DCCA485D881C}"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sl-SI"/>
        </a:p>
      </dgm:t>
    </dgm:pt>
    <dgm:pt modelId="{0AD84F82-3F82-4769-A5BF-A9A498AE805D}">
      <dgm:prSet phldrT="[besedilo]" custT="1"/>
      <dgm:spPr/>
      <dgm:t>
        <a:bodyPr/>
        <a:lstStyle/>
        <a:p>
          <a:r>
            <a:rPr lang="hr-HR" sz="2400" b="1" dirty="0" err="1" smtClean="0"/>
            <a:t>Namen</a:t>
          </a:r>
          <a:r>
            <a:rPr lang="hr-HR" sz="2400" b="1" dirty="0" smtClean="0"/>
            <a:t>: </a:t>
          </a:r>
          <a:r>
            <a:rPr lang="hr-HR" sz="2400" b="1" dirty="0" err="1" smtClean="0"/>
            <a:t>poenotenje</a:t>
          </a:r>
          <a:r>
            <a:rPr lang="hr-HR" sz="2400" b="1" dirty="0" smtClean="0"/>
            <a:t> šifranta </a:t>
          </a:r>
          <a:r>
            <a:rPr lang="hr-HR" sz="2400" b="1" dirty="0" err="1" smtClean="0"/>
            <a:t>storitev</a:t>
          </a:r>
          <a:r>
            <a:rPr lang="hr-HR" sz="2400" b="1" dirty="0" smtClean="0"/>
            <a:t> – </a:t>
          </a:r>
          <a:r>
            <a:rPr lang="hr-HR" sz="2400" b="1" dirty="0" err="1" smtClean="0"/>
            <a:t>primerljivost</a:t>
          </a:r>
          <a:r>
            <a:rPr lang="hr-HR" sz="2400" b="1" dirty="0" smtClean="0"/>
            <a:t> </a:t>
          </a:r>
          <a:r>
            <a:rPr lang="hr-HR" sz="2400" b="1" dirty="0" err="1" smtClean="0"/>
            <a:t>storitev</a:t>
          </a:r>
          <a:r>
            <a:rPr lang="hr-HR" sz="2400" b="1" dirty="0" smtClean="0"/>
            <a:t> </a:t>
          </a:r>
          <a:r>
            <a:rPr lang="hr-HR" sz="2400" b="1" dirty="0" err="1" smtClean="0"/>
            <a:t>izvajalcev</a:t>
          </a:r>
          <a:endParaRPr lang="hr-HR" sz="2400" b="1" dirty="0" smtClean="0"/>
        </a:p>
      </dgm:t>
    </dgm:pt>
    <dgm:pt modelId="{0ABF6B1B-ADDA-4679-994A-E7D961F3D172}" type="parTrans" cxnId="{B17A24A4-5E82-4436-AC3C-38F065C55E20}">
      <dgm:prSet/>
      <dgm:spPr/>
      <dgm:t>
        <a:bodyPr/>
        <a:lstStyle/>
        <a:p>
          <a:endParaRPr lang="sl-SI" sz="2400" b="1"/>
        </a:p>
      </dgm:t>
    </dgm:pt>
    <dgm:pt modelId="{75315D25-E9F9-4E2B-A906-EEB0D8A56859}" type="sibTrans" cxnId="{B17A24A4-5E82-4436-AC3C-38F065C55E20}">
      <dgm:prSet/>
      <dgm:spPr/>
      <dgm:t>
        <a:bodyPr/>
        <a:lstStyle/>
        <a:p>
          <a:endParaRPr lang="sl-SI" sz="2400" b="1"/>
        </a:p>
      </dgm:t>
    </dgm:pt>
    <dgm:pt modelId="{E1C07EF9-D3C5-4DAB-8A19-C71C7CA9A425}">
      <dgm:prSet custT="1"/>
      <dgm:spPr/>
      <dgm:t>
        <a:bodyPr/>
        <a:lstStyle/>
        <a:p>
          <a:r>
            <a:rPr lang="hr-HR" sz="2400" b="1" dirty="0" err="1" smtClean="0"/>
            <a:t>Poročanje</a:t>
          </a:r>
          <a:r>
            <a:rPr lang="hr-HR" sz="2400" b="1" dirty="0" smtClean="0"/>
            <a:t> o </a:t>
          </a:r>
          <a:r>
            <a:rPr lang="hr-HR" sz="2400" b="1" dirty="0" err="1" smtClean="0"/>
            <a:t>čakalnih</a:t>
          </a:r>
          <a:r>
            <a:rPr lang="hr-HR" sz="2400" b="1" dirty="0" smtClean="0"/>
            <a:t> </a:t>
          </a:r>
          <a:r>
            <a:rPr lang="hr-HR" sz="2400" b="1" dirty="0" err="1" smtClean="0"/>
            <a:t>dobah</a:t>
          </a:r>
          <a:r>
            <a:rPr lang="hr-HR" sz="2400" b="1" dirty="0" smtClean="0"/>
            <a:t> </a:t>
          </a:r>
          <a:r>
            <a:rPr lang="hr-HR" sz="2400" b="1" dirty="0" err="1" smtClean="0"/>
            <a:t>bo</a:t>
          </a:r>
          <a:r>
            <a:rPr lang="hr-HR" sz="2400" b="1" dirty="0" smtClean="0"/>
            <a:t> </a:t>
          </a:r>
          <a:r>
            <a:rPr lang="hr-HR" sz="2400" b="1" dirty="0" err="1" smtClean="0"/>
            <a:t>avtomatsko</a:t>
          </a:r>
          <a:r>
            <a:rPr lang="hr-HR" sz="2400" b="1" dirty="0" smtClean="0"/>
            <a:t> za označene VZS (</a:t>
          </a:r>
          <a:r>
            <a:rPr lang="hr-HR" sz="2400" b="1" dirty="0" err="1" smtClean="0"/>
            <a:t>bistveno</a:t>
          </a:r>
          <a:r>
            <a:rPr lang="hr-HR" sz="2400" b="1" dirty="0" smtClean="0"/>
            <a:t> </a:t>
          </a:r>
          <a:r>
            <a:rPr lang="hr-HR" sz="2400" b="1" dirty="0" err="1" smtClean="0"/>
            <a:t>širši</a:t>
          </a:r>
          <a:r>
            <a:rPr lang="hr-HR" sz="2400" b="1" dirty="0" smtClean="0"/>
            <a:t> nabor).</a:t>
          </a:r>
          <a:endParaRPr lang="hr-HR" sz="2400" b="1" dirty="0"/>
        </a:p>
      </dgm:t>
    </dgm:pt>
    <dgm:pt modelId="{ABD236DB-F334-4E89-AED4-1A5862FC643E}" type="parTrans" cxnId="{E3C9C5FA-6646-4217-A72E-53B9966971EB}">
      <dgm:prSet/>
      <dgm:spPr/>
      <dgm:t>
        <a:bodyPr/>
        <a:lstStyle/>
        <a:p>
          <a:endParaRPr lang="sl-SI" sz="2400" b="1"/>
        </a:p>
      </dgm:t>
    </dgm:pt>
    <dgm:pt modelId="{D9FFB47D-B4BA-42E7-BED1-46CA5D20C8A7}" type="sibTrans" cxnId="{E3C9C5FA-6646-4217-A72E-53B9966971EB}">
      <dgm:prSet/>
      <dgm:spPr/>
      <dgm:t>
        <a:bodyPr/>
        <a:lstStyle/>
        <a:p>
          <a:endParaRPr lang="sl-SI" sz="2400" b="1"/>
        </a:p>
      </dgm:t>
    </dgm:pt>
    <dgm:pt modelId="{A73BC0F0-EEA0-47F9-8B71-7195E63C5113}">
      <dgm:prSet custT="1"/>
      <dgm:spPr/>
      <dgm:t>
        <a:bodyPr/>
        <a:lstStyle/>
        <a:p>
          <a:r>
            <a:rPr lang="hr-HR" sz="2400" b="1" dirty="0" err="1" smtClean="0"/>
            <a:t>Možnost</a:t>
          </a:r>
          <a:r>
            <a:rPr lang="hr-HR" sz="2400" b="1" dirty="0" smtClean="0"/>
            <a:t> </a:t>
          </a:r>
          <a:r>
            <a:rPr lang="hr-HR" sz="2400" b="1" dirty="0" err="1" smtClean="0"/>
            <a:t>hierarhije</a:t>
          </a:r>
          <a:r>
            <a:rPr lang="hr-HR" sz="2400" b="1" dirty="0" smtClean="0"/>
            <a:t> vrst zdravstvenih </a:t>
          </a:r>
          <a:r>
            <a:rPr lang="hr-HR" sz="2400" b="1" dirty="0" err="1" smtClean="0"/>
            <a:t>storitev</a:t>
          </a:r>
          <a:r>
            <a:rPr lang="hr-HR" sz="2400" b="1" dirty="0" smtClean="0"/>
            <a:t>:</a:t>
          </a:r>
          <a:endParaRPr lang="hr-HR" sz="2400" b="1" dirty="0"/>
        </a:p>
      </dgm:t>
    </dgm:pt>
    <dgm:pt modelId="{A6FC6F2A-2935-4C51-AA76-8D4414C78876}" type="parTrans" cxnId="{12EA008E-4CBA-4802-A6FB-A7F943B5BAD4}">
      <dgm:prSet/>
      <dgm:spPr/>
      <dgm:t>
        <a:bodyPr/>
        <a:lstStyle/>
        <a:p>
          <a:endParaRPr lang="sl-SI" sz="2400" b="1"/>
        </a:p>
      </dgm:t>
    </dgm:pt>
    <dgm:pt modelId="{0F05DB6F-7EC5-4E68-8720-EF373573DCDF}" type="sibTrans" cxnId="{12EA008E-4CBA-4802-A6FB-A7F943B5BAD4}">
      <dgm:prSet/>
      <dgm:spPr/>
      <dgm:t>
        <a:bodyPr/>
        <a:lstStyle/>
        <a:p>
          <a:endParaRPr lang="sl-SI" sz="2400" b="1"/>
        </a:p>
      </dgm:t>
    </dgm:pt>
    <dgm:pt modelId="{36D521BD-B0B7-4DA7-A00C-B85B062FF9BB}">
      <dgm:prSet custT="1"/>
      <dgm:spPr/>
      <dgm:t>
        <a:bodyPr/>
        <a:lstStyle/>
        <a:p>
          <a:r>
            <a:rPr lang="hr-HR" sz="2400" b="0" err="1" smtClean="0"/>
            <a:t>Zdravnik</a:t>
          </a:r>
          <a:r>
            <a:rPr lang="hr-HR" sz="2400" b="0" smtClean="0"/>
            <a:t> napotovalec zmeraj </a:t>
          </a:r>
          <a:r>
            <a:rPr lang="hr-HR" sz="2400" b="0" dirty="0" err="1" smtClean="0"/>
            <a:t>napotuje</a:t>
          </a:r>
          <a:r>
            <a:rPr lang="hr-HR" sz="2400" b="0" dirty="0" smtClean="0"/>
            <a:t> na </a:t>
          </a:r>
          <a:r>
            <a:rPr lang="hr-HR" sz="2400" b="0" dirty="0" err="1" smtClean="0"/>
            <a:t>najnižji</a:t>
          </a:r>
          <a:r>
            <a:rPr lang="hr-HR" sz="2400" b="0" dirty="0" smtClean="0"/>
            <a:t> nivo</a:t>
          </a:r>
          <a:endParaRPr lang="hr-HR" sz="2400" b="0" dirty="0"/>
        </a:p>
      </dgm:t>
    </dgm:pt>
    <dgm:pt modelId="{3E9C2D41-28DC-4925-9142-6A0EB73A752C}" type="parTrans" cxnId="{B235B64A-1610-4EBA-8F5E-C38D81123B27}">
      <dgm:prSet/>
      <dgm:spPr/>
      <dgm:t>
        <a:bodyPr/>
        <a:lstStyle/>
        <a:p>
          <a:endParaRPr lang="sl-SI" sz="2400" b="1"/>
        </a:p>
      </dgm:t>
    </dgm:pt>
    <dgm:pt modelId="{1A01C00B-F291-4826-B2F0-C8BCA3BF73BA}" type="sibTrans" cxnId="{B235B64A-1610-4EBA-8F5E-C38D81123B27}">
      <dgm:prSet/>
      <dgm:spPr/>
      <dgm:t>
        <a:bodyPr/>
        <a:lstStyle/>
        <a:p>
          <a:endParaRPr lang="sl-SI" sz="2400" b="1"/>
        </a:p>
      </dgm:t>
    </dgm:pt>
    <dgm:pt modelId="{AB8A6ACE-D8DE-41E5-89C1-B2EE496E382A}">
      <dgm:prSet phldrT="[besedilo]" custT="1"/>
      <dgm:spPr/>
      <dgm:t>
        <a:bodyPr/>
        <a:lstStyle/>
        <a:p>
          <a:r>
            <a:rPr lang="hr-HR" sz="2400" b="1" smtClean="0"/>
            <a:t>VZS je nov obvezen podatek na eNapotnici.</a:t>
          </a:r>
          <a:endParaRPr lang="hr-HR" sz="2400" b="1" dirty="0" smtClean="0"/>
        </a:p>
      </dgm:t>
    </dgm:pt>
    <dgm:pt modelId="{3B067D68-E044-4575-9E78-6417B1B01055}" type="parTrans" cxnId="{D1CF1F8C-914F-4F04-A1F8-DEB3CEC7B026}">
      <dgm:prSet/>
      <dgm:spPr/>
      <dgm:t>
        <a:bodyPr/>
        <a:lstStyle/>
        <a:p>
          <a:endParaRPr lang="sl-SI" sz="2400" b="1"/>
        </a:p>
      </dgm:t>
    </dgm:pt>
    <dgm:pt modelId="{3EAB48EF-CBF6-4453-A237-498B1C7D163B}" type="sibTrans" cxnId="{D1CF1F8C-914F-4F04-A1F8-DEB3CEC7B026}">
      <dgm:prSet/>
      <dgm:spPr/>
      <dgm:t>
        <a:bodyPr/>
        <a:lstStyle/>
        <a:p>
          <a:endParaRPr lang="sl-SI" sz="2400" b="1"/>
        </a:p>
      </dgm:t>
    </dgm:pt>
    <dgm:pt modelId="{3D888BE3-9ADB-43D4-9E94-F15427047B08}">
      <dgm:prSet phldrT="[besedilo]" custT="1"/>
      <dgm:spPr/>
      <dgm:t>
        <a:bodyPr/>
        <a:lstStyle/>
        <a:p>
          <a:r>
            <a:rPr lang="hr-HR" sz="2400" b="1" dirty="0" smtClean="0"/>
            <a:t>Potrebno je bilo uvesti nov šifrant na nacionalni ravni, </a:t>
          </a:r>
          <a:r>
            <a:rPr lang="hr-HR" sz="2400" b="1" dirty="0" err="1" smtClean="0"/>
            <a:t>enoten</a:t>
          </a:r>
          <a:r>
            <a:rPr lang="hr-HR" sz="2400" b="1" dirty="0" smtClean="0"/>
            <a:t> za </a:t>
          </a:r>
          <a:r>
            <a:rPr lang="hr-HR" sz="2400" b="1" dirty="0" err="1" smtClean="0"/>
            <a:t>vse</a:t>
          </a:r>
          <a:r>
            <a:rPr lang="hr-HR" sz="2400" b="1" dirty="0" smtClean="0"/>
            <a:t> </a:t>
          </a:r>
          <a:r>
            <a:rPr lang="hr-HR" sz="2400" b="1" dirty="0" err="1" smtClean="0"/>
            <a:t>izvajalce</a:t>
          </a:r>
          <a:endParaRPr lang="hr-HR" sz="2400" b="1" dirty="0" smtClean="0"/>
        </a:p>
      </dgm:t>
    </dgm:pt>
    <dgm:pt modelId="{04ED4FC7-7AAD-45FB-8FD8-6C207814BDAC}" type="parTrans" cxnId="{9C67464D-0017-4FF2-9C61-5D55E50708AB}">
      <dgm:prSet/>
      <dgm:spPr/>
      <dgm:t>
        <a:bodyPr/>
        <a:lstStyle/>
        <a:p>
          <a:endParaRPr lang="sl-SI" sz="2400" b="1"/>
        </a:p>
      </dgm:t>
    </dgm:pt>
    <dgm:pt modelId="{DEFC8068-3E6E-4D99-9C41-25D4B5EA0334}" type="sibTrans" cxnId="{9C67464D-0017-4FF2-9C61-5D55E50708AB}">
      <dgm:prSet/>
      <dgm:spPr/>
      <dgm:t>
        <a:bodyPr/>
        <a:lstStyle/>
        <a:p>
          <a:endParaRPr lang="sl-SI" sz="2400" b="1"/>
        </a:p>
      </dgm:t>
    </dgm:pt>
    <dgm:pt modelId="{0E8F5690-6048-439C-9B3A-A4027FEAEB57}">
      <dgm:prSet custT="1"/>
      <dgm:spPr/>
      <dgm:t>
        <a:bodyPr/>
        <a:lstStyle/>
        <a:p>
          <a:r>
            <a:rPr lang="hr-HR" sz="2400" b="0" dirty="0" smtClean="0"/>
            <a:t>Ambulanta/</a:t>
          </a:r>
          <a:r>
            <a:rPr lang="hr-HR" sz="2400" b="0" dirty="0" err="1" smtClean="0"/>
            <a:t>bolnišnica</a:t>
          </a:r>
          <a:r>
            <a:rPr lang="hr-HR" sz="2400" b="0" dirty="0" smtClean="0"/>
            <a:t> </a:t>
          </a:r>
          <a:r>
            <a:rPr lang="hr-HR" sz="2400" b="0" dirty="0" err="1" smtClean="0"/>
            <a:t>lahko</a:t>
          </a:r>
          <a:r>
            <a:rPr lang="hr-HR" sz="2400" b="0" dirty="0" smtClean="0"/>
            <a:t> </a:t>
          </a:r>
          <a:r>
            <a:rPr lang="hr-HR" sz="2400" b="0" dirty="0" err="1" smtClean="0"/>
            <a:t>storitev</a:t>
          </a:r>
          <a:r>
            <a:rPr lang="hr-HR" sz="2400" b="0" dirty="0" smtClean="0"/>
            <a:t> </a:t>
          </a:r>
          <a:r>
            <a:rPr lang="hr-HR" sz="2400" b="0" dirty="0" err="1" smtClean="0"/>
            <a:t>izvaja</a:t>
          </a:r>
          <a:r>
            <a:rPr lang="hr-HR" sz="2400" b="0" dirty="0" smtClean="0"/>
            <a:t> na </a:t>
          </a:r>
          <a:r>
            <a:rPr lang="hr-HR" sz="2400" b="0" dirty="0" err="1" smtClean="0"/>
            <a:t>nižjem</a:t>
          </a:r>
          <a:r>
            <a:rPr lang="hr-HR" sz="2400" b="0" dirty="0" smtClean="0"/>
            <a:t> ali </a:t>
          </a:r>
          <a:r>
            <a:rPr lang="hr-HR" sz="2400" b="0" dirty="0" err="1" smtClean="0"/>
            <a:t>višjem</a:t>
          </a:r>
          <a:r>
            <a:rPr lang="hr-HR" sz="2400" b="0" dirty="0" smtClean="0"/>
            <a:t> </a:t>
          </a:r>
          <a:r>
            <a:rPr lang="hr-HR" sz="2400" b="0" dirty="0" err="1" smtClean="0"/>
            <a:t>nivoju</a:t>
          </a:r>
          <a:r>
            <a:rPr lang="hr-HR" sz="2400" b="0" dirty="0" smtClean="0"/>
            <a:t> VZS</a:t>
          </a:r>
          <a:endParaRPr lang="hr-HR" sz="2400" b="0" dirty="0"/>
        </a:p>
      </dgm:t>
    </dgm:pt>
    <dgm:pt modelId="{17B64E03-0D93-4D19-AB32-75F06F0D1C50}" type="parTrans" cxnId="{1142FCA3-701F-4B6F-AD74-A61AC401CDE4}">
      <dgm:prSet/>
      <dgm:spPr/>
      <dgm:t>
        <a:bodyPr/>
        <a:lstStyle/>
        <a:p>
          <a:endParaRPr lang="sl-SI" sz="2400" b="1"/>
        </a:p>
      </dgm:t>
    </dgm:pt>
    <dgm:pt modelId="{DA50C81D-57C4-4930-A406-0C9B4944037E}" type="sibTrans" cxnId="{1142FCA3-701F-4B6F-AD74-A61AC401CDE4}">
      <dgm:prSet/>
      <dgm:spPr/>
      <dgm:t>
        <a:bodyPr/>
        <a:lstStyle/>
        <a:p>
          <a:endParaRPr lang="sl-SI" sz="2400" b="1"/>
        </a:p>
      </dgm:t>
    </dgm:pt>
    <dgm:pt modelId="{1B36681B-D207-4C02-A6AF-6A4D93F690D6}">
      <dgm:prSet custT="1"/>
      <dgm:spPr/>
      <dgm:t>
        <a:bodyPr/>
        <a:lstStyle/>
        <a:p>
          <a:r>
            <a:rPr lang="hr-HR" sz="2400" b="1" dirty="0" smtClean="0">
              <a:ea typeface="+mn-ea"/>
              <a:cs typeface="+mn-cs"/>
            </a:rPr>
            <a:t>Potrebno </a:t>
          </a:r>
          <a:r>
            <a:rPr lang="hr-HR" sz="2400" b="1" dirty="0" err="1" smtClean="0">
              <a:ea typeface="+mn-ea"/>
              <a:cs typeface="+mn-cs"/>
            </a:rPr>
            <a:t>preslikavo</a:t>
          </a:r>
          <a:r>
            <a:rPr lang="hr-HR" sz="2400" b="1" dirty="0" smtClean="0">
              <a:ea typeface="+mn-ea"/>
              <a:cs typeface="+mn-cs"/>
            </a:rPr>
            <a:t> med </a:t>
          </a:r>
          <a:r>
            <a:rPr lang="hr-HR" sz="2400" b="1" dirty="0" err="1" smtClean="0">
              <a:ea typeface="+mn-ea"/>
              <a:cs typeface="+mn-cs"/>
            </a:rPr>
            <a:t>aktivnostmi</a:t>
          </a:r>
          <a:r>
            <a:rPr lang="hr-HR" sz="2400" b="1" dirty="0" smtClean="0">
              <a:ea typeface="+mn-ea"/>
              <a:cs typeface="+mn-cs"/>
            </a:rPr>
            <a:t> /</a:t>
          </a:r>
          <a:r>
            <a:rPr lang="hr-HR" sz="2400" b="1" dirty="0" err="1" smtClean="0">
              <a:ea typeface="+mn-ea"/>
              <a:cs typeface="+mn-cs"/>
            </a:rPr>
            <a:t>obravnavami</a:t>
          </a:r>
          <a:r>
            <a:rPr lang="hr-HR" sz="2400" b="1" dirty="0" smtClean="0">
              <a:ea typeface="+mn-ea"/>
              <a:cs typeface="+mn-cs"/>
            </a:rPr>
            <a:t> </a:t>
          </a:r>
          <a:r>
            <a:rPr lang="hr-HR" sz="2400" b="1" dirty="0" err="1" smtClean="0">
              <a:ea typeface="+mn-ea"/>
              <a:cs typeface="+mn-cs"/>
            </a:rPr>
            <a:t>in</a:t>
          </a:r>
          <a:r>
            <a:rPr lang="hr-HR" sz="2400" b="1" dirty="0" smtClean="0">
              <a:ea typeface="+mn-ea"/>
              <a:cs typeface="+mn-cs"/>
            </a:rPr>
            <a:t> VZS izvede </a:t>
          </a:r>
          <a:r>
            <a:rPr lang="hr-HR" sz="2400" b="1" dirty="0" err="1" smtClean="0">
              <a:ea typeface="+mn-ea"/>
              <a:cs typeface="+mn-cs"/>
            </a:rPr>
            <a:t>bolnišnica</a:t>
          </a:r>
          <a:r>
            <a:rPr lang="hr-HR" sz="2400" b="1" dirty="0" smtClean="0">
              <a:ea typeface="+mn-ea"/>
              <a:cs typeface="+mn-cs"/>
            </a:rPr>
            <a:t>/</a:t>
          </a:r>
          <a:r>
            <a:rPr lang="hr-HR" sz="2400" b="1" dirty="0" err="1" smtClean="0">
              <a:ea typeface="+mn-ea"/>
              <a:cs typeface="+mn-cs"/>
            </a:rPr>
            <a:t>specialist</a:t>
          </a:r>
          <a:r>
            <a:rPr lang="hr-HR" sz="2400" b="1" dirty="0" smtClean="0">
              <a:ea typeface="+mn-ea"/>
              <a:cs typeface="+mn-cs"/>
            </a:rPr>
            <a:t>!</a:t>
          </a:r>
          <a:endParaRPr lang="hr-HR" sz="2400" b="1" dirty="0"/>
        </a:p>
      </dgm:t>
    </dgm:pt>
    <dgm:pt modelId="{1AF6871E-1978-420F-B2E0-2DAAF62C0BE0}" type="parTrans" cxnId="{43E54B95-C9D4-4288-ACFF-BBD61A1970A9}">
      <dgm:prSet/>
      <dgm:spPr/>
      <dgm:t>
        <a:bodyPr/>
        <a:lstStyle/>
        <a:p>
          <a:endParaRPr lang="sl-SI" sz="2400" b="1"/>
        </a:p>
      </dgm:t>
    </dgm:pt>
    <dgm:pt modelId="{26754877-C355-482C-8234-8904D34AA8DA}" type="sibTrans" cxnId="{43E54B95-C9D4-4288-ACFF-BBD61A1970A9}">
      <dgm:prSet/>
      <dgm:spPr/>
      <dgm:t>
        <a:bodyPr/>
        <a:lstStyle/>
        <a:p>
          <a:endParaRPr lang="sl-SI" sz="2400" b="1"/>
        </a:p>
      </dgm:t>
    </dgm:pt>
    <dgm:pt modelId="{BD5FAF20-EC31-4F67-BA7A-20C7981C950D}" type="pres">
      <dgm:prSet presAssocID="{E4DD7643-492A-4916-A8ED-DCCA485D881C}" presName="linear" presStyleCnt="0">
        <dgm:presLayoutVars>
          <dgm:animLvl val="lvl"/>
          <dgm:resizeHandles val="exact"/>
        </dgm:presLayoutVars>
      </dgm:prSet>
      <dgm:spPr/>
      <dgm:t>
        <a:bodyPr/>
        <a:lstStyle/>
        <a:p>
          <a:endParaRPr lang="sl-SI"/>
        </a:p>
      </dgm:t>
    </dgm:pt>
    <dgm:pt modelId="{58E8C75C-74D1-48B1-BAC0-FA54A9D48C50}" type="pres">
      <dgm:prSet presAssocID="{3D888BE3-9ADB-43D4-9E94-F15427047B08}" presName="parentText" presStyleLbl="node1" presStyleIdx="0" presStyleCnt="6" custLinFactNeighborY="82044">
        <dgm:presLayoutVars>
          <dgm:chMax val="0"/>
          <dgm:bulletEnabled val="1"/>
        </dgm:presLayoutVars>
      </dgm:prSet>
      <dgm:spPr/>
      <dgm:t>
        <a:bodyPr/>
        <a:lstStyle/>
        <a:p>
          <a:endParaRPr lang="sl-SI"/>
        </a:p>
      </dgm:t>
    </dgm:pt>
    <dgm:pt modelId="{7996C555-BF99-47D9-BE1C-5D40545E8219}" type="pres">
      <dgm:prSet presAssocID="{DEFC8068-3E6E-4D99-9C41-25D4B5EA0334}" presName="spacer" presStyleCnt="0"/>
      <dgm:spPr/>
      <dgm:t>
        <a:bodyPr/>
        <a:lstStyle/>
        <a:p>
          <a:endParaRPr lang="sl-SI"/>
        </a:p>
      </dgm:t>
    </dgm:pt>
    <dgm:pt modelId="{BC93669E-6774-4101-AEDD-516543E1474E}" type="pres">
      <dgm:prSet presAssocID="{0AD84F82-3F82-4769-A5BF-A9A498AE805D}" presName="parentText" presStyleLbl="node1" presStyleIdx="1" presStyleCnt="6" custLinFactNeighborY="27852">
        <dgm:presLayoutVars>
          <dgm:chMax val="0"/>
          <dgm:bulletEnabled val="1"/>
        </dgm:presLayoutVars>
      </dgm:prSet>
      <dgm:spPr/>
      <dgm:t>
        <a:bodyPr/>
        <a:lstStyle/>
        <a:p>
          <a:endParaRPr lang="sl-SI"/>
        </a:p>
      </dgm:t>
    </dgm:pt>
    <dgm:pt modelId="{2157ED1D-24F5-47B9-9CE6-6388B166E84F}" type="pres">
      <dgm:prSet presAssocID="{75315D25-E9F9-4E2B-A906-EEB0D8A56859}" presName="spacer" presStyleCnt="0"/>
      <dgm:spPr/>
      <dgm:t>
        <a:bodyPr/>
        <a:lstStyle/>
        <a:p>
          <a:endParaRPr lang="sl-SI"/>
        </a:p>
      </dgm:t>
    </dgm:pt>
    <dgm:pt modelId="{ECE7E709-82C3-46B0-8382-B067F6D4214D}" type="pres">
      <dgm:prSet presAssocID="{AB8A6ACE-D8DE-41E5-89C1-B2EE496E382A}" presName="parentText" presStyleLbl="node1" presStyleIdx="2" presStyleCnt="6">
        <dgm:presLayoutVars>
          <dgm:chMax val="0"/>
          <dgm:bulletEnabled val="1"/>
        </dgm:presLayoutVars>
      </dgm:prSet>
      <dgm:spPr/>
      <dgm:t>
        <a:bodyPr/>
        <a:lstStyle/>
        <a:p>
          <a:endParaRPr lang="sl-SI"/>
        </a:p>
      </dgm:t>
    </dgm:pt>
    <dgm:pt modelId="{FC377A84-D183-4A3A-AB08-EE919BCBAA54}" type="pres">
      <dgm:prSet presAssocID="{3EAB48EF-CBF6-4453-A237-498B1C7D163B}" presName="spacer" presStyleCnt="0"/>
      <dgm:spPr/>
      <dgm:t>
        <a:bodyPr/>
        <a:lstStyle/>
        <a:p>
          <a:endParaRPr lang="sl-SI"/>
        </a:p>
      </dgm:t>
    </dgm:pt>
    <dgm:pt modelId="{CD43EF13-6C5C-46C5-B842-E710B05A16FD}" type="pres">
      <dgm:prSet presAssocID="{E1C07EF9-D3C5-4DAB-8A19-C71C7CA9A425}" presName="parentText" presStyleLbl="node1" presStyleIdx="3" presStyleCnt="6">
        <dgm:presLayoutVars>
          <dgm:chMax val="0"/>
          <dgm:bulletEnabled val="1"/>
        </dgm:presLayoutVars>
      </dgm:prSet>
      <dgm:spPr/>
      <dgm:t>
        <a:bodyPr/>
        <a:lstStyle/>
        <a:p>
          <a:endParaRPr lang="sl-SI"/>
        </a:p>
      </dgm:t>
    </dgm:pt>
    <dgm:pt modelId="{035A2A85-3833-43D3-80F5-721C510209DE}" type="pres">
      <dgm:prSet presAssocID="{D9FFB47D-B4BA-42E7-BED1-46CA5D20C8A7}" presName="spacer" presStyleCnt="0"/>
      <dgm:spPr/>
      <dgm:t>
        <a:bodyPr/>
        <a:lstStyle/>
        <a:p>
          <a:endParaRPr lang="sl-SI"/>
        </a:p>
      </dgm:t>
    </dgm:pt>
    <dgm:pt modelId="{DE8C80E4-7432-4009-A362-87272CBF5A14}" type="pres">
      <dgm:prSet presAssocID="{1B36681B-D207-4C02-A6AF-6A4D93F690D6}" presName="parentText" presStyleLbl="node1" presStyleIdx="4" presStyleCnt="6">
        <dgm:presLayoutVars>
          <dgm:chMax val="0"/>
          <dgm:bulletEnabled val="1"/>
        </dgm:presLayoutVars>
      </dgm:prSet>
      <dgm:spPr/>
      <dgm:t>
        <a:bodyPr/>
        <a:lstStyle/>
        <a:p>
          <a:endParaRPr lang="sl-SI"/>
        </a:p>
      </dgm:t>
    </dgm:pt>
    <dgm:pt modelId="{FF62BA0F-DDAE-46FC-B515-7A818694F2D8}" type="pres">
      <dgm:prSet presAssocID="{26754877-C355-482C-8234-8904D34AA8DA}" presName="spacer" presStyleCnt="0"/>
      <dgm:spPr/>
      <dgm:t>
        <a:bodyPr/>
        <a:lstStyle/>
        <a:p>
          <a:endParaRPr lang="sl-SI"/>
        </a:p>
      </dgm:t>
    </dgm:pt>
    <dgm:pt modelId="{09025E8B-84F2-46A4-8DEB-419BD4F99C4E}" type="pres">
      <dgm:prSet presAssocID="{A73BC0F0-EEA0-47F9-8B71-7195E63C5113}" presName="parentText" presStyleLbl="node1" presStyleIdx="5" presStyleCnt="6">
        <dgm:presLayoutVars>
          <dgm:chMax val="0"/>
          <dgm:bulletEnabled val="1"/>
        </dgm:presLayoutVars>
      </dgm:prSet>
      <dgm:spPr/>
      <dgm:t>
        <a:bodyPr/>
        <a:lstStyle/>
        <a:p>
          <a:endParaRPr lang="sl-SI"/>
        </a:p>
      </dgm:t>
    </dgm:pt>
    <dgm:pt modelId="{C6D53205-DD90-49B9-AD18-5EDF29B5F103}" type="pres">
      <dgm:prSet presAssocID="{A73BC0F0-EEA0-47F9-8B71-7195E63C5113}" presName="childText" presStyleLbl="revTx" presStyleIdx="0" presStyleCnt="1">
        <dgm:presLayoutVars>
          <dgm:bulletEnabled val="1"/>
        </dgm:presLayoutVars>
      </dgm:prSet>
      <dgm:spPr/>
      <dgm:t>
        <a:bodyPr/>
        <a:lstStyle/>
        <a:p>
          <a:endParaRPr lang="sl-SI"/>
        </a:p>
      </dgm:t>
    </dgm:pt>
  </dgm:ptLst>
  <dgm:cxnLst>
    <dgm:cxn modelId="{A0B9E535-C3E8-43C8-9AC6-F045620AE33D}" type="presOf" srcId="{0AD84F82-3F82-4769-A5BF-A9A498AE805D}" destId="{BC93669E-6774-4101-AEDD-516543E1474E}" srcOrd="0" destOrd="0" presId="urn:microsoft.com/office/officeart/2005/8/layout/vList2"/>
    <dgm:cxn modelId="{D69FB6EE-2280-4A9C-BCF3-3D5B0E9C3DD5}" type="presOf" srcId="{3D888BE3-9ADB-43D4-9E94-F15427047B08}" destId="{58E8C75C-74D1-48B1-BAC0-FA54A9D48C50}" srcOrd="0" destOrd="0" presId="urn:microsoft.com/office/officeart/2005/8/layout/vList2"/>
    <dgm:cxn modelId="{1142FCA3-701F-4B6F-AD74-A61AC401CDE4}" srcId="{A73BC0F0-EEA0-47F9-8B71-7195E63C5113}" destId="{0E8F5690-6048-439C-9B3A-A4027FEAEB57}" srcOrd="1" destOrd="0" parTransId="{17B64E03-0D93-4D19-AB32-75F06F0D1C50}" sibTransId="{DA50C81D-57C4-4930-A406-0C9B4944037E}"/>
    <dgm:cxn modelId="{B235B64A-1610-4EBA-8F5E-C38D81123B27}" srcId="{A73BC0F0-EEA0-47F9-8B71-7195E63C5113}" destId="{36D521BD-B0B7-4DA7-A00C-B85B062FF9BB}" srcOrd="0" destOrd="0" parTransId="{3E9C2D41-28DC-4925-9142-6A0EB73A752C}" sibTransId="{1A01C00B-F291-4826-B2F0-C8BCA3BF73BA}"/>
    <dgm:cxn modelId="{D95CD273-0BCF-461B-9308-881211AE225D}" type="presOf" srcId="{36D521BD-B0B7-4DA7-A00C-B85B062FF9BB}" destId="{C6D53205-DD90-49B9-AD18-5EDF29B5F103}" srcOrd="0" destOrd="0" presId="urn:microsoft.com/office/officeart/2005/8/layout/vList2"/>
    <dgm:cxn modelId="{9C67464D-0017-4FF2-9C61-5D55E50708AB}" srcId="{E4DD7643-492A-4916-A8ED-DCCA485D881C}" destId="{3D888BE3-9ADB-43D4-9E94-F15427047B08}" srcOrd="0" destOrd="0" parTransId="{04ED4FC7-7AAD-45FB-8FD8-6C207814BDAC}" sibTransId="{DEFC8068-3E6E-4D99-9C41-25D4B5EA0334}"/>
    <dgm:cxn modelId="{E3C9C5FA-6646-4217-A72E-53B9966971EB}" srcId="{E4DD7643-492A-4916-A8ED-DCCA485D881C}" destId="{E1C07EF9-D3C5-4DAB-8A19-C71C7CA9A425}" srcOrd="3" destOrd="0" parTransId="{ABD236DB-F334-4E89-AED4-1A5862FC643E}" sibTransId="{D9FFB47D-B4BA-42E7-BED1-46CA5D20C8A7}"/>
    <dgm:cxn modelId="{D1CF1F8C-914F-4F04-A1F8-DEB3CEC7B026}" srcId="{E4DD7643-492A-4916-A8ED-DCCA485D881C}" destId="{AB8A6ACE-D8DE-41E5-89C1-B2EE496E382A}" srcOrd="2" destOrd="0" parTransId="{3B067D68-E044-4575-9E78-6417B1B01055}" sibTransId="{3EAB48EF-CBF6-4453-A237-498B1C7D163B}"/>
    <dgm:cxn modelId="{8F1DF5C4-26BE-4929-B469-6BBAC4824A0D}" type="presOf" srcId="{E4DD7643-492A-4916-A8ED-DCCA485D881C}" destId="{BD5FAF20-EC31-4F67-BA7A-20C7981C950D}" srcOrd="0" destOrd="0" presId="urn:microsoft.com/office/officeart/2005/8/layout/vList2"/>
    <dgm:cxn modelId="{7430DF2B-3104-4B8F-A66C-D61B9C1DED25}" type="presOf" srcId="{AB8A6ACE-D8DE-41E5-89C1-B2EE496E382A}" destId="{ECE7E709-82C3-46B0-8382-B067F6D4214D}" srcOrd="0" destOrd="0" presId="urn:microsoft.com/office/officeart/2005/8/layout/vList2"/>
    <dgm:cxn modelId="{B17A24A4-5E82-4436-AC3C-38F065C55E20}" srcId="{E4DD7643-492A-4916-A8ED-DCCA485D881C}" destId="{0AD84F82-3F82-4769-A5BF-A9A498AE805D}" srcOrd="1" destOrd="0" parTransId="{0ABF6B1B-ADDA-4679-994A-E7D961F3D172}" sibTransId="{75315D25-E9F9-4E2B-A906-EEB0D8A56859}"/>
    <dgm:cxn modelId="{586F23B7-E201-456B-967A-962EEE79027F}" type="presOf" srcId="{0E8F5690-6048-439C-9B3A-A4027FEAEB57}" destId="{C6D53205-DD90-49B9-AD18-5EDF29B5F103}" srcOrd="0" destOrd="1" presId="urn:microsoft.com/office/officeart/2005/8/layout/vList2"/>
    <dgm:cxn modelId="{C74076DE-D6AF-4C36-8228-7117E0C36000}" type="presOf" srcId="{1B36681B-D207-4C02-A6AF-6A4D93F690D6}" destId="{DE8C80E4-7432-4009-A362-87272CBF5A14}" srcOrd="0" destOrd="0" presId="urn:microsoft.com/office/officeart/2005/8/layout/vList2"/>
    <dgm:cxn modelId="{7B4E7A55-B961-4996-86E3-AFC87D4FE0AD}" type="presOf" srcId="{E1C07EF9-D3C5-4DAB-8A19-C71C7CA9A425}" destId="{CD43EF13-6C5C-46C5-B842-E710B05A16FD}" srcOrd="0" destOrd="0" presId="urn:microsoft.com/office/officeart/2005/8/layout/vList2"/>
    <dgm:cxn modelId="{12EA008E-4CBA-4802-A6FB-A7F943B5BAD4}" srcId="{E4DD7643-492A-4916-A8ED-DCCA485D881C}" destId="{A73BC0F0-EEA0-47F9-8B71-7195E63C5113}" srcOrd="5" destOrd="0" parTransId="{A6FC6F2A-2935-4C51-AA76-8D4414C78876}" sibTransId="{0F05DB6F-7EC5-4E68-8720-EF373573DCDF}"/>
    <dgm:cxn modelId="{D7988EB8-81C9-4302-AF01-10B9C40B664E}" type="presOf" srcId="{A73BC0F0-EEA0-47F9-8B71-7195E63C5113}" destId="{09025E8B-84F2-46A4-8DEB-419BD4F99C4E}" srcOrd="0" destOrd="0" presId="urn:microsoft.com/office/officeart/2005/8/layout/vList2"/>
    <dgm:cxn modelId="{43E54B95-C9D4-4288-ACFF-BBD61A1970A9}" srcId="{E4DD7643-492A-4916-A8ED-DCCA485D881C}" destId="{1B36681B-D207-4C02-A6AF-6A4D93F690D6}" srcOrd="4" destOrd="0" parTransId="{1AF6871E-1978-420F-B2E0-2DAAF62C0BE0}" sibTransId="{26754877-C355-482C-8234-8904D34AA8DA}"/>
    <dgm:cxn modelId="{93647BF1-0249-4307-8576-88F86A348789}" type="presParOf" srcId="{BD5FAF20-EC31-4F67-BA7A-20C7981C950D}" destId="{58E8C75C-74D1-48B1-BAC0-FA54A9D48C50}" srcOrd="0" destOrd="0" presId="urn:microsoft.com/office/officeart/2005/8/layout/vList2"/>
    <dgm:cxn modelId="{C34EE1D2-541A-4D6C-8971-C6454FAF3DDC}" type="presParOf" srcId="{BD5FAF20-EC31-4F67-BA7A-20C7981C950D}" destId="{7996C555-BF99-47D9-BE1C-5D40545E8219}" srcOrd="1" destOrd="0" presId="urn:microsoft.com/office/officeart/2005/8/layout/vList2"/>
    <dgm:cxn modelId="{85EA350F-CD59-41E0-BBEF-7DAB3776D955}" type="presParOf" srcId="{BD5FAF20-EC31-4F67-BA7A-20C7981C950D}" destId="{BC93669E-6774-4101-AEDD-516543E1474E}" srcOrd="2" destOrd="0" presId="urn:microsoft.com/office/officeart/2005/8/layout/vList2"/>
    <dgm:cxn modelId="{0C8C583B-3E7E-4427-B7C3-4D130E728A15}" type="presParOf" srcId="{BD5FAF20-EC31-4F67-BA7A-20C7981C950D}" destId="{2157ED1D-24F5-47B9-9CE6-6388B166E84F}" srcOrd="3" destOrd="0" presId="urn:microsoft.com/office/officeart/2005/8/layout/vList2"/>
    <dgm:cxn modelId="{8442CE59-D413-469E-B954-3477A4C7F77E}" type="presParOf" srcId="{BD5FAF20-EC31-4F67-BA7A-20C7981C950D}" destId="{ECE7E709-82C3-46B0-8382-B067F6D4214D}" srcOrd="4" destOrd="0" presId="urn:microsoft.com/office/officeart/2005/8/layout/vList2"/>
    <dgm:cxn modelId="{5008FC1B-9975-4D06-9E2C-D34B1FCE0BF9}" type="presParOf" srcId="{BD5FAF20-EC31-4F67-BA7A-20C7981C950D}" destId="{FC377A84-D183-4A3A-AB08-EE919BCBAA54}" srcOrd="5" destOrd="0" presId="urn:microsoft.com/office/officeart/2005/8/layout/vList2"/>
    <dgm:cxn modelId="{6E0A83FB-F203-4D71-B9D0-7F0D0BE98CA1}" type="presParOf" srcId="{BD5FAF20-EC31-4F67-BA7A-20C7981C950D}" destId="{CD43EF13-6C5C-46C5-B842-E710B05A16FD}" srcOrd="6" destOrd="0" presId="urn:microsoft.com/office/officeart/2005/8/layout/vList2"/>
    <dgm:cxn modelId="{52587CEB-DC35-47F0-99D9-5B328289AA51}" type="presParOf" srcId="{BD5FAF20-EC31-4F67-BA7A-20C7981C950D}" destId="{035A2A85-3833-43D3-80F5-721C510209DE}" srcOrd="7" destOrd="0" presId="urn:microsoft.com/office/officeart/2005/8/layout/vList2"/>
    <dgm:cxn modelId="{3F4107B9-B3E0-49B1-9D6B-6C4979070713}" type="presParOf" srcId="{BD5FAF20-EC31-4F67-BA7A-20C7981C950D}" destId="{DE8C80E4-7432-4009-A362-87272CBF5A14}" srcOrd="8" destOrd="0" presId="urn:microsoft.com/office/officeart/2005/8/layout/vList2"/>
    <dgm:cxn modelId="{308BBD8A-C147-43C3-9CAF-858A0B781F86}" type="presParOf" srcId="{BD5FAF20-EC31-4F67-BA7A-20C7981C950D}" destId="{FF62BA0F-DDAE-46FC-B515-7A818694F2D8}" srcOrd="9" destOrd="0" presId="urn:microsoft.com/office/officeart/2005/8/layout/vList2"/>
    <dgm:cxn modelId="{5F2CFB8C-76BD-4ACF-A994-3270D8ABB907}" type="presParOf" srcId="{BD5FAF20-EC31-4F67-BA7A-20C7981C950D}" destId="{09025E8B-84F2-46A4-8DEB-419BD4F99C4E}" srcOrd="10" destOrd="0" presId="urn:microsoft.com/office/officeart/2005/8/layout/vList2"/>
    <dgm:cxn modelId="{18EAC018-78DF-4E41-94AA-47079DF2F3EE}" type="presParOf" srcId="{BD5FAF20-EC31-4F67-BA7A-20C7981C950D}" destId="{C6D53205-DD90-49B9-AD18-5EDF29B5F103}"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DD7643-492A-4916-A8ED-DCCA485D881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sl-SI"/>
        </a:p>
      </dgm:t>
    </dgm:pt>
    <dgm:pt modelId="{0AD84F82-3F82-4769-A5BF-A9A498AE805D}">
      <dgm:prSet phldrT="[besedilo]" custT="1"/>
      <dgm:spPr/>
      <dgm:t>
        <a:bodyPr/>
        <a:lstStyle/>
        <a:p>
          <a:r>
            <a:rPr lang="hr-HR" sz="2400" b="1" dirty="0" smtClean="0"/>
            <a:t>Pripravila ga je </a:t>
          </a:r>
          <a:r>
            <a:rPr lang="hr-HR" sz="2400" b="1" dirty="0" err="1" smtClean="0"/>
            <a:t>delovna</a:t>
          </a:r>
          <a:r>
            <a:rPr lang="hr-HR" sz="2400" b="1" dirty="0" smtClean="0"/>
            <a:t> skupina NIJZ, ZZZS </a:t>
          </a:r>
          <a:r>
            <a:rPr lang="hr-HR" sz="2400" b="1" dirty="0" err="1" smtClean="0"/>
            <a:t>in</a:t>
          </a:r>
          <a:r>
            <a:rPr lang="hr-HR" sz="2400" b="1" dirty="0" smtClean="0"/>
            <a:t> MZ, skrbnik </a:t>
          </a:r>
          <a:r>
            <a:rPr lang="hr-HR" sz="2400" b="1" dirty="0" err="1" smtClean="0"/>
            <a:t>ostaja</a:t>
          </a:r>
          <a:r>
            <a:rPr lang="hr-HR" sz="2400" b="1" dirty="0" smtClean="0"/>
            <a:t> NIJZ.</a:t>
          </a:r>
        </a:p>
      </dgm:t>
    </dgm:pt>
    <dgm:pt modelId="{0ABF6B1B-ADDA-4679-994A-E7D961F3D172}" type="parTrans" cxnId="{B17A24A4-5E82-4436-AC3C-38F065C55E20}">
      <dgm:prSet/>
      <dgm:spPr/>
      <dgm:t>
        <a:bodyPr/>
        <a:lstStyle/>
        <a:p>
          <a:endParaRPr lang="sl-SI" sz="2400" b="1"/>
        </a:p>
      </dgm:t>
    </dgm:pt>
    <dgm:pt modelId="{75315D25-E9F9-4E2B-A906-EEB0D8A56859}" type="sibTrans" cxnId="{B17A24A4-5E82-4436-AC3C-38F065C55E20}">
      <dgm:prSet/>
      <dgm:spPr/>
      <dgm:t>
        <a:bodyPr/>
        <a:lstStyle/>
        <a:p>
          <a:endParaRPr lang="sl-SI" sz="2400" b="1"/>
        </a:p>
      </dgm:t>
    </dgm:pt>
    <dgm:pt modelId="{B5A40F4C-CDC2-4209-A39A-343FFA60CA80}">
      <dgm:prSet custT="1"/>
      <dgm:spPr/>
      <dgm:t>
        <a:bodyPr/>
        <a:lstStyle/>
        <a:p>
          <a:r>
            <a:rPr lang="hr-HR" sz="2400" b="1" dirty="0" smtClean="0"/>
            <a:t>Trenutno VZS </a:t>
          </a:r>
          <a:r>
            <a:rPr lang="hr-HR" sz="2400" b="1" dirty="0" err="1" smtClean="0"/>
            <a:t>obsega</a:t>
          </a:r>
          <a:r>
            <a:rPr lang="hr-HR" sz="2400" b="1" dirty="0" smtClean="0"/>
            <a:t> </a:t>
          </a:r>
          <a:r>
            <a:rPr lang="hr-HR" sz="2400" b="1" dirty="0" err="1" smtClean="0"/>
            <a:t>čez</a:t>
          </a:r>
          <a:r>
            <a:rPr lang="hr-HR" sz="2400" b="1" dirty="0" smtClean="0"/>
            <a:t> 950 </a:t>
          </a:r>
          <a:r>
            <a:rPr lang="hr-HR" sz="2400" b="1" dirty="0" err="1" smtClean="0"/>
            <a:t>storitev</a:t>
          </a:r>
          <a:r>
            <a:rPr lang="hr-HR" sz="2400" b="1" dirty="0" smtClean="0"/>
            <a:t> (preglede, </a:t>
          </a:r>
          <a:r>
            <a:rPr lang="hr-HR" sz="2400" b="1" dirty="0" err="1" smtClean="0"/>
            <a:t>posege</a:t>
          </a:r>
          <a:r>
            <a:rPr lang="hr-HR" sz="2400" b="1" dirty="0" smtClean="0"/>
            <a:t>, </a:t>
          </a:r>
          <a:r>
            <a:rPr lang="hr-HR" sz="2400" b="1" dirty="0" err="1" smtClean="0"/>
            <a:t>diagnostične</a:t>
          </a:r>
          <a:r>
            <a:rPr lang="hr-HR" sz="2400" b="1" dirty="0" smtClean="0"/>
            <a:t> </a:t>
          </a:r>
          <a:r>
            <a:rPr lang="hr-HR" sz="2400" b="1" dirty="0" err="1" smtClean="0"/>
            <a:t>postopke</a:t>
          </a:r>
          <a:r>
            <a:rPr lang="hr-HR" sz="2400" b="1" dirty="0" smtClean="0"/>
            <a:t>…).</a:t>
          </a:r>
        </a:p>
      </dgm:t>
    </dgm:pt>
    <dgm:pt modelId="{3C6F0F00-10D1-45C6-913E-17FEC00F5436}" type="parTrans" cxnId="{393DDC3E-7C8D-497B-8F40-290B4CDDD8DB}">
      <dgm:prSet/>
      <dgm:spPr/>
      <dgm:t>
        <a:bodyPr/>
        <a:lstStyle/>
        <a:p>
          <a:endParaRPr lang="sl-SI" sz="2400" b="1"/>
        </a:p>
      </dgm:t>
    </dgm:pt>
    <dgm:pt modelId="{ADCFB21A-BBE9-4ACD-9C5F-C1E29DF58134}" type="sibTrans" cxnId="{393DDC3E-7C8D-497B-8F40-290B4CDDD8DB}">
      <dgm:prSet/>
      <dgm:spPr/>
      <dgm:t>
        <a:bodyPr/>
        <a:lstStyle/>
        <a:p>
          <a:endParaRPr lang="sl-SI" sz="2400" b="1"/>
        </a:p>
      </dgm:t>
    </dgm:pt>
    <dgm:pt modelId="{589D3B72-39F6-490A-A970-F50125B230EB}">
      <dgm:prSet custT="1"/>
      <dgm:spPr/>
      <dgm:t>
        <a:bodyPr/>
        <a:lstStyle/>
        <a:p>
          <a:r>
            <a:rPr lang="hr-HR" sz="2400" b="1" dirty="0" err="1" smtClean="0"/>
            <a:t>Možne</a:t>
          </a:r>
          <a:r>
            <a:rPr lang="hr-HR" sz="2400" b="1" dirty="0" smtClean="0"/>
            <a:t> </a:t>
          </a:r>
          <a:r>
            <a:rPr lang="hr-HR" sz="2400" b="1" dirty="0" err="1" smtClean="0"/>
            <a:t>sprotne</a:t>
          </a:r>
          <a:r>
            <a:rPr lang="hr-HR" sz="2400" b="1" dirty="0" smtClean="0"/>
            <a:t> </a:t>
          </a:r>
          <a:r>
            <a:rPr lang="hr-HR" sz="2400" b="1" dirty="0" err="1" smtClean="0"/>
            <a:t>spremembe</a:t>
          </a:r>
          <a:r>
            <a:rPr lang="hr-HR" sz="2400" b="1" dirty="0" smtClean="0"/>
            <a:t> </a:t>
          </a:r>
          <a:r>
            <a:rPr lang="hr-HR" sz="2400" b="1" dirty="0" err="1" smtClean="0"/>
            <a:t>ob</a:t>
          </a:r>
          <a:r>
            <a:rPr lang="hr-HR" sz="2400" b="1" dirty="0" smtClean="0"/>
            <a:t> </a:t>
          </a:r>
          <a:r>
            <a:rPr lang="hr-HR" sz="2400" b="1" dirty="0" err="1" smtClean="0"/>
            <a:t>širitvi</a:t>
          </a:r>
          <a:r>
            <a:rPr lang="hr-HR" sz="2400" b="1" dirty="0" smtClean="0"/>
            <a:t> </a:t>
          </a:r>
          <a:r>
            <a:rPr lang="hr-HR" sz="2400" b="1" dirty="0" err="1" smtClean="0"/>
            <a:t>eNaročanja</a:t>
          </a:r>
          <a:r>
            <a:rPr lang="hr-HR" sz="2400" b="1" dirty="0" smtClean="0"/>
            <a:t> – glede na potrebe.</a:t>
          </a:r>
          <a:endParaRPr lang="hr-HR" sz="2400" b="1" dirty="0"/>
        </a:p>
      </dgm:t>
    </dgm:pt>
    <dgm:pt modelId="{3E1FBEAE-48DC-4F9F-83AC-5FE97555B469}" type="parTrans" cxnId="{E88DF6FD-5A5A-4C46-AE6D-8F15BF67AED3}">
      <dgm:prSet/>
      <dgm:spPr/>
      <dgm:t>
        <a:bodyPr/>
        <a:lstStyle/>
        <a:p>
          <a:endParaRPr lang="sl-SI" sz="2400" b="1"/>
        </a:p>
      </dgm:t>
    </dgm:pt>
    <dgm:pt modelId="{33361FCD-C903-4731-8074-A0C3429AE6BC}" type="sibTrans" cxnId="{E88DF6FD-5A5A-4C46-AE6D-8F15BF67AED3}">
      <dgm:prSet/>
      <dgm:spPr/>
      <dgm:t>
        <a:bodyPr/>
        <a:lstStyle/>
        <a:p>
          <a:endParaRPr lang="sl-SI" sz="2400" b="1"/>
        </a:p>
      </dgm:t>
    </dgm:pt>
    <dgm:pt modelId="{EEA393E8-89B6-4CE3-A746-B57E3EBD4067}">
      <dgm:prSet custT="1"/>
      <dgm:spPr/>
      <dgm:t>
        <a:bodyPr/>
        <a:lstStyle/>
        <a:p>
          <a:r>
            <a:rPr lang="hr-HR" sz="2400" b="1" dirty="0" smtClean="0"/>
            <a:t>Definiran </a:t>
          </a:r>
          <a:r>
            <a:rPr lang="hr-HR" sz="2400" b="1" dirty="0" err="1" smtClean="0"/>
            <a:t>bo</a:t>
          </a:r>
          <a:r>
            <a:rPr lang="hr-HR" sz="2400" b="1" dirty="0" smtClean="0"/>
            <a:t> </a:t>
          </a:r>
          <a:r>
            <a:rPr lang="hr-HR" sz="2400" b="1" dirty="0" err="1" smtClean="0"/>
            <a:t>postopek</a:t>
          </a:r>
          <a:r>
            <a:rPr lang="hr-HR" sz="2400" b="1" dirty="0" smtClean="0"/>
            <a:t> </a:t>
          </a:r>
          <a:r>
            <a:rPr lang="hr-HR" sz="2400" b="1" dirty="0" err="1" smtClean="0"/>
            <a:t>spreminjanja</a:t>
          </a:r>
          <a:r>
            <a:rPr lang="hr-HR" sz="2400" b="1" dirty="0" smtClean="0"/>
            <a:t> </a:t>
          </a:r>
          <a:r>
            <a:rPr lang="hr-HR" sz="2400" b="1" dirty="0" err="1" smtClean="0"/>
            <a:t>in</a:t>
          </a:r>
          <a:r>
            <a:rPr lang="hr-HR" sz="2400" b="1" dirty="0" smtClean="0"/>
            <a:t> </a:t>
          </a:r>
          <a:r>
            <a:rPr lang="hr-HR" sz="2400" b="1" dirty="0" err="1" smtClean="0"/>
            <a:t>objavljanja</a:t>
          </a:r>
          <a:r>
            <a:rPr lang="hr-HR" sz="2400" b="1" dirty="0" smtClean="0"/>
            <a:t> šifranta VZS, </a:t>
          </a:r>
          <a:r>
            <a:rPr lang="hr-HR" sz="2400" b="1" dirty="0" err="1" smtClean="0"/>
            <a:t>nosilec</a:t>
          </a:r>
          <a:r>
            <a:rPr lang="hr-HR" sz="2400" b="1" dirty="0" smtClean="0"/>
            <a:t> NIJZ.</a:t>
          </a:r>
          <a:endParaRPr lang="hr-HR" sz="2400" b="1" dirty="0"/>
        </a:p>
      </dgm:t>
    </dgm:pt>
    <dgm:pt modelId="{F790CEC9-7DE9-4C83-9AB5-4E294A109C7B}" type="parTrans" cxnId="{613A4C72-FA28-47DE-9344-FCBA685DE149}">
      <dgm:prSet/>
      <dgm:spPr/>
      <dgm:t>
        <a:bodyPr/>
        <a:lstStyle/>
        <a:p>
          <a:endParaRPr lang="sl-SI"/>
        </a:p>
      </dgm:t>
    </dgm:pt>
    <dgm:pt modelId="{4F6A06EE-B9FA-4C17-8135-864BC69D5EAF}" type="sibTrans" cxnId="{613A4C72-FA28-47DE-9344-FCBA685DE149}">
      <dgm:prSet/>
      <dgm:spPr/>
      <dgm:t>
        <a:bodyPr/>
        <a:lstStyle/>
        <a:p>
          <a:endParaRPr lang="sl-SI"/>
        </a:p>
      </dgm:t>
    </dgm:pt>
    <dgm:pt modelId="{BD5FAF20-EC31-4F67-BA7A-20C7981C950D}" type="pres">
      <dgm:prSet presAssocID="{E4DD7643-492A-4916-A8ED-DCCA485D881C}" presName="linear" presStyleCnt="0">
        <dgm:presLayoutVars>
          <dgm:animLvl val="lvl"/>
          <dgm:resizeHandles val="exact"/>
        </dgm:presLayoutVars>
      </dgm:prSet>
      <dgm:spPr/>
      <dgm:t>
        <a:bodyPr/>
        <a:lstStyle/>
        <a:p>
          <a:endParaRPr lang="sl-SI"/>
        </a:p>
      </dgm:t>
    </dgm:pt>
    <dgm:pt modelId="{BC93669E-6774-4101-AEDD-516543E1474E}" type="pres">
      <dgm:prSet presAssocID="{0AD84F82-3F82-4769-A5BF-A9A498AE805D}" presName="parentText" presStyleLbl="node1" presStyleIdx="0" presStyleCnt="4">
        <dgm:presLayoutVars>
          <dgm:chMax val="0"/>
          <dgm:bulletEnabled val="1"/>
        </dgm:presLayoutVars>
      </dgm:prSet>
      <dgm:spPr/>
      <dgm:t>
        <a:bodyPr/>
        <a:lstStyle/>
        <a:p>
          <a:endParaRPr lang="sl-SI"/>
        </a:p>
      </dgm:t>
    </dgm:pt>
    <dgm:pt modelId="{2157ED1D-24F5-47B9-9CE6-6388B166E84F}" type="pres">
      <dgm:prSet presAssocID="{75315D25-E9F9-4E2B-A906-EEB0D8A56859}" presName="spacer" presStyleCnt="0"/>
      <dgm:spPr/>
      <dgm:t>
        <a:bodyPr/>
        <a:lstStyle/>
        <a:p>
          <a:endParaRPr lang="sl-SI"/>
        </a:p>
      </dgm:t>
    </dgm:pt>
    <dgm:pt modelId="{0B2DB43E-D84A-4398-A0C2-BA253D037DE0}" type="pres">
      <dgm:prSet presAssocID="{B5A40F4C-CDC2-4209-A39A-343FFA60CA80}" presName="parentText" presStyleLbl="node1" presStyleIdx="1" presStyleCnt="4">
        <dgm:presLayoutVars>
          <dgm:chMax val="0"/>
          <dgm:bulletEnabled val="1"/>
        </dgm:presLayoutVars>
      </dgm:prSet>
      <dgm:spPr/>
      <dgm:t>
        <a:bodyPr/>
        <a:lstStyle/>
        <a:p>
          <a:endParaRPr lang="sl-SI"/>
        </a:p>
      </dgm:t>
    </dgm:pt>
    <dgm:pt modelId="{CE235C1C-E3E2-4CC4-AF89-9B1F609DF239}" type="pres">
      <dgm:prSet presAssocID="{ADCFB21A-BBE9-4ACD-9C5F-C1E29DF58134}" presName="spacer" presStyleCnt="0"/>
      <dgm:spPr/>
      <dgm:t>
        <a:bodyPr/>
        <a:lstStyle/>
        <a:p>
          <a:endParaRPr lang="sl-SI"/>
        </a:p>
      </dgm:t>
    </dgm:pt>
    <dgm:pt modelId="{F6D102E1-B8A3-4406-98A2-DBF37A2EAB40}" type="pres">
      <dgm:prSet presAssocID="{589D3B72-39F6-490A-A970-F50125B230EB}" presName="parentText" presStyleLbl="node1" presStyleIdx="2" presStyleCnt="4">
        <dgm:presLayoutVars>
          <dgm:chMax val="0"/>
          <dgm:bulletEnabled val="1"/>
        </dgm:presLayoutVars>
      </dgm:prSet>
      <dgm:spPr/>
      <dgm:t>
        <a:bodyPr/>
        <a:lstStyle/>
        <a:p>
          <a:endParaRPr lang="sl-SI"/>
        </a:p>
      </dgm:t>
    </dgm:pt>
    <dgm:pt modelId="{64AF386F-4A68-4C6E-8427-D35175C63581}" type="pres">
      <dgm:prSet presAssocID="{33361FCD-C903-4731-8074-A0C3429AE6BC}" presName="spacer" presStyleCnt="0"/>
      <dgm:spPr/>
      <dgm:t>
        <a:bodyPr/>
        <a:lstStyle/>
        <a:p>
          <a:endParaRPr lang="sl-SI"/>
        </a:p>
      </dgm:t>
    </dgm:pt>
    <dgm:pt modelId="{CE885456-F689-4058-81BB-2E058FCEEE14}" type="pres">
      <dgm:prSet presAssocID="{EEA393E8-89B6-4CE3-A746-B57E3EBD4067}" presName="parentText" presStyleLbl="node1" presStyleIdx="3" presStyleCnt="4">
        <dgm:presLayoutVars>
          <dgm:chMax val="0"/>
          <dgm:bulletEnabled val="1"/>
        </dgm:presLayoutVars>
      </dgm:prSet>
      <dgm:spPr/>
      <dgm:t>
        <a:bodyPr/>
        <a:lstStyle/>
        <a:p>
          <a:endParaRPr lang="sl-SI"/>
        </a:p>
      </dgm:t>
    </dgm:pt>
  </dgm:ptLst>
  <dgm:cxnLst>
    <dgm:cxn modelId="{393DDC3E-7C8D-497B-8F40-290B4CDDD8DB}" srcId="{E4DD7643-492A-4916-A8ED-DCCA485D881C}" destId="{B5A40F4C-CDC2-4209-A39A-343FFA60CA80}" srcOrd="1" destOrd="0" parTransId="{3C6F0F00-10D1-45C6-913E-17FEC00F5436}" sibTransId="{ADCFB21A-BBE9-4ACD-9C5F-C1E29DF58134}"/>
    <dgm:cxn modelId="{1BB6F311-26C2-4DCB-B1BE-07FC01C57E79}" type="presOf" srcId="{589D3B72-39F6-490A-A970-F50125B230EB}" destId="{F6D102E1-B8A3-4406-98A2-DBF37A2EAB40}" srcOrd="0" destOrd="0" presId="urn:microsoft.com/office/officeart/2005/8/layout/vList2"/>
    <dgm:cxn modelId="{DFAE44F2-6BDE-48EB-AAD1-69841292C1A3}" type="presOf" srcId="{E4DD7643-492A-4916-A8ED-DCCA485D881C}" destId="{BD5FAF20-EC31-4F67-BA7A-20C7981C950D}" srcOrd="0" destOrd="0" presId="urn:microsoft.com/office/officeart/2005/8/layout/vList2"/>
    <dgm:cxn modelId="{B17A24A4-5E82-4436-AC3C-38F065C55E20}" srcId="{E4DD7643-492A-4916-A8ED-DCCA485D881C}" destId="{0AD84F82-3F82-4769-A5BF-A9A498AE805D}" srcOrd="0" destOrd="0" parTransId="{0ABF6B1B-ADDA-4679-994A-E7D961F3D172}" sibTransId="{75315D25-E9F9-4E2B-A906-EEB0D8A56859}"/>
    <dgm:cxn modelId="{613A4C72-FA28-47DE-9344-FCBA685DE149}" srcId="{E4DD7643-492A-4916-A8ED-DCCA485D881C}" destId="{EEA393E8-89B6-4CE3-A746-B57E3EBD4067}" srcOrd="3" destOrd="0" parTransId="{F790CEC9-7DE9-4C83-9AB5-4E294A109C7B}" sibTransId="{4F6A06EE-B9FA-4C17-8135-864BC69D5EAF}"/>
    <dgm:cxn modelId="{8CDA4212-7965-4D6B-96FB-3698FABD3826}" type="presOf" srcId="{0AD84F82-3F82-4769-A5BF-A9A498AE805D}" destId="{BC93669E-6774-4101-AEDD-516543E1474E}" srcOrd="0" destOrd="0" presId="urn:microsoft.com/office/officeart/2005/8/layout/vList2"/>
    <dgm:cxn modelId="{E88DF6FD-5A5A-4C46-AE6D-8F15BF67AED3}" srcId="{E4DD7643-492A-4916-A8ED-DCCA485D881C}" destId="{589D3B72-39F6-490A-A970-F50125B230EB}" srcOrd="2" destOrd="0" parTransId="{3E1FBEAE-48DC-4F9F-83AC-5FE97555B469}" sibTransId="{33361FCD-C903-4731-8074-A0C3429AE6BC}"/>
    <dgm:cxn modelId="{B54E0466-4455-433B-876A-512C48970D06}" type="presOf" srcId="{B5A40F4C-CDC2-4209-A39A-343FFA60CA80}" destId="{0B2DB43E-D84A-4398-A0C2-BA253D037DE0}" srcOrd="0" destOrd="0" presId="urn:microsoft.com/office/officeart/2005/8/layout/vList2"/>
    <dgm:cxn modelId="{576300F9-1874-470F-8D3A-BFE3882A7885}" type="presOf" srcId="{EEA393E8-89B6-4CE3-A746-B57E3EBD4067}" destId="{CE885456-F689-4058-81BB-2E058FCEEE14}" srcOrd="0" destOrd="0" presId="urn:microsoft.com/office/officeart/2005/8/layout/vList2"/>
    <dgm:cxn modelId="{7DC74C03-0016-4DD9-878B-6FF9EC8C57FA}" type="presParOf" srcId="{BD5FAF20-EC31-4F67-BA7A-20C7981C950D}" destId="{BC93669E-6774-4101-AEDD-516543E1474E}" srcOrd="0" destOrd="0" presId="urn:microsoft.com/office/officeart/2005/8/layout/vList2"/>
    <dgm:cxn modelId="{8C149CFD-0C8B-4F0E-AF76-8596E56235D6}" type="presParOf" srcId="{BD5FAF20-EC31-4F67-BA7A-20C7981C950D}" destId="{2157ED1D-24F5-47B9-9CE6-6388B166E84F}" srcOrd="1" destOrd="0" presId="urn:microsoft.com/office/officeart/2005/8/layout/vList2"/>
    <dgm:cxn modelId="{C5BFF0F0-DE5C-4BA3-9960-02C0DD34D8EF}" type="presParOf" srcId="{BD5FAF20-EC31-4F67-BA7A-20C7981C950D}" destId="{0B2DB43E-D84A-4398-A0C2-BA253D037DE0}" srcOrd="2" destOrd="0" presId="urn:microsoft.com/office/officeart/2005/8/layout/vList2"/>
    <dgm:cxn modelId="{0607ADC3-0BAA-4BC2-9253-28509512643E}" type="presParOf" srcId="{BD5FAF20-EC31-4F67-BA7A-20C7981C950D}" destId="{CE235C1C-E3E2-4CC4-AF89-9B1F609DF239}" srcOrd="3" destOrd="0" presId="urn:microsoft.com/office/officeart/2005/8/layout/vList2"/>
    <dgm:cxn modelId="{59371951-2DB1-4441-A35B-281E7CB71DD2}" type="presParOf" srcId="{BD5FAF20-EC31-4F67-BA7A-20C7981C950D}" destId="{F6D102E1-B8A3-4406-98A2-DBF37A2EAB40}" srcOrd="4" destOrd="0" presId="urn:microsoft.com/office/officeart/2005/8/layout/vList2"/>
    <dgm:cxn modelId="{F71A5565-FDF4-4BDD-9B99-842A28BB9710}" type="presParOf" srcId="{BD5FAF20-EC31-4F67-BA7A-20C7981C950D}" destId="{64AF386F-4A68-4C6E-8427-D35175C63581}" srcOrd="5" destOrd="0" presId="urn:microsoft.com/office/officeart/2005/8/layout/vList2"/>
    <dgm:cxn modelId="{ED1692A3-63AD-4EC3-B2D3-BA9995615A4B}" type="presParOf" srcId="{BD5FAF20-EC31-4F67-BA7A-20C7981C950D}" destId="{CE885456-F689-4058-81BB-2E058FCEEE1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3106F58-7CF2-4F8B-9B4E-70350BA394E3}"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910C2BA0-887D-4306-BC77-31CA2524C495}">
      <dgm:prSet phldrT="[besedilo]" custT="1"/>
      <dgm:spPr/>
      <dgm:t>
        <a:bodyPr/>
        <a:lstStyle/>
        <a:p>
          <a:r>
            <a:rPr lang="sl-SI" sz="2800" dirty="0" smtClean="0"/>
            <a:t>Na podlagi VZS bo prikazan prvi prosti termin za naročanje na podlagi napotnice</a:t>
          </a:r>
          <a:endParaRPr lang="sl-SI" sz="2800" dirty="0"/>
        </a:p>
      </dgm:t>
    </dgm:pt>
    <dgm:pt modelId="{3465785E-90CE-41C3-82C5-9FA95C71C51B}" type="parTrans" cxnId="{0591062E-26AD-4B83-8C48-2D6F6BC23C86}">
      <dgm:prSet/>
      <dgm:spPr/>
      <dgm:t>
        <a:bodyPr/>
        <a:lstStyle/>
        <a:p>
          <a:endParaRPr lang="sl-SI" sz="2800"/>
        </a:p>
      </dgm:t>
    </dgm:pt>
    <dgm:pt modelId="{308DF3E4-27DB-4D2E-B8F3-0A98724F5C61}" type="sibTrans" cxnId="{0591062E-26AD-4B83-8C48-2D6F6BC23C86}">
      <dgm:prSet/>
      <dgm:spPr/>
      <dgm:t>
        <a:bodyPr/>
        <a:lstStyle/>
        <a:p>
          <a:endParaRPr lang="sl-SI" sz="2800"/>
        </a:p>
      </dgm:t>
    </dgm:pt>
    <dgm:pt modelId="{F89F91BD-9DDB-4F73-9F29-3CEC8C95AEA0}">
      <dgm:prSet phldrT="[besedilo]" custT="1"/>
      <dgm:spPr/>
      <dgm:t>
        <a:bodyPr/>
        <a:lstStyle/>
        <a:p>
          <a:r>
            <a:rPr lang="sl-SI" sz="2800" dirty="0" smtClean="0"/>
            <a:t>Poročanje nacionalnih čakalnih seznamov bo narejeno na podlagi VZS</a:t>
          </a:r>
          <a:endParaRPr lang="sl-SI" sz="2800" dirty="0"/>
        </a:p>
      </dgm:t>
    </dgm:pt>
    <dgm:pt modelId="{A52089E8-7206-409A-BCB7-346E1D7FA5AC}" type="parTrans" cxnId="{872F5E9A-E0D4-4820-B2FE-8954E8B64398}">
      <dgm:prSet/>
      <dgm:spPr/>
      <dgm:t>
        <a:bodyPr/>
        <a:lstStyle/>
        <a:p>
          <a:endParaRPr lang="sl-SI" sz="2800"/>
        </a:p>
      </dgm:t>
    </dgm:pt>
    <dgm:pt modelId="{C47A4F5A-509D-474D-9E77-08B2C01D2BDE}" type="sibTrans" cxnId="{872F5E9A-E0D4-4820-B2FE-8954E8B64398}">
      <dgm:prSet/>
      <dgm:spPr/>
      <dgm:t>
        <a:bodyPr/>
        <a:lstStyle/>
        <a:p>
          <a:endParaRPr lang="sl-SI" sz="2800"/>
        </a:p>
      </dgm:t>
    </dgm:pt>
    <dgm:pt modelId="{E5D1D26B-21B5-4DCA-8916-FEBD64070836}">
      <dgm:prSet phldrT="[besedilo]" custT="1"/>
      <dgm:spPr/>
      <dgm:t>
        <a:bodyPr/>
        <a:lstStyle/>
        <a:p>
          <a:r>
            <a:rPr lang="sl-SI" sz="2800" dirty="0" smtClean="0"/>
            <a:t>Na podlagi VZS bo prikazan prvi prosti termin na spletni strani s čakalnimi dobami</a:t>
          </a:r>
          <a:endParaRPr lang="sl-SI" sz="2800" dirty="0"/>
        </a:p>
      </dgm:t>
    </dgm:pt>
    <dgm:pt modelId="{4B9EE062-86AA-41FE-91BD-2757D04508DD}" type="parTrans" cxnId="{2AE46813-05B0-4F22-B4C5-B4267273676B}">
      <dgm:prSet/>
      <dgm:spPr/>
      <dgm:t>
        <a:bodyPr/>
        <a:lstStyle/>
        <a:p>
          <a:endParaRPr lang="sl-SI" sz="2800"/>
        </a:p>
      </dgm:t>
    </dgm:pt>
    <dgm:pt modelId="{0ABA27C8-D4AC-4AC8-8646-0292E9456FE8}" type="sibTrans" cxnId="{2AE46813-05B0-4F22-B4C5-B4267273676B}">
      <dgm:prSet/>
      <dgm:spPr/>
      <dgm:t>
        <a:bodyPr/>
        <a:lstStyle/>
        <a:p>
          <a:endParaRPr lang="sl-SI" sz="2800"/>
        </a:p>
      </dgm:t>
    </dgm:pt>
    <dgm:pt modelId="{62EFAAC8-7CE9-4C76-9449-161F694F473F}">
      <dgm:prSet phldrT="[besedilo]" custT="1"/>
      <dgm:spPr/>
      <dgm:t>
        <a:bodyPr/>
        <a:lstStyle/>
        <a:p>
          <a:r>
            <a:rPr lang="sl-SI" sz="2800" dirty="0" smtClean="0"/>
            <a:t>Brez preslikave se izvajalec ne more povezati s sistemom </a:t>
          </a:r>
          <a:r>
            <a:rPr lang="sl-SI" sz="2800" dirty="0" err="1" smtClean="0"/>
            <a:t>eNaročanja</a:t>
          </a:r>
          <a:endParaRPr lang="sl-SI" sz="2800" dirty="0"/>
        </a:p>
      </dgm:t>
    </dgm:pt>
    <dgm:pt modelId="{233C2B5F-DFEB-4464-8C19-20A2D4FC793B}" type="parTrans" cxnId="{7209775B-9FEE-4819-ADD8-45CDE990E68F}">
      <dgm:prSet/>
      <dgm:spPr/>
      <dgm:t>
        <a:bodyPr/>
        <a:lstStyle/>
        <a:p>
          <a:endParaRPr lang="sl-SI" sz="2800"/>
        </a:p>
      </dgm:t>
    </dgm:pt>
    <dgm:pt modelId="{81AB2CB7-4963-4C00-AC1E-5527436B632A}" type="sibTrans" cxnId="{7209775B-9FEE-4819-ADD8-45CDE990E68F}">
      <dgm:prSet/>
      <dgm:spPr/>
      <dgm:t>
        <a:bodyPr/>
        <a:lstStyle/>
        <a:p>
          <a:endParaRPr lang="sl-SI" sz="2800"/>
        </a:p>
      </dgm:t>
    </dgm:pt>
    <dgm:pt modelId="{394A865F-3BE3-43CD-97B0-A7A57582C8A7}" type="pres">
      <dgm:prSet presAssocID="{13106F58-7CF2-4F8B-9B4E-70350BA394E3}" presName="Name0" presStyleCnt="0">
        <dgm:presLayoutVars>
          <dgm:chMax val="7"/>
          <dgm:chPref val="7"/>
          <dgm:dir/>
        </dgm:presLayoutVars>
      </dgm:prSet>
      <dgm:spPr/>
      <dgm:t>
        <a:bodyPr/>
        <a:lstStyle/>
        <a:p>
          <a:endParaRPr lang="sl-SI"/>
        </a:p>
      </dgm:t>
    </dgm:pt>
    <dgm:pt modelId="{1CD8686B-8BCA-4995-B34A-10BFE53C5F6F}" type="pres">
      <dgm:prSet presAssocID="{13106F58-7CF2-4F8B-9B4E-70350BA394E3}" presName="Name1" presStyleCnt="0"/>
      <dgm:spPr/>
    </dgm:pt>
    <dgm:pt modelId="{CECE1F29-37CB-4D7E-8ABD-097B7D5B8E44}" type="pres">
      <dgm:prSet presAssocID="{13106F58-7CF2-4F8B-9B4E-70350BA394E3}" presName="cycle" presStyleCnt="0"/>
      <dgm:spPr/>
    </dgm:pt>
    <dgm:pt modelId="{33BD6AD8-18B6-464F-9600-136107D87DE5}" type="pres">
      <dgm:prSet presAssocID="{13106F58-7CF2-4F8B-9B4E-70350BA394E3}" presName="srcNode" presStyleLbl="node1" presStyleIdx="0" presStyleCnt="4"/>
      <dgm:spPr/>
    </dgm:pt>
    <dgm:pt modelId="{C642A037-88BC-48C9-863A-3175EBFA7217}" type="pres">
      <dgm:prSet presAssocID="{13106F58-7CF2-4F8B-9B4E-70350BA394E3}" presName="conn" presStyleLbl="parChTrans1D2" presStyleIdx="0" presStyleCnt="1"/>
      <dgm:spPr/>
      <dgm:t>
        <a:bodyPr/>
        <a:lstStyle/>
        <a:p>
          <a:endParaRPr lang="sl-SI"/>
        </a:p>
      </dgm:t>
    </dgm:pt>
    <dgm:pt modelId="{72BC8A30-94B3-4DC1-ACAF-BA3E334CC8E2}" type="pres">
      <dgm:prSet presAssocID="{13106F58-7CF2-4F8B-9B4E-70350BA394E3}" presName="extraNode" presStyleLbl="node1" presStyleIdx="0" presStyleCnt="4"/>
      <dgm:spPr/>
    </dgm:pt>
    <dgm:pt modelId="{7D0DF1B5-8F3D-488F-BD2C-F587C1C46B11}" type="pres">
      <dgm:prSet presAssocID="{13106F58-7CF2-4F8B-9B4E-70350BA394E3}" presName="dstNode" presStyleLbl="node1" presStyleIdx="0" presStyleCnt="4"/>
      <dgm:spPr/>
    </dgm:pt>
    <dgm:pt modelId="{0C9DB925-4387-46AC-A5F9-52FE285B45EF}" type="pres">
      <dgm:prSet presAssocID="{910C2BA0-887D-4306-BC77-31CA2524C495}" presName="text_1" presStyleLbl="node1" presStyleIdx="0" presStyleCnt="4">
        <dgm:presLayoutVars>
          <dgm:bulletEnabled val="1"/>
        </dgm:presLayoutVars>
      </dgm:prSet>
      <dgm:spPr/>
      <dgm:t>
        <a:bodyPr/>
        <a:lstStyle/>
        <a:p>
          <a:endParaRPr lang="sl-SI"/>
        </a:p>
      </dgm:t>
    </dgm:pt>
    <dgm:pt modelId="{ED049191-071F-4D88-AD77-12D61B6270CE}" type="pres">
      <dgm:prSet presAssocID="{910C2BA0-887D-4306-BC77-31CA2524C495}" presName="accent_1" presStyleCnt="0"/>
      <dgm:spPr/>
    </dgm:pt>
    <dgm:pt modelId="{C0A15669-4C31-4DD2-8E6A-D9D8F2B679A4}" type="pres">
      <dgm:prSet presAssocID="{910C2BA0-887D-4306-BC77-31CA2524C495}" presName="accentRepeatNode" presStyleLbl="solidFgAcc1" presStyleIdx="0" presStyleCnt="4"/>
      <dgm:spPr/>
    </dgm:pt>
    <dgm:pt modelId="{3719297D-CB58-401A-9496-AC80BFE33E9F}" type="pres">
      <dgm:prSet presAssocID="{E5D1D26B-21B5-4DCA-8916-FEBD64070836}" presName="text_2" presStyleLbl="node1" presStyleIdx="1" presStyleCnt="4">
        <dgm:presLayoutVars>
          <dgm:bulletEnabled val="1"/>
        </dgm:presLayoutVars>
      </dgm:prSet>
      <dgm:spPr/>
      <dgm:t>
        <a:bodyPr/>
        <a:lstStyle/>
        <a:p>
          <a:endParaRPr lang="sl-SI"/>
        </a:p>
      </dgm:t>
    </dgm:pt>
    <dgm:pt modelId="{DBD688E9-C0E1-440D-9DDF-004DF08C6636}" type="pres">
      <dgm:prSet presAssocID="{E5D1D26B-21B5-4DCA-8916-FEBD64070836}" presName="accent_2" presStyleCnt="0"/>
      <dgm:spPr/>
    </dgm:pt>
    <dgm:pt modelId="{9CBBCE8F-D470-466E-9492-2D24E58F96C0}" type="pres">
      <dgm:prSet presAssocID="{E5D1D26B-21B5-4DCA-8916-FEBD64070836}" presName="accentRepeatNode" presStyleLbl="solidFgAcc1" presStyleIdx="1" presStyleCnt="4"/>
      <dgm:spPr/>
    </dgm:pt>
    <dgm:pt modelId="{811FCD63-2CF8-43B6-9D11-00C0FB4B8A0F}" type="pres">
      <dgm:prSet presAssocID="{F89F91BD-9DDB-4F73-9F29-3CEC8C95AEA0}" presName="text_3" presStyleLbl="node1" presStyleIdx="2" presStyleCnt="4">
        <dgm:presLayoutVars>
          <dgm:bulletEnabled val="1"/>
        </dgm:presLayoutVars>
      </dgm:prSet>
      <dgm:spPr/>
      <dgm:t>
        <a:bodyPr/>
        <a:lstStyle/>
        <a:p>
          <a:endParaRPr lang="sl-SI"/>
        </a:p>
      </dgm:t>
    </dgm:pt>
    <dgm:pt modelId="{41CB938A-82A3-4A0D-8343-D24C8EFC9307}" type="pres">
      <dgm:prSet presAssocID="{F89F91BD-9DDB-4F73-9F29-3CEC8C95AEA0}" presName="accent_3" presStyleCnt="0"/>
      <dgm:spPr/>
    </dgm:pt>
    <dgm:pt modelId="{EAC63564-C3B3-4277-9301-C6882344C4EA}" type="pres">
      <dgm:prSet presAssocID="{F89F91BD-9DDB-4F73-9F29-3CEC8C95AEA0}" presName="accentRepeatNode" presStyleLbl="solidFgAcc1" presStyleIdx="2" presStyleCnt="4"/>
      <dgm:spPr/>
    </dgm:pt>
    <dgm:pt modelId="{5087C273-110E-4BD6-A1D9-E5521E51DA23}" type="pres">
      <dgm:prSet presAssocID="{62EFAAC8-7CE9-4C76-9449-161F694F473F}" presName="text_4" presStyleLbl="node1" presStyleIdx="3" presStyleCnt="4">
        <dgm:presLayoutVars>
          <dgm:bulletEnabled val="1"/>
        </dgm:presLayoutVars>
      </dgm:prSet>
      <dgm:spPr/>
      <dgm:t>
        <a:bodyPr/>
        <a:lstStyle/>
        <a:p>
          <a:endParaRPr lang="sl-SI"/>
        </a:p>
      </dgm:t>
    </dgm:pt>
    <dgm:pt modelId="{2A903332-236C-4CCE-9554-A6D60143C8DE}" type="pres">
      <dgm:prSet presAssocID="{62EFAAC8-7CE9-4C76-9449-161F694F473F}" presName="accent_4" presStyleCnt="0"/>
      <dgm:spPr/>
    </dgm:pt>
    <dgm:pt modelId="{2295C274-2385-4C92-8473-0DB57B7B26D7}" type="pres">
      <dgm:prSet presAssocID="{62EFAAC8-7CE9-4C76-9449-161F694F473F}" presName="accentRepeatNode" presStyleLbl="solidFgAcc1" presStyleIdx="3" presStyleCnt="4"/>
      <dgm:spPr/>
    </dgm:pt>
  </dgm:ptLst>
  <dgm:cxnLst>
    <dgm:cxn modelId="{EB6C7014-1A2B-4112-B330-86AB6E4A9976}" type="presOf" srcId="{13106F58-7CF2-4F8B-9B4E-70350BA394E3}" destId="{394A865F-3BE3-43CD-97B0-A7A57582C8A7}" srcOrd="0" destOrd="0" presId="urn:microsoft.com/office/officeart/2008/layout/VerticalCurvedList"/>
    <dgm:cxn modelId="{AF8DE096-39B0-46DE-9315-9DB246139099}" type="presOf" srcId="{308DF3E4-27DB-4D2E-B8F3-0A98724F5C61}" destId="{C642A037-88BC-48C9-863A-3175EBFA7217}" srcOrd="0" destOrd="0" presId="urn:microsoft.com/office/officeart/2008/layout/VerticalCurvedList"/>
    <dgm:cxn modelId="{7209775B-9FEE-4819-ADD8-45CDE990E68F}" srcId="{13106F58-7CF2-4F8B-9B4E-70350BA394E3}" destId="{62EFAAC8-7CE9-4C76-9449-161F694F473F}" srcOrd="3" destOrd="0" parTransId="{233C2B5F-DFEB-4464-8C19-20A2D4FC793B}" sibTransId="{81AB2CB7-4963-4C00-AC1E-5527436B632A}"/>
    <dgm:cxn modelId="{7C8A6360-FAEC-475B-9DD0-ED7E6E9751C5}" type="presOf" srcId="{F89F91BD-9DDB-4F73-9F29-3CEC8C95AEA0}" destId="{811FCD63-2CF8-43B6-9D11-00C0FB4B8A0F}" srcOrd="0" destOrd="0" presId="urn:microsoft.com/office/officeart/2008/layout/VerticalCurvedList"/>
    <dgm:cxn modelId="{2AE46813-05B0-4F22-B4C5-B4267273676B}" srcId="{13106F58-7CF2-4F8B-9B4E-70350BA394E3}" destId="{E5D1D26B-21B5-4DCA-8916-FEBD64070836}" srcOrd="1" destOrd="0" parTransId="{4B9EE062-86AA-41FE-91BD-2757D04508DD}" sibTransId="{0ABA27C8-D4AC-4AC8-8646-0292E9456FE8}"/>
    <dgm:cxn modelId="{D0249BCA-D56C-4D82-B4C9-42FC0EC01D9D}" type="presOf" srcId="{E5D1D26B-21B5-4DCA-8916-FEBD64070836}" destId="{3719297D-CB58-401A-9496-AC80BFE33E9F}" srcOrd="0" destOrd="0" presId="urn:microsoft.com/office/officeart/2008/layout/VerticalCurvedList"/>
    <dgm:cxn modelId="{0591062E-26AD-4B83-8C48-2D6F6BC23C86}" srcId="{13106F58-7CF2-4F8B-9B4E-70350BA394E3}" destId="{910C2BA0-887D-4306-BC77-31CA2524C495}" srcOrd="0" destOrd="0" parTransId="{3465785E-90CE-41C3-82C5-9FA95C71C51B}" sibTransId="{308DF3E4-27DB-4D2E-B8F3-0A98724F5C61}"/>
    <dgm:cxn modelId="{EF9425E1-571B-4FE0-AFB1-B3AF90FB63D5}" type="presOf" srcId="{62EFAAC8-7CE9-4C76-9449-161F694F473F}" destId="{5087C273-110E-4BD6-A1D9-E5521E51DA23}" srcOrd="0" destOrd="0" presId="urn:microsoft.com/office/officeart/2008/layout/VerticalCurvedList"/>
    <dgm:cxn modelId="{714DA195-1662-448B-ACD5-A5E55EA0A2F1}" type="presOf" srcId="{910C2BA0-887D-4306-BC77-31CA2524C495}" destId="{0C9DB925-4387-46AC-A5F9-52FE285B45EF}" srcOrd="0" destOrd="0" presId="urn:microsoft.com/office/officeart/2008/layout/VerticalCurvedList"/>
    <dgm:cxn modelId="{872F5E9A-E0D4-4820-B2FE-8954E8B64398}" srcId="{13106F58-7CF2-4F8B-9B4E-70350BA394E3}" destId="{F89F91BD-9DDB-4F73-9F29-3CEC8C95AEA0}" srcOrd="2" destOrd="0" parTransId="{A52089E8-7206-409A-BCB7-346E1D7FA5AC}" sibTransId="{C47A4F5A-509D-474D-9E77-08B2C01D2BDE}"/>
    <dgm:cxn modelId="{4ECF9B68-5DE4-4C70-AFAD-67BDAFBF1B63}" type="presParOf" srcId="{394A865F-3BE3-43CD-97B0-A7A57582C8A7}" destId="{1CD8686B-8BCA-4995-B34A-10BFE53C5F6F}" srcOrd="0" destOrd="0" presId="urn:microsoft.com/office/officeart/2008/layout/VerticalCurvedList"/>
    <dgm:cxn modelId="{FA69FE7A-BE28-4D6C-81F2-786C96B00446}" type="presParOf" srcId="{1CD8686B-8BCA-4995-B34A-10BFE53C5F6F}" destId="{CECE1F29-37CB-4D7E-8ABD-097B7D5B8E44}" srcOrd="0" destOrd="0" presId="urn:microsoft.com/office/officeart/2008/layout/VerticalCurvedList"/>
    <dgm:cxn modelId="{FB0183DF-1A93-41E0-9823-FBBD49A5331B}" type="presParOf" srcId="{CECE1F29-37CB-4D7E-8ABD-097B7D5B8E44}" destId="{33BD6AD8-18B6-464F-9600-136107D87DE5}" srcOrd="0" destOrd="0" presId="urn:microsoft.com/office/officeart/2008/layout/VerticalCurvedList"/>
    <dgm:cxn modelId="{ECE46DB2-7DB9-4C93-B7F8-D3E5C9FEB8A9}" type="presParOf" srcId="{CECE1F29-37CB-4D7E-8ABD-097B7D5B8E44}" destId="{C642A037-88BC-48C9-863A-3175EBFA7217}" srcOrd="1" destOrd="0" presId="urn:microsoft.com/office/officeart/2008/layout/VerticalCurvedList"/>
    <dgm:cxn modelId="{87318155-76F9-4276-9B2E-2EE496C2E601}" type="presParOf" srcId="{CECE1F29-37CB-4D7E-8ABD-097B7D5B8E44}" destId="{72BC8A30-94B3-4DC1-ACAF-BA3E334CC8E2}" srcOrd="2" destOrd="0" presId="urn:microsoft.com/office/officeart/2008/layout/VerticalCurvedList"/>
    <dgm:cxn modelId="{DCA376E2-972E-4CF3-9676-553D2E0AFB56}" type="presParOf" srcId="{CECE1F29-37CB-4D7E-8ABD-097B7D5B8E44}" destId="{7D0DF1B5-8F3D-488F-BD2C-F587C1C46B11}" srcOrd="3" destOrd="0" presId="urn:microsoft.com/office/officeart/2008/layout/VerticalCurvedList"/>
    <dgm:cxn modelId="{CEE669E3-FA0D-49AE-BD42-0E16B9174558}" type="presParOf" srcId="{1CD8686B-8BCA-4995-B34A-10BFE53C5F6F}" destId="{0C9DB925-4387-46AC-A5F9-52FE285B45EF}" srcOrd="1" destOrd="0" presId="urn:microsoft.com/office/officeart/2008/layout/VerticalCurvedList"/>
    <dgm:cxn modelId="{9ADE4FBE-44C3-43B5-8A33-C4D0C0326F86}" type="presParOf" srcId="{1CD8686B-8BCA-4995-B34A-10BFE53C5F6F}" destId="{ED049191-071F-4D88-AD77-12D61B6270CE}" srcOrd="2" destOrd="0" presId="urn:microsoft.com/office/officeart/2008/layout/VerticalCurvedList"/>
    <dgm:cxn modelId="{1EA8ED92-8DA0-4A7C-AD6D-687D7A1134BD}" type="presParOf" srcId="{ED049191-071F-4D88-AD77-12D61B6270CE}" destId="{C0A15669-4C31-4DD2-8E6A-D9D8F2B679A4}" srcOrd="0" destOrd="0" presId="urn:microsoft.com/office/officeart/2008/layout/VerticalCurvedList"/>
    <dgm:cxn modelId="{EF0FB2E4-1C4E-46CD-A794-664BFCB7DA67}" type="presParOf" srcId="{1CD8686B-8BCA-4995-B34A-10BFE53C5F6F}" destId="{3719297D-CB58-401A-9496-AC80BFE33E9F}" srcOrd="3" destOrd="0" presId="urn:microsoft.com/office/officeart/2008/layout/VerticalCurvedList"/>
    <dgm:cxn modelId="{31D6133E-365B-4889-8412-F531EBF3BE25}" type="presParOf" srcId="{1CD8686B-8BCA-4995-B34A-10BFE53C5F6F}" destId="{DBD688E9-C0E1-440D-9DDF-004DF08C6636}" srcOrd="4" destOrd="0" presId="urn:microsoft.com/office/officeart/2008/layout/VerticalCurvedList"/>
    <dgm:cxn modelId="{1D87CEAC-AEED-4C4B-AEF0-03E06103B638}" type="presParOf" srcId="{DBD688E9-C0E1-440D-9DDF-004DF08C6636}" destId="{9CBBCE8F-D470-466E-9492-2D24E58F96C0}" srcOrd="0" destOrd="0" presId="urn:microsoft.com/office/officeart/2008/layout/VerticalCurvedList"/>
    <dgm:cxn modelId="{AF7759B7-C4E1-4099-A81A-F2C9EFA39688}" type="presParOf" srcId="{1CD8686B-8BCA-4995-B34A-10BFE53C5F6F}" destId="{811FCD63-2CF8-43B6-9D11-00C0FB4B8A0F}" srcOrd="5" destOrd="0" presId="urn:microsoft.com/office/officeart/2008/layout/VerticalCurvedList"/>
    <dgm:cxn modelId="{C8ADAE82-452F-4A46-B038-B95D8E8C7A72}" type="presParOf" srcId="{1CD8686B-8BCA-4995-B34A-10BFE53C5F6F}" destId="{41CB938A-82A3-4A0D-8343-D24C8EFC9307}" srcOrd="6" destOrd="0" presId="urn:microsoft.com/office/officeart/2008/layout/VerticalCurvedList"/>
    <dgm:cxn modelId="{38491B3F-D02B-4E48-A5BB-3F7A9DF35720}" type="presParOf" srcId="{41CB938A-82A3-4A0D-8343-D24C8EFC9307}" destId="{EAC63564-C3B3-4277-9301-C6882344C4EA}" srcOrd="0" destOrd="0" presId="urn:microsoft.com/office/officeart/2008/layout/VerticalCurvedList"/>
    <dgm:cxn modelId="{C9F1241D-032A-453F-A0EA-0BD330C925E3}" type="presParOf" srcId="{1CD8686B-8BCA-4995-B34A-10BFE53C5F6F}" destId="{5087C273-110E-4BD6-A1D9-E5521E51DA23}" srcOrd="7" destOrd="0" presId="urn:microsoft.com/office/officeart/2008/layout/VerticalCurvedList"/>
    <dgm:cxn modelId="{98C1007F-7723-4F0C-BB6D-872606645C88}" type="presParOf" srcId="{1CD8686B-8BCA-4995-B34A-10BFE53C5F6F}" destId="{2A903332-236C-4CCE-9554-A6D60143C8DE}" srcOrd="8" destOrd="0" presId="urn:microsoft.com/office/officeart/2008/layout/VerticalCurvedList"/>
    <dgm:cxn modelId="{64B51410-B482-4AD7-B82D-D465EE8796B0}" type="presParOf" srcId="{2A903332-236C-4CCE-9554-A6D60143C8DE}" destId="{2295C274-2385-4C92-8473-0DB57B7B26D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3106F58-7CF2-4F8B-9B4E-70350BA394E3}"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sl-SI"/>
        </a:p>
      </dgm:t>
    </dgm:pt>
    <dgm:pt modelId="{24DF6BDB-2299-4CBE-AC03-D48274E41648}">
      <dgm:prSet phldrT="[besedilo]" custT="1"/>
      <dgm:spPr/>
      <dgm:t>
        <a:bodyPr/>
        <a:lstStyle/>
        <a:p>
          <a:r>
            <a:rPr lang="sl-SI" sz="2800" dirty="0" smtClean="0"/>
            <a:t>Preslikavo naredi izvajalec zdravstvene dejavnosti </a:t>
          </a:r>
          <a:endParaRPr lang="sl-SI" sz="2800" dirty="0"/>
        </a:p>
      </dgm:t>
    </dgm:pt>
    <dgm:pt modelId="{6B3D2265-1112-4DA1-9D1D-83603E9BA071}" type="parTrans" cxnId="{73BD7DF9-33C0-47EC-B42F-EB2D9149B230}">
      <dgm:prSet/>
      <dgm:spPr/>
      <dgm:t>
        <a:bodyPr/>
        <a:lstStyle/>
        <a:p>
          <a:endParaRPr lang="sl-SI" sz="2800"/>
        </a:p>
      </dgm:t>
    </dgm:pt>
    <dgm:pt modelId="{23B897AE-4530-4B0D-9F28-B2932BD8A6AB}" type="sibTrans" cxnId="{73BD7DF9-33C0-47EC-B42F-EB2D9149B230}">
      <dgm:prSet/>
      <dgm:spPr/>
      <dgm:t>
        <a:bodyPr/>
        <a:lstStyle/>
        <a:p>
          <a:endParaRPr lang="sl-SI" sz="2800"/>
        </a:p>
      </dgm:t>
    </dgm:pt>
    <dgm:pt modelId="{F3155CD0-91AE-41E0-91DA-E6E6E5ABAC00}">
      <dgm:prSet phldrT="[besedilo]" custT="1"/>
      <dgm:spPr/>
      <dgm:t>
        <a:bodyPr/>
        <a:lstStyle/>
        <a:p>
          <a:r>
            <a:rPr lang="sl-SI" sz="2800" dirty="0" smtClean="0"/>
            <a:t>Rok za izvedbo 1. november 2015</a:t>
          </a:r>
          <a:endParaRPr lang="sl-SI" sz="2800" dirty="0"/>
        </a:p>
      </dgm:t>
    </dgm:pt>
    <dgm:pt modelId="{30F4723F-11E1-4541-8C14-9CD984A9A40B}" type="parTrans" cxnId="{E8B75E02-47B8-45EA-A18E-DCAF5E7DCBD4}">
      <dgm:prSet/>
      <dgm:spPr/>
      <dgm:t>
        <a:bodyPr/>
        <a:lstStyle/>
        <a:p>
          <a:endParaRPr lang="sl-SI" sz="2800"/>
        </a:p>
      </dgm:t>
    </dgm:pt>
    <dgm:pt modelId="{BAB62BBE-9FAA-4F23-B3B9-1BB994590064}" type="sibTrans" cxnId="{E8B75E02-47B8-45EA-A18E-DCAF5E7DCBD4}">
      <dgm:prSet/>
      <dgm:spPr/>
      <dgm:t>
        <a:bodyPr/>
        <a:lstStyle/>
        <a:p>
          <a:endParaRPr lang="sl-SI" sz="2800"/>
        </a:p>
      </dgm:t>
    </dgm:pt>
    <dgm:pt modelId="{E8FB92F2-AF35-4989-B571-062989ABECDF}">
      <dgm:prSet phldrT="[besedilo]" custT="1"/>
      <dgm:spPr/>
      <dgm:t>
        <a:bodyPr/>
        <a:lstStyle/>
        <a:p>
          <a:r>
            <a:rPr lang="sl-SI" sz="2800" dirty="0" smtClean="0"/>
            <a:t>Med preslikavo na zahtevo izvajalcev možne spremembe VZS (nove storitve, hierarhija storitev) na podlagi odobritve skupine za VZS</a:t>
          </a:r>
          <a:endParaRPr lang="sl-SI" sz="2800" dirty="0"/>
        </a:p>
      </dgm:t>
    </dgm:pt>
    <dgm:pt modelId="{28E1A6D1-81AD-47C9-B259-8F5856832BB4}" type="parTrans" cxnId="{D7E49BC5-15FF-4958-B26E-B93320931D18}">
      <dgm:prSet/>
      <dgm:spPr/>
      <dgm:t>
        <a:bodyPr/>
        <a:lstStyle/>
        <a:p>
          <a:endParaRPr lang="sl-SI" sz="2800"/>
        </a:p>
      </dgm:t>
    </dgm:pt>
    <dgm:pt modelId="{3DD725C5-9B51-4636-99EF-6030D7F108EF}" type="sibTrans" cxnId="{D7E49BC5-15FF-4958-B26E-B93320931D18}">
      <dgm:prSet/>
      <dgm:spPr/>
      <dgm:t>
        <a:bodyPr/>
        <a:lstStyle/>
        <a:p>
          <a:endParaRPr lang="sl-SI" sz="2800"/>
        </a:p>
      </dgm:t>
    </dgm:pt>
    <dgm:pt modelId="{B3856145-BC57-4090-B29D-AF97497163E1}">
      <dgm:prSet phldrT="[besedilo]" custT="1"/>
      <dgm:spPr/>
      <dgm:t>
        <a:bodyPr/>
        <a:lstStyle/>
        <a:p>
          <a:r>
            <a:rPr lang="sl-SI" sz="2800" dirty="0" smtClean="0"/>
            <a:t>V času preslikave se lahko pokažejo potrebe po nekaterih spremembah internih šifrantov (nove čakalne knjige, razdelitev aktivnosti)</a:t>
          </a:r>
          <a:endParaRPr lang="sl-SI" sz="2800" dirty="0"/>
        </a:p>
      </dgm:t>
    </dgm:pt>
    <dgm:pt modelId="{D60FB150-0B10-4339-A9C1-5517AC813C83}" type="parTrans" cxnId="{B94F17DD-19D4-4C3C-9344-8A0794902899}">
      <dgm:prSet/>
      <dgm:spPr/>
      <dgm:t>
        <a:bodyPr/>
        <a:lstStyle/>
        <a:p>
          <a:endParaRPr lang="sl-SI" sz="2800"/>
        </a:p>
      </dgm:t>
    </dgm:pt>
    <dgm:pt modelId="{2C7879AD-D0AB-4870-B79C-E094B4FE2ECA}" type="sibTrans" cxnId="{B94F17DD-19D4-4C3C-9344-8A0794902899}">
      <dgm:prSet/>
      <dgm:spPr/>
      <dgm:t>
        <a:bodyPr/>
        <a:lstStyle/>
        <a:p>
          <a:endParaRPr lang="sl-SI" sz="2800"/>
        </a:p>
      </dgm:t>
    </dgm:pt>
    <dgm:pt modelId="{394A865F-3BE3-43CD-97B0-A7A57582C8A7}" type="pres">
      <dgm:prSet presAssocID="{13106F58-7CF2-4F8B-9B4E-70350BA394E3}" presName="Name0" presStyleCnt="0">
        <dgm:presLayoutVars>
          <dgm:chMax val="7"/>
          <dgm:chPref val="7"/>
          <dgm:dir/>
        </dgm:presLayoutVars>
      </dgm:prSet>
      <dgm:spPr/>
      <dgm:t>
        <a:bodyPr/>
        <a:lstStyle/>
        <a:p>
          <a:endParaRPr lang="sl-SI"/>
        </a:p>
      </dgm:t>
    </dgm:pt>
    <dgm:pt modelId="{1CD8686B-8BCA-4995-B34A-10BFE53C5F6F}" type="pres">
      <dgm:prSet presAssocID="{13106F58-7CF2-4F8B-9B4E-70350BA394E3}" presName="Name1" presStyleCnt="0"/>
      <dgm:spPr/>
    </dgm:pt>
    <dgm:pt modelId="{CECE1F29-37CB-4D7E-8ABD-097B7D5B8E44}" type="pres">
      <dgm:prSet presAssocID="{13106F58-7CF2-4F8B-9B4E-70350BA394E3}" presName="cycle" presStyleCnt="0"/>
      <dgm:spPr/>
    </dgm:pt>
    <dgm:pt modelId="{33BD6AD8-18B6-464F-9600-136107D87DE5}" type="pres">
      <dgm:prSet presAssocID="{13106F58-7CF2-4F8B-9B4E-70350BA394E3}" presName="srcNode" presStyleLbl="node1" presStyleIdx="0" presStyleCnt="4"/>
      <dgm:spPr/>
    </dgm:pt>
    <dgm:pt modelId="{C642A037-88BC-48C9-863A-3175EBFA7217}" type="pres">
      <dgm:prSet presAssocID="{13106F58-7CF2-4F8B-9B4E-70350BA394E3}" presName="conn" presStyleLbl="parChTrans1D2" presStyleIdx="0" presStyleCnt="1"/>
      <dgm:spPr/>
      <dgm:t>
        <a:bodyPr/>
        <a:lstStyle/>
        <a:p>
          <a:endParaRPr lang="sl-SI"/>
        </a:p>
      </dgm:t>
    </dgm:pt>
    <dgm:pt modelId="{72BC8A30-94B3-4DC1-ACAF-BA3E334CC8E2}" type="pres">
      <dgm:prSet presAssocID="{13106F58-7CF2-4F8B-9B4E-70350BA394E3}" presName="extraNode" presStyleLbl="node1" presStyleIdx="0" presStyleCnt="4"/>
      <dgm:spPr/>
    </dgm:pt>
    <dgm:pt modelId="{7D0DF1B5-8F3D-488F-BD2C-F587C1C46B11}" type="pres">
      <dgm:prSet presAssocID="{13106F58-7CF2-4F8B-9B4E-70350BA394E3}" presName="dstNode" presStyleLbl="node1" presStyleIdx="0" presStyleCnt="4"/>
      <dgm:spPr/>
    </dgm:pt>
    <dgm:pt modelId="{C8B38547-12B0-47C0-A374-861525553B4B}" type="pres">
      <dgm:prSet presAssocID="{24DF6BDB-2299-4CBE-AC03-D48274E41648}" presName="text_1" presStyleLbl="node1" presStyleIdx="0" presStyleCnt="4">
        <dgm:presLayoutVars>
          <dgm:bulletEnabled val="1"/>
        </dgm:presLayoutVars>
      </dgm:prSet>
      <dgm:spPr/>
      <dgm:t>
        <a:bodyPr/>
        <a:lstStyle/>
        <a:p>
          <a:endParaRPr lang="sl-SI"/>
        </a:p>
      </dgm:t>
    </dgm:pt>
    <dgm:pt modelId="{6DEC2E38-EF86-4783-B97B-1705C04BFB74}" type="pres">
      <dgm:prSet presAssocID="{24DF6BDB-2299-4CBE-AC03-D48274E41648}" presName="accent_1" presStyleCnt="0"/>
      <dgm:spPr/>
    </dgm:pt>
    <dgm:pt modelId="{FDAF980A-F6D5-4EBC-B454-B3F0FB1E91DE}" type="pres">
      <dgm:prSet presAssocID="{24DF6BDB-2299-4CBE-AC03-D48274E41648}" presName="accentRepeatNode" presStyleLbl="solidFgAcc1" presStyleIdx="0" presStyleCnt="4"/>
      <dgm:spPr/>
    </dgm:pt>
    <dgm:pt modelId="{B1DA24E3-64A6-4207-B12B-491857B0750C}" type="pres">
      <dgm:prSet presAssocID="{F3155CD0-91AE-41E0-91DA-E6E6E5ABAC00}" presName="text_2" presStyleLbl="node1" presStyleIdx="1" presStyleCnt="4">
        <dgm:presLayoutVars>
          <dgm:bulletEnabled val="1"/>
        </dgm:presLayoutVars>
      </dgm:prSet>
      <dgm:spPr/>
      <dgm:t>
        <a:bodyPr/>
        <a:lstStyle/>
        <a:p>
          <a:endParaRPr lang="sl-SI"/>
        </a:p>
      </dgm:t>
    </dgm:pt>
    <dgm:pt modelId="{0165836D-AB7D-42A4-93FF-8A34ED9A3F8E}" type="pres">
      <dgm:prSet presAssocID="{F3155CD0-91AE-41E0-91DA-E6E6E5ABAC00}" presName="accent_2" presStyleCnt="0"/>
      <dgm:spPr/>
    </dgm:pt>
    <dgm:pt modelId="{E5564FA8-0F99-4D01-83A9-BE0231E23461}" type="pres">
      <dgm:prSet presAssocID="{F3155CD0-91AE-41E0-91DA-E6E6E5ABAC00}" presName="accentRepeatNode" presStyleLbl="solidFgAcc1" presStyleIdx="1" presStyleCnt="4"/>
      <dgm:spPr/>
    </dgm:pt>
    <dgm:pt modelId="{8BFE2D72-2177-4B4A-BC6F-5DE6E429763A}" type="pres">
      <dgm:prSet presAssocID="{E8FB92F2-AF35-4989-B571-062989ABECDF}" presName="text_3" presStyleLbl="node1" presStyleIdx="2" presStyleCnt="4">
        <dgm:presLayoutVars>
          <dgm:bulletEnabled val="1"/>
        </dgm:presLayoutVars>
      </dgm:prSet>
      <dgm:spPr/>
      <dgm:t>
        <a:bodyPr/>
        <a:lstStyle/>
        <a:p>
          <a:endParaRPr lang="sl-SI"/>
        </a:p>
      </dgm:t>
    </dgm:pt>
    <dgm:pt modelId="{E50D54CC-1150-478E-9F50-72B460D7DCC3}" type="pres">
      <dgm:prSet presAssocID="{E8FB92F2-AF35-4989-B571-062989ABECDF}" presName="accent_3" presStyleCnt="0"/>
      <dgm:spPr/>
    </dgm:pt>
    <dgm:pt modelId="{8F5B6991-07E1-47E2-87A8-5EB71243AE75}" type="pres">
      <dgm:prSet presAssocID="{E8FB92F2-AF35-4989-B571-062989ABECDF}" presName="accentRepeatNode" presStyleLbl="solidFgAcc1" presStyleIdx="2" presStyleCnt="4"/>
      <dgm:spPr/>
    </dgm:pt>
    <dgm:pt modelId="{2D9A56AA-8C01-4DD4-85F8-9D6735D2EB0E}" type="pres">
      <dgm:prSet presAssocID="{B3856145-BC57-4090-B29D-AF97497163E1}" presName="text_4" presStyleLbl="node1" presStyleIdx="3" presStyleCnt="4">
        <dgm:presLayoutVars>
          <dgm:bulletEnabled val="1"/>
        </dgm:presLayoutVars>
      </dgm:prSet>
      <dgm:spPr/>
      <dgm:t>
        <a:bodyPr/>
        <a:lstStyle/>
        <a:p>
          <a:endParaRPr lang="sl-SI"/>
        </a:p>
      </dgm:t>
    </dgm:pt>
    <dgm:pt modelId="{5DFF78AA-B1E0-4453-A3E6-A94182821078}" type="pres">
      <dgm:prSet presAssocID="{B3856145-BC57-4090-B29D-AF97497163E1}" presName="accent_4" presStyleCnt="0"/>
      <dgm:spPr/>
    </dgm:pt>
    <dgm:pt modelId="{C5607D60-0CAC-4E05-9697-BBF3AED8B3D1}" type="pres">
      <dgm:prSet presAssocID="{B3856145-BC57-4090-B29D-AF97497163E1}" presName="accentRepeatNode" presStyleLbl="solidFgAcc1" presStyleIdx="3" presStyleCnt="4"/>
      <dgm:spPr/>
    </dgm:pt>
  </dgm:ptLst>
  <dgm:cxnLst>
    <dgm:cxn modelId="{B94F17DD-19D4-4C3C-9344-8A0794902899}" srcId="{13106F58-7CF2-4F8B-9B4E-70350BA394E3}" destId="{B3856145-BC57-4090-B29D-AF97497163E1}" srcOrd="3" destOrd="0" parTransId="{D60FB150-0B10-4339-A9C1-5517AC813C83}" sibTransId="{2C7879AD-D0AB-4870-B79C-E094B4FE2ECA}"/>
    <dgm:cxn modelId="{73BD7DF9-33C0-47EC-B42F-EB2D9149B230}" srcId="{13106F58-7CF2-4F8B-9B4E-70350BA394E3}" destId="{24DF6BDB-2299-4CBE-AC03-D48274E41648}" srcOrd="0" destOrd="0" parTransId="{6B3D2265-1112-4DA1-9D1D-83603E9BA071}" sibTransId="{23B897AE-4530-4B0D-9F28-B2932BD8A6AB}"/>
    <dgm:cxn modelId="{D788D56A-2D71-4986-8222-7D6E16509A42}" type="presOf" srcId="{24DF6BDB-2299-4CBE-AC03-D48274E41648}" destId="{C8B38547-12B0-47C0-A374-861525553B4B}" srcOrd="0" destOrd="0" presId="urn:microsoft.com/office/officeart/2008/layout/VerticalCurvedList"/>
    <dgm:cxn modelId="{C672765D-29C6-4D7C-AA2D-A6E865CACD95}" type="presOf" srcId="{13106F58-7CF2-4F8B-9B4E-70350BA394E3}" destId="{394A865F-3BE3-43CD-97B0-A7A57582C8A7}" srcOrd="0" destOrd="0" presId="urn:microsoft.com/office/officeart/2008/layout/VerticalCurvedList"/>
    <dgm:cxn modelId="{E8B75E02-47B8-45EA-A18E-DCAF5E7DCBD4}" srcId="{13106F58-7CF2-4F8B-9B4E-70350BA394E3}" destId="{F3155CD0-91AE-41E0-91DA-E6E6E5ABAC00}" srcOrd="1" destOrd="0" parTransId="{30F4723F-11E1-4541-8C14-9CD984A9A40B}" sibTransId="{BAB62BBE-9FAA-4F23-B3B9-1BB994590064}"/>
    <dgm:cxn modelId="{417F9EDF-DBDE-4118-BEF3-83D93C9DB4EC}" type="presOf" srcId="{23B897AE-4530-4B0D-9F28-B2932BD8A6AB}" destId="{C642A037-88BC-48C9-863A-3175EBFA7217}" srcOrd="0" destOrd="0" presId="urn:microsoft.com/office/officeart/2008/layout/VerticalCurvedList"/>
    <dgm:cxn modelId="{D7E49BC5-15FF-4958-B26E-B93320931D18}" srcId="{13106F58-7CF2-4F8B-9B4E-70350BA394E3}" destId="{E8FB92F2-AF35-4989-B571-062989ABECDF}" srcOrd="2" destOrd="0" parTransId="{28E1A6D1-81AD-47C9-B259-8F5856832BB4}" sibTransId="{3DD725C5-9B51-4636-99EF-6030D7F108EF}"/>
    <dgm:cxn modelId="{F8E9DC39-586C-4199-86E8-058B354FE6B2}" type="presOf" srcId="{E8FB92F2-AF35-4989-B571-062989ABECDF}" destId="{8BFE2D72-2177-4B4A-BC6F-5DE6E429763A}" srcOrd="0" destOrd="0" presId="urn:microsoft.com/office/officeart/2008/layout/VerticalCurvedList"/>
    <dgm:cxn modelId="{CD3EBA7D-4604-4C5F-85BC-16A47346B2F8}" type="presOf" srcId="{B3856145-BC57-4090-B29D-AF97497163E1}" destId="{2D9A56AA-8C01-4DD4-85F8-9D6735D2EB0E}" srcOrd="0" destOrd="0" presId="urn:microsoft.com/office/officeart/2008/layout/VerticalCurvedList"/>
    <dgm:cxn modelId="{3D65EEA9-C7A8-4B91-BDF1-4E8EE0301C4F}" type="presOf" srcId="{F3155CD0-91AE-41E0-91DA-E6E6E5ABAC00}" destId="{B1DA24E3-64A6-4207-B12B-491857B0750C}" srcOrd="0" destOrd="0" presId="urn:microsoft.com/office/officeart/2008/layout/VerticalCurvedList"/>
    <dgm:cxn modelId="{1C55BF3A-24B3-4426-ACD4-5D354D2099AD}" type="presParOf" srcId="{394A865F-3BE3-43CD-97B0-A7A57582C8A7}" destId="{1CD8686B-8BCA-4995-B34A-10BFE53C5F6F}" srcOrd="0" destOrd="0" presId="urn:microsoft.com/office/officeart/2008/layout/VerticalCurvedList"/>
    <dgm:cxn modelId="{58027638-DAD7-43A0-A752-0D323947554C}" type="presParOf" srcId="{1CD8686B-8BCA-4995-B34A-10BFE53C5F6F}" destId="{CECE1F29-37CB-4D7E-8ABD-097B7D5B8E44}" srcOrd="0" destOrd="0" presId="urn:microsoft.com/office/officeart/2008/layout/VerticalCurvedList"/>
    <dgm:cxn modelId="{60EB5C9F-CB81-406B-81C3-2D37B7A62CF9}" type="presParOf" srcId="{CECE1F29-37CB-4D7E-8ABD-097B7D5B8E44}" destId="{33BD6AD8-18B6-464F-9600-136107D87DE5}" srcOrd="0" destOrd="0" presId="urn:microsoft.com/office/officeart/2008/layout/VerticalCurvedList"/>
    <dgm:cxn modelId="{A573499D-2264-4B29-9CED-D9233BC08719}" type="presParOf" srcId="{CECE1F29-37CB-4D7E-8ABD-097B7D5B8E44}" destId="{C642A037-88BC-48C9-863A-3175EBFA7217}" srcOrd="1" destOrd="0" presId="urn:microsoft.com/office/officeart/2008/layout/VerticalCurvedList"/>
    <dgm:cxn modelId="{08B1B9CD-5968-4799-AFDA-B2081FF1CE97}" type="presParOf" srcId="{CECE1F29-37CB-4D7E-8ABD-097B7D5B8E44}" destId="{72BC8A30-94B3-4DC1-ACAF-BA3E334CC8E2}" srcOrd="2" destOrd="0" presId="urn:microsoft.com/office/officeart/2008/layout/VerticalCurvedList"/>
    <dgm:cxn modelId="{CCEFBB25-9600-4F4C-B66B-E369BE7E7AE0}" type="presParOf" srcId="{CECE1F29-37CB-4D7E-8ABD-097B7D5B8E44}" destId="{7D0DF1B5-8F3D-488F-BD2C-F587C1C46B11}" srcOrd="3" destOrd="0" presId="urn:microsoft.com/office/officeart/2008/layout/VerticalCurvedList"/>
    <dgm:cxn modelId="{80CA616E-D56D-4CA9-B5FC-998B81AC92A3}" type="presParOf" srcId="{1CD8686B-8BCA-4995-B34A-10BFE53C5F6F}" destId="{C8B38547-12B0-47C0-A374-861525553B4B}" srcOrd="1" destOrd="0" presId="urn:microsoft.com/office/officeart/2008/layout/VerticalCurvedList"/>
    <dgm:cxn modelId="{096A81FA-A84D-40D9-BC1B-389266FA369E}" type="presParOf" srcId="{1CD8686B-8BCA-4995-B34A-10BFE53C5F6F}" destId="{6DEC2E38-EF86-4783-B97B-1705C04BFB74}" srcOrd="2" destOrd="0" presId="urn:microsoft.com/office/officeart/2008/layout/VerticalCurvedList"/>
    <dgm:cxn modelId="{F85B9276-ABFF-4D8A-B310-25CCF0537310}" type="presParOf" srcId="{6DEC2E38-EF86-4783-B97B-1705C04BFB74}" destId="{FDAF980A-F6D5-4EBC-B454-B3F0FB1E91DE}" srcOrd="0" destOrd="0" presId="urn:microsoft.com/office/officeart/2008/layout/VerticalCurvedList"/>
    <dgm:cxn modelId="{8513B571-C014-4A75-A193-6146BDDC6A28}" type="presParOf" srcId="{1CD8686B-8BCA-4995-B34A-10BFE53C5F6F}" destId="{B1DA24E3-64A6-4207-B12B-491857B0750C}" srcOrd="3" destOrd="0" presId="urn:microsoft.com/office/officeart/2008/layout/VerticalCurvedList"/>
    <dgm:cxn modelId="{A3DD2231-36C2-465F-8763-82572CF760C1}" type="presParOf" srcId="{1CD8686B-8BCA-4995-B34A-10BFE53C5F6F}" destId="{0165836D-AB7D-42A4-93FF-8A34ED9A3F8E}" srcOrd="4" destOrd="0" presId="urn:microsoft.com/office/officeart/2008/layout/VerticalCurvedList"/>
    <dgm:cxn modelId="{2D3D6CA9-88E6-4551-BF96-75B204C51CDD}" type="presParOf" srcId="{0165836D-AB7D-42A4-93FF-8A34ED9A3F8E}" destId="{E5564FA8-0F99-4D01-83A9-BE0231E23461}" srcOrd="0" destOrd="0" presId="urn:microsoft.com/office/officeart/2008/layout/VerticalCurvedList"/>
    <dgm:cxn modelId="{BD133C2B-BAFA-4F5F-9FF1-D3864AD4DC42}" type="presParOf" srcId="{1CD8686B-8BCA-4995-B34A-10BFE53C5F6F}" destId="{8BFE2D72-2177-4B4A-BC6F-5DE6E429763A}" srcOrd="5" destOrd="0" presId="urn:microsoft.com/office/officeart/2008/layout/VerticalCurvedList"/>
    <dgm:cxn modelId="{88124FDF-C75F-4277-8459-A7D5BA368A6D}" type="presParOf" srcId="{1CD8686B-8BCA-4995-B34A-10BFE53C5F6F}" destId="{E50D54CC-1150-478E-9F50-72B460D7DCC3}" srcOrd="6" destOrd="0" presId="urn:microsoft.com/office/officeart/2008/layout/VerticalCurvedList"/>
    <dgm:cxn modelId="{51FABFB0-5AE6-4344-9061-412D584A27D6}" type="presParOf" srcId="{E50D54CC-1150-478E-9F50-72B460D7DCC3}" destId="{8F5B6991-07E1-47E2-87A8-5EB71243AE75}" srcOrd="0" destOrd="0" presId="urn:microsoft.com/office/officeart/2008/layout/VerticalCurvedList"/>
    <dgm:cxn modelId="{D0B8817B-9355-48EC-92D4-B43965B41F40}" type="presParOf" srcId="{1CD8686B-8BCA-4995-B34A-10BFE53C5F6F}" destId="{2D9A56AA-8C01-4DD4-85F8-9D6735D2EB0E}" srcOrd="7" destOrd="0" presId="urn:microsoft.com/office/officeart/2008/layout/VerticalCurvedList"/>
    <dgm:cxn modelId="{29832D80-3ADD-46C9-B5F4-0B72377EA8DE}" type="presParOf" srcId="{1CD8686B-8BCA-4995-B34A-10BFE53C5F6F}" destId="{5DFF78AA-B1E0-4453-A3E6-A94182821078}" srcOrd="8" destOrd="0" presId="urn:microsoft.com/office/officeart/2008/layout/VerticalCurvedList"/>
    <dgm:cxn modelId="{A1331ADD-37EF-490A-9DED-BAD8772BBE01}" type="presParOf" srcId="{5DFF78AA-B1E0-4453-A3E6-A94182821078}" destId="{C5607D60-0CAC-4E05-9697-BBF3AED8B3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3C8E5-4342-4DA2-8ED1-09B48345FA22}">
      <dsp:nvSpPr>
        <dsp:cNvPr id="0" name=""/>
        <dsp:cNvSpPr/>
      </dsp:nvSpPr>
      <dsp:spPr>
        <a:xfrm>
          <a:off x="-5106209" y="-782227"/>
          <a:ext cx="6080891" cy="6080891"/>
        </a:xfrm>
        <a:prstGeom prst="blockArc">
          <a:avLst>
            <a:gd name="adj1" fmla="val 18900000"/>
            <a:gd name="adj2" fmla="val 2700000"/>
            <a:gd name="adj3" fmla="val 355"/>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E7DB03-A395-449F-B63E-947CCED615C0}">
      <dsp:nvSpPr>
        <dsp:cNvPr id="0" name=""/>
        <dsp:cNvSpPr/>
      </dsp:nvSpPr>
      <dsp:spPr>
        <a:xfrm>
          <a:off x="626881" y="451643"/>
          <a:ext cx="10266658" cy="90328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6984" tIns="68580" rIns="68580" bIns="68580" numCol="1" spcCol="1270" anchor="ctr" anchorCtr="0">
          <a:noAutofit/>
        </a:bodyPr>
        <a:lstStyle/>
        <a:p>
          <a:pPr lvl="0" algn="l" defTabSz="1200150" rtl="0">
            <a:lnSpc>
              <a:spcPct val="90000"/>
            </a:lnSpc>
            <a:spcBef>
              <a:spcPct val="0"/>
            </a:spcBef>
            <a:spcAft>
              <a:spcPct val="35000"/>
            </a:spcAft>
          </a:pPr>
          <a:r>
            <a:rPr lang="sl-SI" sz="2700" b="1" kern="1200" dirty="0" smtClean="0"/>
            <a:t>Predstavitev</a:t>
          </a:r>
          <a:r>
            <a:rPr lang="sl-SI" sz="2700" kern="1200" dirty="0" smtClean="0"/>
            <a:t>, namenjena splošnemu pregledu centralnega sistema in sprememb   </a:t>
          </a:r>
          <a:endParaRPr lang="sl-SI" sz="2700" kern="1200" dirty="0"/>
        </a:p>
      </dsp:txBody>
      <dsp:txXfrm>
        <a:off x="626881" y="451643"/>
        <a:ext cx="10266658" cy="903287"/>
      </dsp:txXfrm>
    </dsp:sp>
    <dsp:sp modelId="{6C4165C7-55C9-4107-8938-4018326E3859}">
      <dsp:nvSpPr>
        <dsp:cNvPr id="0" name=""/>
        <dsp:cNvSpPr/>
      </dsp:nvSpPr>
      <dsp:spPr>
        <a:xfrm>
          <a:off x="62326" y="338732"/>
          <a:ext cx="1129109" cy="112910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4F4A72-F0E8-4953-B903-999F317859DF}">
      <dsp:nvSpPr>
        <dsp:cNvPr id="0" name=""/>
        <dsp:cNvSpPr/>
      </dsp:nvSpPr>
      <dsp:spPr>
        <a:xfrm>
          <a:off x="955226" y="1806574"/>
          <a:ext cx="9938313" cy="90328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6984" tIns="68580" rIns="68580" bIns="68580" numCol="1" spcCol="1270" anchor="ctr" anchorCtr="0">
          <a:noAutofit/>
        </a:bodyPr>
        <a:lstStyle/>
        <a:p>
          <a:pPr lvl="0" algn="l" defTabSz="1200150" rtl="0">
            <a:lnSpc>
              <a:spcPct val="90000"/>
            </a:lnSpc>
            <a:spcBef>
              <a:spcPct val="0"/>
            </a:spcBef>
            <a:spcAft>
              <a:spcPct val="35000"/>
            </a:spcAft>
          </a:pPr>
          <a:r>
            <a:rPr lang="sl-SI" sz="2700" kern="1200" dirty="0" smtClean="0"/>
            <a:t>Ni podrobna predstavitev funkcionalnosti zalednih aplikacij</a:t>
          </a:r>
          <a:endParaRPr lang="sl-SI" sz="2700" kern="1200" dirty="0"/>
        </a:p>
      </dsp:txBody>
      <dsp:txXfrm>
        <a:off x="955226" y="1806574"/>
        <a:ext cx="9938313" cy="903287"/>
      </dsp:txXfrm>
    </dsp:sp>
    <dsp:sp modelId="{E6B778B0-B634-450D-B5B4-16165E9BBDA4}">
      <dsp:nvSpPr>
        <dsp:cNvPr id="0" name=""/>
        <dsp:cNvSpPr/>
      </dsp:nvSpPr>
      <dsp:spPr>
        <a:xfrm>
          <a:off x="390671" y="1693663"/>
          <a:ext cx="1129109" cy="112910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169697-906E-46B7-B66A-DFAE774C093E}">
      <dsp:nvSpPr>
        <dsp:cNvPr id="0" name=""/>
        <dsp:cNvSpPr/>
      </dsp:nvSpPr>
      <dsp:spPr>
        <a:xfrm>
          <a:off x="626881" y="3161505"/>
          <a:ext cx="10266658" cy="9032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6984" tIns="68580" rIns="68580" bIns="68580" numCol="1" spcCol="1270" anchor="ctr" anchorCtr="0">
          <a:noAutofit/>
        </a:bodyPr>
        <a:lstStyle/>
        <a:p>
          <a:pPr lvl="0" algn="l" defTabSz="1200150" rtl="0">
            <a:lnSpc>
              <a:spcPct val="90000"/>
            </a:lnSpc>
            <a:spcBef>
              <a:spcPct val="0"/>
            </a:spcBef>
            <a:spcAft>
              <a:spcPct val="35000"/>
            </a:spcAft>
          </a:pPr>
          <a:r>
            <a:rPr lang="sl-SI" sz="2700" kern="1200" dirty="0" smtClean="0"/>
            <a:t>Stališče o sprejemljivosti za uporabo vseh deležnikov</a:t>
          </a:r>
          <a:endParaRPr lang="sl-SI" sz="2700" kern="1200" dirty="0"/>
        </a:p>
      </dsp:txBody>
      <dsp:txXfrm>
        <a:off x="626881" y="3161505"/>
        <a:ext cx="10266658" cy="903287"/>
      </dsp:txXfrm>
    </dsp:sp>
    <dsp:sp modelId="{81D6E075-3C3D-4EF0-B437-A43FC645B4A2}">
      <dsp:nvSpPr>
        <dsp:cNvPr id="0" name=""/>
        <dsp:cNvSpPr/>
      </dsp:nvSpPr>
      <dsp:spPr>
        <a:xfrm>
          <a:off x="62326" y="3048594"/>
          <a:ext cx="1129109" cy="112910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81132BB4-534D-4087-B60B-A171D965B3BB}">
      <dsp:nvSpPr>
        <dsp:cNvPr id="0" name=""/>
        <dsp:cNvSpPr/>
      </dsp:nvSpPr>
      <dsp:spPr>
        <a:xfrm>
          <a:off x="0" y="1164943"/>
          <a:ext cx="10955867" cy="1031354"/>
        </a:xfrm>
        <a:prstGeom prst="roundRect">
          <a:avLst/>
        </a:prstGeom>
        <a:solidFill>
          <a:schemeClr val="accent3">
            <a:hueOff val="0"/>
            <a:satOff val="0"/>
            <a:lumOff val="0"/>
            <a:alpha val="2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a:t>
          </a:r>
          <a:endParaRPr lang="sl-SI" sz="4300" kern="1200" dirty="0"/>
        </a:p>
      </dsp:txBody>
      <dsp:txXfrm>
        <a:off x="50347" y="121529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alpha val="2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alpha val="2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A6701-8199-4748-8BEE-A06786E5857E}">
      <dsp:nvSpPr>
        <dsp:cNvPr id="0" name=""/>
        <dsp:cNvSpPr/>
      </dsp:nvSpPr>
      <dsp:spPr>
        <a:xfrm>
          <a:off x="0" y="2210"/>
          <a:ext cx="11635858" cy="7974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smtClean="0"/>
            <a:t>Izdela jo osebni zdravnik ali </a:t>
          </a:r>
          <a:r>
            <a:rPr lang="sl-SI" sz="2800" kern="1200" dirty="0" err="1" smtClean="0"/>
            <a:t>napotni</a:t>
          </a:r>
          <a:r>
            <a:rPr lang="sl-SI" sz="2800" kern="1200" dirty="0" smtClean="0"/>
            <a:t> zdravnik, ki ima s strani osebnega zdravnika podeljeno pooblastilo za to </a:t>
          </a:r>
          <a:endParaRPr lang="sl-SI" sz="2800" kern="1200" dirty="0"/>
        </a:p>
      </dsp:txBody>
      <dsp:txXfrm>
        <a:off x="38927" y="41137"/>
        <a:ext cx="11558004" cy="719574"/>
      </dsp:txXfrm>
    </dsp:sp>
    <dsp:sp modelId="{76CF74ED-0743-4F95-A322-1757B11A5A22}">
      <dsp:nvSpPr>
        <dsp:cNvPr id="0" name=""/>
        <dsp:cNvSpPr/>
      </dsp:nvSpPr>
      <dsp:spPr>
        <a:xfrm>
          <a:off x="0" y="809862"/>
          <a:ext cx="11635858" cy="79742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smtClean="0"/>
            <a:t>Ob shranjevanju se preverja obstoj vseh obveznih podatkov.</a:t>
          </a:r>
        </a:p>
      </dsp:txBody>
      <dsp:txXfrm>
        <a:off x="38927" y="848789"/>
        <a:ext cx="11558004" cy="719574"/>
      </dsp:txXfrm>
    </dsp:sp>
    <dsp:sp modelId="{7C7A5A77-DBC6-4545-9701-57251A8D2572}">
      <dsp:nvSpPr>
        <dsp:cNvPr id="0" name=""/>
        <dsp:cNvSpPr/>
      </dsp:nvSpPr>
      <dsp:spPr>
        <a:xfrm>
          <a:off x="0" y="1617513"/>
          <a:ext cx="11635858" cy="79742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smtClean="0"/>
            <a:t>Možno je dodajanje manjših elektronskih prilog.</a:t>
          </a:r>
        </a:p>
      </dsp:txBody>
      <dsp:txXfrm>
        <a:off x="38927" y="1656440"/>
        <a:ext cx="11558004" cy="719574"/>
      </dsp:txXfrm>
    </dsp:sp>
    <dsp:sp modelId="{9ACEFBA8-80E4-4021-8C12-4AD48B58CEFD}">
      <dsp:nvSpPr>
        <dsp:cNvPr id="0" name=""/>
        <dsp:cNvSpPr/>
      </dsp:nvSpPr>
      <dsp:spPr>
        <a:xfrm>
          <a:off x="0" y="2425165"/>
          <a:ext cx="11635858" cy="79742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err="1" smtClean="0"/>
            <a:t>eNapotnica</a:t>
          </a:r>
          <a:r>
            <a:rPr lang="sl-SI" sz="2800" kern="1200" dirty="0" smtClean="0"/>
            <a:t> se mora podpisati z </a:t>
          </a:r>
          <a:r>
            <a:rPr lang="sl-SI" sz="2800" b="1" kern="1200" dirty="0" smtClean="0"/>
            <a:t>varnim</a:t>
          </a:r>
          <a:r>
            <a:rPr lang="sl-SI" sz="2800" kern="1200" dirty="0" smtClean="0"/>
            <a:t> elektronskim podpisom zdravnika (iz profesionalne kartice, podpis s PIN).</a:t>
          </a:r>
          <a:endParaRPr lang="sl-SI" sz="2800" kern="1200" dirty="0"/>
        </a:p>
      </dsp:txBody>
      <dsp:txXfrm>
        <a:off x="38927" y="2464092"/>
        <a:ext cx="11558004" cy="719574"/>
      </dsp:txXfrm>
    </dsp:sp>
    <dsp:sp modelId="{8E81A404-53A2-454C-A581-BABA0CC82CCD}">
      <dsp:nvSpPr>
        <dsp:cNvPr id="0" name=""/>
        <dsp:cNvSpPr/>
      </dsp:nvSpPr>
      <dsp:spPr>
        <a:xfrm>
          <a:off x="0" y="3232817"/>
          <a:ext cx="11635858" cy="79742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smtClean="0"/>
            <a:t>Ob prejemu papirnate napotnice se po vnosu v informacijski sistem ta shrani na centralnem sistemu („neprava“ </a:t>
          </a:r>
          <a:r>
            <a:rPr lang="sl-SI" sz="2800" kern="1200" dirty="0" err="1" smtClean="0"/>
            <a:t>eNapotnica</a:t>
          </a:r>
          <a:r>
            <a:rPr lang="sl-SI" sz="2800" kern="1200" dirty="0" smtClean="0"/>
            <a:t>).</a:t>
          </a:r>
          <a:endParaRPr lang="sl-SI" sz="2800" kern="1200" dirty="0"/>
        </a:p>
      </dsp:txBody>
      <dsp:txXfrm>
        <a:off x="38927" y="3271744"/>
        <a:ext cx="11558004" cy="719574"/>
      </dsp:txXfrm>
    </dsp:sp>
    <dsp:sp modelId="{48628902-7FE3-49F7-B84B-99041820B764}">
      <dsp:nvSpPr>
        <dsp:cNvPr id="0" name=""/>
        <dsp:cNvSpPr/>
      </dsp:nvSpPr>
      <dsp:spPr>
        <a:xfrm>
          <a:off x="0" y="4040468"/>
          <a:ext cx="11635858" cy="7974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kern="1200" dirty="0" smtClean="0"/>
            <a:t>Možno dodajanje medicinskih podatkov do trenutka sprejema pacienta</a:t>
          </a:r>
        </a:p>
      </dsp:txBody>
      <dsp:txXfrm>
        <a:off x="38927" y="4079395"/>
        <a:ext cx="11558004" cy="719574"/>
      </dsp:txXfrm>
    </dsp:sp>
    <dsp:sp modelId="{CA9F122A-4495-4618-AEB2-5D35B31B2CF6}">
      <dsp:nvSpPr>
        <dsp:cNvPr id="0" name=""/>
        <dsp:cNvSpPr/>
      </dsp:nvSpPr>
      <dsp:spPr>
        <a:xfrm>
          <a:off x="0" y="4848120"/>
          <a:ext cx="11635858" cy="79742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hr-HR" sz="2800" kern="1200" dirty="0" smtClean="0"/>
            <a:t>Različni statusi (izdana, </a:t>
          </a:r>
          <a:r>
            <a:rPr lang="hr-HR" sz="2800" kern="1200" dirty="0" err="1" smtClean="0"/>
            <a:t>vpisana</a:t>
          </a:r>
          <a:r>
            <a:rPr lang="hr-HR" sz="2800" kern="1200" dirty="0" smtClean="0"/>
            <a:t>, v uporabi, </a:t>
          </a:r>
          <a:r>
            <a:rPr lang="hr-HR" sz="2800" kern="1200" dirty="0" err="1" smtClean="0"/>
            <a:t>izkoriščena</a:t>
          </a:r>
          <a:r>
            <a:rPr lang="hr-HR" sz="2800" kern="1200" dirty="0" smtClean="0"/>
            <a:t>, </a:t>
          </a:r>
          <a:r>
            <a:rPr lang="hr-HR" sz="2800" kern="1200" dirty="0" err="1" smtClean="0"/>
            <a:t>neizkoriščena</a:t>
          </a:r>
          <a:r>
            <a:rPr lang="hr-HR" sz="2800" kern="1200" dirty="0" smtClean="0"/>
            <a:t>, </a:t>
          </a:r>
          <a:r>
            <a:rPr lang="hr-HR" sz="2800" kern="1200" dirty="0" err="1" smtClean="0"/>
            <a:t>preklicana</a:t>
          </a:r>
          <a:r>
            <a:rPr lang="hr-HR" sz="2800" kern="1200" dirty="0" smtClean="0"/>
            <a:t>)</a:t>
          </a:r>
          <a:endParaRPr lang="sl-SI" sz="2800" kern="1200" dirty="0" smtClean="0"/>
        </a:p>
      </dsp:txBody>
      <dsp:txXfrm>
        <a:off x="38927" y="4887047"/>
        <a:ext cx="11558004" cy="71957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81132BB4-534D-4087-B60B-A171D965B3BB}">
      <dsp:nvSpPr>
        <dsp:cNvPr id="0" name=""/>
        <dsp:cNvSpPr/>
      </dsp:nvSpPr>
      <dsp:spPr>
        <a:xfrm>
          <a:off x="0" y="1164943"/>
          <a:ext cx="10955867"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 (prvi prosti termini)</a:t>
          </a:r>
          <a:endParaRPr lang="sl-SI" sz="4300" kern="1200" dirty="0"/>
        </a:p>
      </dsp:txBody>
      <dsp:txXfrm>
        <a:off x="50347" y="121529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00A24-D052-43DF-A45C-12D3DDBE58D5}">
      <dsp:nvSpPr>
        <dsp:cNvPr id="0" name=""/>
        <dsp:cNvSpPr/>
      </dsp:nvSpPr>
      <dsp:spPr>
        <a:xfrm>
          <a:off x="4034706" y="3103197"/>
          <a:ext cx="2480577" cy="24805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3911600">
            <a:lnSpc>
              <a:spcPct val="90000"/>
            </a:lnSpc>
            <a:spcBef>
              <a:spcPct val="0"/>
            </a:spcBef>
            <a:spcAft>
              <a:spcPct val="35000"/>
            </a:spcAft>
          </a:pPr>
          <a:r>
            <a:rPr lang="sl-SI" sz="8800" b="1" kern="1200" smtClean="0"/>
            <a:t>A</a:t>
          </a:r>
          <a:endParaRPr lang="sl-SI" sz="8800" b="1" kern="1200" dirty="0"/>
        </a:p>
      </dsp:txBody>
      <dsp:txXfrm>
        <a:off x="4397978" y="3466469"/>
        <a:ext cx="1754033" cy="1754033"/>
      </dsp:txXfrm>
    </dsp:sp>
    <dsp:sp modelId="{08A4B94B-5D49-4A48-9CA1-AF28486AC789}">
      <dsp:nvSpPr>
        <dsp:cNvPr id="0" name=""/>
        <dsp:cNvSpPr/>
      </dsp:nvSpPr>
      <dsp:spPr>
        <a:xfrm rot="10808982">
          <a:off x="1513741" y="3983288"/>
          <a:ext cx="2382320" cy="70696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569F8D-CE4D-4DF1-9E23-9B96DAE3853E}">
      <dsp:nvSpPr>
        <dsp:cNvPr id="0" name=""/>
        <dsp:cNvSpPr/>
      </dsp:nvSpPr>
      <dsp:spPr>
        <a:xfrm>
          <a:off x="353393" y="3497267"/>
          <a:ext cx="2320703" cy="167278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Centralni sistem pošlje poizvedbo bolnišničnemu sistemu</a:t>
          </a:r>
          <a:endParaRPr lang="sl-SI" sz="2400" b="1" kern="1200" dirty="0"/>
        </a:p>
      </dsp:txBody>
      <dsp:txXfrm>
        <a:off x="402387" y="3546261"/>
        <a:ext cx="2222715" cy="1574794"/>
      </dsp:txXfrm>
    </dsp:sp>
    <dsp:sp modelId="{2CA91240-0AFF-43B8-9811-9C7B9B4B35E5}">
      <dsp:nvSpPr>
        <dsp:cNvPr id="0" name=""/>
        <dsp:cNvSpPr/>
      </dsp:nvSpPr>
      <dsp:spPr>
        <a:xfrm rot="12721104">
          <a:off x="1528833" y="2513064"/>
          <a:ext cx="2768505" cy="706964"/>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22E1BE-65C7-4434-9B68-6F35D189DBD6}">
      <dsp:nvSpPr>
        <dsp:cNvPr id="0" name=""/>
        <dsp:cNvSpPr/>
      </dsp:nvSpPr>
      <dsp:spPr>
        <a:xfrm>
          <a:off x="515278" y="1111448"/>
          <a:ext cx="2448260" cy="20423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Poizvedba: prvi prosti (blok) termin za vrsto zdravstvene storitve v tej ustanovi</a:t>
          </a:r>
          <a:endParaRPr lang="sl-SI" sz="2400" b="1" kern="1200" dirty="0"/>
        </a:p>
      </dsp:txBody>
      <dsp:txXfrm>
        <a:off x="575097" y="1171267"/>
        <a:ext cx="2328622" cy="1922720"/>
      </dsp:txXfrm>
    </dsp:sp>
    <dsp:sp modelId="{79D99E9A-3548-4175-9730-950D24150EDB}">
      <dsp:nvSpPr>
        <dsp:cNvPr id="0" name=""/>
        <dsp:cNvSpPr/>
      </dsp:nvSpPr>
      <dsp:spPr>
        <a:xfrm rot="15120000">
          <a:off x="3289629" y="1545690"/>
          <a:ext cx="2382320" cy="706964"/>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40DC32-29D0-4E6B-8850-8FEEBFA52E41}">
      <dsp:nvSpPr>
        <dsp:cNvPr id="0" name=""/>
        <dsp:cNvSpPr/>
      </dsp:nvSpPr>
      <dsp:spPr>
        <a:xfrm>
          <a:off x="3058937" y="71750"/>
          <a:ext cx="2107525" cy="13891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Vsako noč poizvedba za vse storitve</a:t>
          </a:r>
          <a:endParaRPr lang="sl-SI" sz="2400" b="1" kern="1200" dirty="0"/>
        </a:p>
      </dsp:txBody>
      <dsp:txXfrm>
        <a:off x="3099623" y="112436"/>
        <a:ext cx="2026153" cy="1307751"/>
      </dsp:txXfrm>
    </dsp:sp>
    <dsp:sp modelId="{2AD3D6CA-9C91-43D0-B71B-1F762DCD22FB}">
      <dsp:nvSpPr>
        <dsp:cNvPr id="0" name=""/>
        <dsp:cNvSpPr/>
      </dsp:nvSpPr>
      <dsp:spPr>
        <a:xfrm rot="17599392">
          <a:off x="5099567" y="1626580"/>
          <a:ext cx="2388824" cy="706964"/>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40DD73-3C54-4F36-802D-14F75F0B4911}">
      <dsp:nvSpPr>
        <dsp:cNvPr id="0" name=""/>
        <dsp:cNvSpPr/>
      </dsp:nvSpPr>
      <dsp:spPr>
        <a:xfrm>
          <a:off x="5416511" y="45441"/>
          <a:ext cx="2700716" cy="167561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sl-SI" sz="2400" b="1" kern="1200" dirty="0" smtClean="0"/>
            <a:t>Vsako uro za storitve, ki jih izvajalec izvaja (pametna poizvedba)</a:t>
          </a:r>
          <a:endParaRPr lang="sl-SI" sz="2400" b="1" kern="1200" dirty="0"/>
        </a:p>
      </dsp:txBody>
      <dsp:txXfrm>
        <a:off x="5465588" y="94518"/>
        <a:ext cx="2602562" cy="1577462"/>
      </dsp:txXfrm>
    </dsp:sp>
    <dsp:sp modelId="{BCD78E8A-32A3-46F8-91D3-5ADECBADAA90}">
      <dsp:nvSpPr>
        <dsp:cNvPr id="0" name=""/>
        <dsp:cNvSpPr/>
      </dsp:nvSpPr>
      <dsp:spPr>
        <a:xfrm rot="19905786">
          <a:off x="6341005" y="2546510"/>
          <a:ext cx="3243869" cy="706964"/>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600001-8361-43DF-8B4E-A88AC7C72F80}">
      <dsp:nvSpPr>
        <dsp:cNvPr id="0" name=""/>
        <dsp:cNvSpPr/>
      </dsp:nvSpPr>
      <dsp:spPr>
        <a:xfrm>
          <a:off x="8168931" y="1380387"/>
          <a:ext cx="2445864" cy="15044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sl-SI" sz="2400" b="1" kern="1200" dirty="0" smtClean="0"/>
            <a:t>Podatki so lahko stari največ dve uri (možna predpriprava)</a:t>
          </a:r>
          <a:endParaRPr lang="sl-SI" sz="2400" b="1" kern="1200" dirty="0"/>
        </a:p>
      </dsp:txBody>
      <dsp:txXfrm>
        <a:off x="8212996" y="1424452"/>
        <a:ext cx="2357734" cy="1416346"/>
      </dsp:txXfrm>
    </dsp:sp>
    <dsp:sp modelId="{11834257-4814-4825-B940-C5A4AE39EFB6}">
      <dsp:nvSpPr>
        <dsp:cNvPr id="0" name=""/>
        <dsp:cNvSpPr/>
      </dsp:nvSpPr>
      <dsp:spPr>
        <a:xfrm>
          <a:off x="6653936" y="3990003"/>
          <a:ext cx="2382320" cy="70696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65C2E1-ADBA-4E8F-A1CE-8E4B49BEF3BB}">
      <dsp:nvSpPr>
        <dsp:cNvPr id="0" name=""/>
        <dsp:cNvSpPr/>
      </dsp:nvSpPr>
      <dsp:spPr>
        <a:xfrm>
          <a:off x="7562362" y="3304921"/>
          <a:ext cx="2947788" cy="207712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sl-SI" sz="2400" b="1" kern="1200" dirty="0" smtClean="0"/>
            <a:t>Podatek se prikaže na spletni strani čakalnih dob in ob  prvem koraku </a:t>
          </a:r>
          <a:r>
            <a:rPr lang="sl-SI" sz="2400" b="1" kern="1200" dirty="0" err="1" smtClean="0"/>
            <a:t>eNaročanja</a:t>
          </a:r>
          <a:r>
            <a:rPr lang="sl-SI" sz="2400" b="1" kern="1200" dirty="0" smtClean="0"/>
            <a:t> - izbiri izvajalca</a:t>
          </a:r>
          <a:endParaRPr lang="sl-SI" sz="2400" b="1" kern="1200" dirty="0"/>
        </a:p>
      </dsp:txBody>
      <dsp:txXfrm>
        <a:off x="7623199" y="3365758"/>
        <a:ext cx="2826114" cy="19554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04949-12BD-41FD-A4B8-40F9F92D76CC}">
      <dsp:nvSpPr>
        <dsp:cNvPr id="0" name=""/>
        <dsp:cNvSpPr/>
      </dsp:nvSpPr>
      <dsp:spPr>
        <a:xfrm>
          <a:off x="-5516271" y="-844566"/>
          <a:ext cx="6568009" cy="656800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A7C6F1-134C-406A-B094-B9E095695795}">
      <dsp:nvSpPr>
        <dsp:cNvPr id="0" name=""/>
        <dsp:cNvSpPr/>
      </dsp:nvSpPr>
      <dsp:spPr>
        <a:xfrm>
          <a:off x="392021" y="256921"/>
          <a:ext cx="10961293" cy="5136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dirty="0" err="1" smtClean="0">
              <a:ea typeface="+mn-ea"/>
              <a:cs typeface="+mn-cs"/>
            </a:rPr>
            <a:t>Obstaja</a:t>
          </a:r>
          <a:r>
            <a:rPr lang="hr-HR" sz="2800" kern="1200" dirty="0" smtClean="0">
              <a:ea typeface="+mn-ea"/>
              <a:cs typeface="+mn-cs"/>
            </a:rPr>
            <a:t> prosti termin, </a:t>
          </a:r>
          <a:r>
            <a:rPr lang="hr-HR" sz="2800" kern="1200" dirty="0" err="1" smtClean="0">
              <a:ea typeface="+mn-ea"/>
              <a:cs typeface="+mn-cs"/>
            </a:rPr>
            <a:t>možna</a:t>
          </a:r>
          <a:r>
            <a:rPr lang="hr-HR" sz="2800" kern="1200" dirty="0" smtClean="0">
              <a:ea typeface="+mn-ea"/>
              <a:cs typeface="+mn-cs"/>
            </a:rPr>
            <a:t> je </a:t>
          </a:r>
          <a:r>
            <a:rPr lang="hr-HR" sz="2800" kern="1200" dirty="0" err="1" smtClean="0">
              <a:ea typeface="+mn-ea"/>
              <a:cs typeface="+mn-cs"/>
            </a:rPr>
            <a:t>uvrstitev</a:t>
          </a:r>
          <a:r>
            <a:rPr lang="hr-HR" sz="2800" kern="1200" dirty="0" smtClean="0">
              <a:ea typeface="+mn-ea"/>
              <a:cs typeface="+mn-cs"/>
            </a:rPr>
            <a:t> v </a:t>
          </a:r>
          <a:r>
            <a:rPr lang="hr-HR" sz="2800" kern="1200" err="1" smtClean="0">
              <a:ea typeface="+mn-ea"/>
              <a:cs typeface="+mn-cs"/>
            </a:rPr>
            <a:t>čakalno</a:t>
          </a:r>
          <a:r>
            <a:rPr lang="hr-HR" sz="2800" kern="1200" smtClean="0">
              <a:ea typeface="+mn-ea"/>
              <a:cs typeface="+mn-cs"/>
            </a:rPr>
            <a:t> knjigo</a:t>
          </a:r>
          <a:endParaRPr lang="sl-SI" sz="2800" kern="1200" dirty="0"/>
        </a:p>
      </dsp:txBody>
      <dsp:txXfrm>
        <a:off x="392021" y="256921"/>
        <a:ext cx="10961293" cy="513648"/>
      </dsp:txXfrm>
    </dsp:sp>
    <dsp:sp modelId="{6C4B70B6-408F-46A6-8DFE-E9548D07890F}">
      <dsp:nvSpPr>
        <dsp:cNvPr id="0" name=""/>
        <dsp:cNvSpPr/>
      </dsp:nvSpPr>
      <dsp:spPr>
        <a:xfrm>
          <a:off x="70991" y="192715"/>
          <a:ext cx="642060" cy="64206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9E6ECC-5F07-4AA4-9BF4-AB94842997DF}">
      <dsp:nvSpPr>
        <dsp:cNvPr id="0" name=""/>
        <dsp:cNvSpPr/>
      </dsp:nvSpPr>
      <dsp:spPr>
        <a:xfrm>
          <a:off x="814531" y="1027296"/>
          <a:ext cx="10538783" cy="51364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smtClean="0"/>
            <a:t>Sprejemamo v vrsto oz. izvajamo triažo (uvrstitev na čakalni seznam)</a:t>
          </a:r>
          <a:endParaRPr lang="hr-HR" sz="2800" kern="1200" dirty="0"/>
        </a:p>
      </dsp:txBody>
      <dsp:txXfrm>
        <a:off x="814531" y="1027296"/>
        <a:ext cx="10538783" cy="513648"/>
      </dsp:txXfrm>
    </dsp:sp>
    <dsp:sp modelId="{8D660456-48A1-40CD-B1D3-E146701351BF}">
      <dsp:nvSpPr>
        <dsp:cNvPr id="0" name=""/>
        <dsp:cNvSpPr/>
      </dsp:nvSpPr>
      <dsp:spPr>
        <a:xfrm>
          <a:off x="493501" y="963090"/>
          <a:ext cx="642060" cy="64206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C0AF8A-C290-41AB-AD87-F3AC0402B0D3}">
      <dsp:nvSpPr>
        <dsp:cNvPr id="0" name=""/>
        <dsp:cNvSpPr/>
      </dsp:nvSpPr>
      <dsp:spPr>
        <a:xfrm>
          <a:off x="1007735" y="1797670"/>
          <a:ext cx="10345579" cy="5136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smtClean="0">
              <a:ea typeface="+mn-ea"/>
              <a:cs typeface="+mn-cs"/>
            </a:rPr>
            <a:t>Ne izvajamo storitve</a:t>
          </a:r>
          <a:endParaRPr lang="hr-HR" sz="2800" kern="1200" dirty="0" smtClean="0">
            <a:ea typeface="+mn-ea"/>
            <a:cs typeface="+mn-cs"/>
          </a:endParaRPr>
        </a:p>
      </dsp:txBody>
      <dsp:txXfrm>
        <a:off x="1007735" y="1797670"/>
        <a:ext cx="10345579" cy="513648"/>
      </dsp:txXfrm>
    </dsp:sp>
    <dsp:sp modelId="{134CB48C-D247-43FE-BBF2-EA18D2DDB60E}">
      <dsp:nvSpPr>
        <dsp:cNvPr id="0" name=""/>
        <dsp:cNvSpPr/>
      </dsp:nvSpPr>
      <dsp:spPr>
        <a:xfrm>
          <a:off x="686705" y="1733464"/>
          <a:ext cx="642060" cy="64206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C22D03-B606-4315-A607-87C63D707339}">
      <dsp:nvSpPr>
        <dsp:cNvPr id="0" name=""/>
        <dsp:cNvSpPr/>
      </dsp:nvSpPr>
      <dsp:spPr>
        <a:xfrm>
          <a:off x="1007735" y="2567557"/>
          <a:ext cx="10345579" cy="51364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smtClean="0"/>
            <a:t>Ni terminov (izredna situacija)</a:t>
          </a:r>
          <a:endParaRPr lang="hr-HR" sz="2800" kern="1200" dirty="0">
            <a:ea typeface="+mn-ea"/>
            <a:cs typeface="+mn-cs"/>
          </a:endParaRPr>
        </a:p>
      </dsp:txBody>
      <dsp:txXfrm>
        <a:off x="1007735" y="2567557"/>
        <a:ext cx="10345579" cy="513648"/>
      </dsp:txXfrm>
    </dsp:sp>
    <dsp:sp modelId="{AFECF164-FBD6-489F-B62D-182E48D18242}">
      <dsp:nvSpPr>
        <dsp:cNvPr id="0" name=""/>
        <dsp:cNvSpPr/>
      </dsp:nvSpPr>
      <dsp:spPr>
        <a:xfrm>
          <a:off x="686705" y="2503351"/>
          <a:ext cx="642060" cy="64206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B18767-5ABD-4F45-A747-C9657620299A}">
      <dsp:nvSpPr>
        <dsp:cNvPr id="0" name=""/>
        <dsp:cNvSpPr/>
      </dsp:nvSpPr>
      <dsp:spPr>
        <a:xfrm>
          <a:off x="814531" y="3337931"/>
          <a:ext cx="10538783" cy="51364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smtClean="0">
              <a:ea typeface="+mn-ea"/>
              <a:cs typeface="+mn-cs"/>
            </a:rPr>
            <a:t>Prost sprejem</a:t>
          </a:r>
          <a:endParaRPr lang="hr-HR" sz="2800" kern="1200" dirty="0">
            <a:ea typeface="+mn-ea"/>
            <a:cs typeface="+mn-cs"/>
          </a:endParaRPr>
        </a:p>
      </dsp:txBody>
      <dsp:txXfrm>
        <a:off x="814531" y="3337931"/>
        <a:ext cx="10538783" cy="513648"/>
      </dsp:txXfrm>
    </dsp:sp>
    <dsp:sp modelId="{634DD186-5FCC-4825-B740-E8F7BE1A4314}">
      <dsp:nvSpPr>
        <dsp:cNvPr id="0" name=""/>
        <dsp:cNvSpPr/>
      </dsp:nvSpPr>
      <dsp:spPr>
        <a:xfrm>
          <a:off x="493501" y="3273725"/>
          <a:ext cx="642060" cy="642060"/>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9BC077-2F96-4BF9-A9AA-332AD50868FC}">
      <dsp:nvSpPr>
        <dsp:cNvPr id="0" name=""/>
        <dsp:cNvSpPr/>
      </dsp:nvSpPr>
      <dsp:spPr>
        <a:xfrm>
          <a:off x="392021" y="4108306"/>
          <a:ext cx="10961293" cy="5136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708" tIns="71120" rIns="71120" bIns="71120" numCol="1" spcCol="1270" anchor="ctr" anchorCtr="0">
          <a:noAutofit/>
        </a:bodyPr>
        <a:lstStyle/>
        <a:p>
          <a:pPr lvl="0" algn="l" defTabSz="1244600">
            <a:lnSpc>
              <a:spcPct val="90000"/>
            </a:lnSpc>
            <a:spcBef>
              <a:spcPct val="0"/>
            </a:spcBef>
            <a:spcAft>
              <a:spcPct val="35000"/>
            </a:spcAft>
          </a:pPr>
          <a:r>
            <a:rPr lang="hr-HR" sz="2800" kern="1200" dirty="0" err="1" smtClean="0">
              <a:ea typeface="+mn-ea"/>
              <a:cs typeface="+mn-cs"/>
            </a:rPr>
            <a:t>Izvajamo</a:t>
          </a:r>
          <a:r>
            <a:rPr lang="hr-HR" sz="2800" kern="1200" dirty="0" smtClean="0">
              <a:ea typeface="+mn-ea"/>
              <a:cs typeface="+mn-cs"/>
            </a:rPr>
            <a:t> v okviru </a:t>
          </a:r>
          <a:r>
            <a:rPr lang="hr-HR" sz="2800" kern="1200" dirty="0" err="1" smtClean="0">
              <a:ea typeface="+mn-ea"/>
              <a:cs typeface="+mn-cs"/>
            </a:rPr>
            <a:t>splošnega</a:t>
          </a:r>
          <a:r>
            <a:rPr lang="hr-HR" sz="2800" kern="1200" dirty="0" smtClean="0">
              <a:ea typeface="+mn-ea"/>
              <a:cs typeface="+mn-cs"/>
            </a:rPr>
            <a:t> VZS (</a:t>
          </a:r>
          <a:r>
            <a:rPr lang="hr-HR" sz="2800" kern="1200" dirty="0" err="1" smtClean="0">
              <a:ea typeface="+mn-ea"/>
              <a:cs typeface="+mn-cs"/>
            </a:rPr>
            <a:t>hierarhija</a:t>
          </a:r>
          <a:r>
            <a:rPr lang="hr-HR" sz="2800" kern="1200" dirty="0" smtClean="0">
              <a:ea typeface="+mn-ea"/>
              <a:cs typeface="+mn-cs"/>
            </a:rPr>
            <a:t>)</a:t>
          </a:r>
          <a:endParaRPr lang="hr-HR" sz="2800" kern="1200" dirty="0">
            <a:ea typeface="+mn-ea"/>
            <a:cs typeface="+mn-cs"/>
          </a:endParaRPr>
        </a:p>
      </dsp:txBody>
      <dsp:txXfrm>
        <a:off x="392021" y="4108306"/>
        <a:ext cx="10961293" cy="513648"/>
      </dsp:txXfrm>
    </dsp:sp>
    <dsp:sp modelId="{617F3104-8899-4044-8817-D6C1CE8D939D}">
      <dsp:nvSpPr>
        <dsp:cNvPr id="0" name=""/>
        <dsp:cNvSpPr/>
      </dsp:nvSpPr>
      <dsp:spPr>
        <a:xfrm>
          <a:off x="70991" y="4044100"/>
          <a:ext cx="642060" cy="64206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81132BB4-534D-4087-B60B-A171D965B3BB}">
      <dsp:nvSpPr>
        <dsp:cNvPr id="0" name=""/>
        <dsp:cNvSpPr/>
      </dsp:nvSpPr>
      <dsp:spPr>
        <a:xfrm>
          <a:off x="0" y="1195423"/>
          <a:ext cx="10955867" cy="1031354"/>
        </a:xfrm>
        <a:prstGeom prst="roundRect">
          <a:avLst/>
        </a:prstGeom>
        <a:solidFill>
          <a:schemeClr val="accent3">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a:t>
          </a:r>
          <a:endParaRPr lang="sl-SI" sz="4300" kern="1200" dirty="0"/>
        </a:p>
      </dsp:txBody>
      <dsp:txXfrm>
        <a:off x="50347" y="124577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F014C-07AB-4816-9D1D-E775CB6A75FB}">
      <dsp:nvSpPr>
        <dsp:cNvPr id="0" name=""/>
        <dsp:cNvSpPr/>
      </dsp:nvSpPr>
      <dsp:spPr>
        <a:xfrm>
          <a:off x="1641428" y="84"/>
          <a:ext cx="3653562" cy="21921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sl-SI" sz="3100" kern="1200" dirty="0" err="1" smtClean="0"/>
            <a:t>eNapotnica</a:t>
          </a:r>
          <a:r>
            <a:rPr lang="sl-SI" sz="3100" kern="1200" dirty="0" smtClean="0"/>
            <a:t> je predpogoj za </a:t>
          </a:r>
          <a:r>
            <a:rPr lang="sl-SI" sz="3100" kern="1200" dirty="0" err="1" smtClean="0"/>
            <a:t>eNaročanje</a:t>
          </a:r>
          <a:r>
            <a:rPr lang="sl-SI" sz="3100" kern="1200" dirty="0" smtClean="0"/>
            <a:t>.</a:t>
          </a:r>
          <a:endParaRPr lang="sl-SI" sz="3100" kern="1200" dirty="0"/>
        </a:p>
      </dsp:txBody>
      <dsp:txXfrm>
        <a:off x="1641428" y="84"/>
        <a:ext cx="3653562" cy="2192137"/>
      </dsp:txXfrm>
    </dsp:sp>
    <dsp:sp modelId="{C75BD9B7-3E7D-49E5-807B-2DCE6C450BDC}">
      <dsp:nvSpPr>
        <dsp:cNvPr id="0" name=""/>
        <dsp:cNvSpPr/>
      </dsp:nvSpPr>
      <dsp:spPr>
        <a:xfrm>
          <a:off x="5660347" y="84"/>
          <a:ext cx="3653562" cy="21921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sl-SI" sz="3100" kern="1200" dirty="0" err="1" smtClean="0"/>
            <a:t>eNaroča</a:t>
          </a:r>
          <a:r>
            <a:rPr lang="sl-SI" sz="3100" kern="1200" dirty="0" smtClean="0"/>
            <a:t> lahko zdravnik, medicinska sestra ali pacient sam (preko portala).</a:t>
          </a:r>
          <a:endParaRPr lang="sl-SI" sz="3100" kern="1200" dirty="0"/>
        </a:p>
      </dsp:txBody>
      <dsp:txXfrm>
        <a:off x="5660347" y="84"/>
        <a:ext cx="3653562" cy="2192137"/>
      </dsp:txXfrm>
    </dsp:sp>
    <dsp:sp modelId="{D9841441-49A3-45A4-8E4E-57FF01A691C4}">
      <dsp:nvSpPr>
        <dsp:cNvPr id="0" name=""/>
        <dsp:cNvSpPr/>
      </dsp:nvSpPr>
      <dsp:spPr>
        <a:xfrm>
          <a:off x="1641428" y="2557578"/>
          <a:ext cx="3653562" cy="21921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sl-SI" sz="3100" kern="1200" dirty="0" smtClean="0"/>
            <a:t>Nov način poleg obstoječih načinov za naročanje (telefon, osebni obisk).</a:t>
          </a:r>
          <a:endParaRPr lang="sl-SI" sz="3100" kern="1200" dirty="0"/>
        </a:p>
      </dsp:txBody>
      <dsp:txXfrm>
        <a:off x="1641428" y="2557578"/>
        <a:ext cx="3653562" cy="2192137"/>
      </dsp:txXfrm>
    </dsp:sp>
    <dsp:sp modelId="{78DA6BC5-EC07-41FD-B8DF-CE36BF750D71}">
      <dsp:nvSpPr>
        <dsp:cNvPr id="0" name=""/>
        <dsp:cNvSpPr/>
      </dsp:nvSpPr>
      <dsp:spPr>
        <a:xfrm>
          <a:off x="5660347" y="2557578"/>
          <a:ext cx="3653562" cy="21921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sl-SI" sz="3100" kern="1200" dirty="0" smtClean="0"/>
            <a:t>Ne nadomešča internega naročanja.</a:t>
          </a:r>
          <a:endParaRPr lang="sl-SI" sz="3100" kern="1200" dirty="0"/>
        </a:p>
      </dsp:txBody>
      <dsp:txXfrm>
        <a:off x="5660347" y="2557578"/>
        <a:ext cx="3653562" cy="219213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D7AA5-8105-460D-8EB2-FCE61F860CAF}">
      <dsp:nvSpPr>
        <dsp:cNvPr id="0" name=""/>
        <dsp:cNvSpPr/>
      </dsp:nvSpPr>
      <dsp:spPr>
        <a:xfrm>
          <a:off x="366198" y="67563"/>
          <a:ext cx="10912666" cy="1580135"/>
        </a:xfrm>
        <a:prstGeom prst="rightArrow">
          <a:avLst>
            <a:gd name="adj1" fmla="val 5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254000" bIns="250846" numCol="1" spcCol="1270" anchor="ctr" anchorCtr="0">
          <a:noAutofit/>
        </a:bodyPr>
        <a:lstStyle/>
        <a:p>
          <a:pPr lvl="0" algn="l" defTabSz="1600200">
            <a:lnSpc>
              <a:spcPct val="90000"/>
            </a:lnSpc>
            <a:spcBef>
              <a:spcPct val="0"/>
            </a:spcBef>
            <a:spcAft>
              <a:spcPct val="35000"/>
            </a:spcAft>
          </a:pPr>
          <a:r>
            <a:rPr lang="sl-SI" sz="3600" b="1" kern="1200" dirty="0" smtClean="0">
              <a:effectLst>
                <a:outerShdw blurRad="38100" dist="38100" dir="2700000" algn="tl">
                  <a:srgbClr val="000000">
                    <a:alpha val="43137"/>
                  </a:srgbClr>
                </a:outerShdw>
              </a:effectLst>
            </a:rPr>
            <a:t>Napotovanje</a:t>
          </a:r>
          <a:endParaRPr lang="en-US" sz="3600" b="1" kern="1200" dirty="0">
            <a:effectLst>
              <a:outerShdw blurRad="38100" dist="38100" dir="2700000" algn="tl">
                <a:srgbClr val="000000">
                  <a:alpha val="43137"/>
                </a:srgbClr>
              </a:outerShdw>
            </a:effectLst>
          </a:endParaRPr>
        </a:p>
      </dsp:txBody>
      <dsp:txXfrm>
        <a:off x="366198" y="462597"/>
        <a:ext cx="10517632" cy="790067"/>
      </dsp:txXfrm>
    </dsp:sp>
    <dsp:sp modelId="{14B2A8AA-D730-43D5-B8D1-24A366F188F1}">
      <dsp:nvSpPr>
        <dsp:cNvPr id="0" name=""/>
        <dsp:cNvSpPr/>
      </dsp:nvSpPr>
      <dsp:spPr>
        <a:xfrm>
          <a:off x="397662" y="1286076"/>
          <a:ext cx="3341719" cy="3043922"/>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16000" tIns="106680" rIns="216000" bIns="106680" numCol="1" spcCol="1270" anchor="ctr" anchorCtr="0">
          <a:noAutofit/>
        </a:bodyPr>
        <a:lstStyle/>
        <a:p>
          <a:pPr lvl="0" algn="l" defTabSz="1244600">
            <a:lnSpc>
              <a:spcPct val="90000"/>
            </a:lnSpc>
            <a:spcBef>
              <a:spcPct val="0"/>
            </a:spcBef>
            <a:spcAft>
              <a:spcPct val="35000"/>
            </a:spcAft>
          </a:pPr>
          <a:r>
            <a:rPr lang="sl-SI" sz="2800" b="0" kern="1200" dirty="0" smtClean="0">
              <a:effectLst/>
            </a:rPr>
            <a:t>Izdelava </a:t>
          </a:r>
          <a:r>
            <a:rPr lang="sl-SI" sz="2800" b="1" kern="1200" dirty="0" smtClean="0">
              <a:effectLst/>
            </a:rPr>
            <a:t>eNapotnice</a:t>
          </a:r>
          <a:r>
            <a:rPr lang="sl-SI" sz="2800" b="0" kern="1200" dirty="0" smtClean="0">
              <a:effectLst/>
            </a:rPr>
            <a:t> s pomočjo informacijskih sistemov </a:t>
          </a:r>
          <a:r>
            <a:rPr lang="sl-SI" sz="2800" b="0" kern="1200" dirty="0" err="1" smtClean="0">
              <a:effectLst/>
            </a:rPr>
            <a:t>napotovalcev</a:t>
          </a:r>
          <a:endParaRPr lang="en-US" sz="2800" b="0" kern="1200" dirty="0">
            <a:effectLst/>
          </a:endParaRPr>
        </a:p>
      </dsp:txBody>
      <dsp:txXfrm>
        <a:off x="397662" y="1286076"/>
        <a:ext cx="3341719" cy="3043922"/>
      </dsp:txXfrm>
    </dsp:sp>
    <dsp:sp modelId="{B8818442-C772-4B5B-863A-D675F06FA6B4}">
      <dsp:nvSpPr>
        <dsp:cNvPr id="0" name=""/>
        <dsp:cNvSpPr/>
      </dsp:nvSpPr>
      <dsp:spPr>
        <a:xfrm>
          <a:off x="3632430" y="594275"/>
          <a:ext cx="7721922" cy="1580135"/>
        </a:xfrm>
        <a:prstGeom prst="rightArrow">
          <a:avLst>
            <a:gd name="adj1" fmla="val 5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254000" bIns="250846" numCol="1" spcCol="1270" anchor="ctr" anchorCtr="0">
          <a:noAutofit/>
        </a:bodyPr>
        <a:lstStyle/>
        <a:p>
          <a:pPr lvl="0" algn="l" defTabSz="1600200">
            <a:lnSpc>
              <a:spcPct val="90000"/>
            </a:lnSpc>
            <a:spcBef>
              <a:spcPct val="0"/>
            </a:spcBef>
            <a:spcAft>
              <a:spcPct val="35000"/>
            </a:spcAft>
          </a:pPr>
          <a:r>
            <a:rPr lang="sl-SI" sz="3600" b="1" kern="1200" dirty="0" smtClean="0">
              <a:effectLst>
                <a:outerShdw blurRad="38100" dist="38100" dir="2700000" algn="tl">
                  <a:srgbClr val="000000">
                    <a:alpha val="43137"/>
                  </a:srgbClr>
                </a:outerShdw>
              </a:effectLst>
            </a:rPr>
            <a:t>Naročanje</a:t>
          </a:r>
          <a:endParaRPr lang="en-US" sz="3600" b="1" kern="1200" dirty="0">
            <a:effectLst>
              <a:outerShdw blurRad="38100" dist="38100" dir="2700000" algn="tl">
                <a:srgbClr val="000000">
                  <a:alpha val="43137"/>
                </a:srgbClr>
              </a:outerShdw>
            </a:effectLst>
          </a:endParaRPr>
        </a:p>
      </dsp:txBody>
      <dsp:txXfrm>
        <a:off x="3632430" y="989309"/>
        <a:ext cx="7326888" cy="790067"/>
      </dsp:txXfrm>
    </dsp:sp>
    <dsp:sp modelId="{632DEA71-9E59-4F4C-8ADE-EBC654E76439}">
      <dsp:nvSpPr>
        <dsp:cNvPr id="0" name=""/>
        <dsp:cNvSpPr/>
      </dsp:nvSpPr>
      <dsp:spPr>
        <a:xfrm>
          <a:off x="3630541" y="1812787"/>
          <a:ext cx="3494703" cy="3043922"/>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16000" tIns="106680" rIns="216000" bIns="106680" numCol="1" spcCol="1270" anchor="ctr" anchorCtr="0">
          <a:noAutofit/>
        </a:bodyPr>
        <a:lstStyle/>
        <a:p>
          <a:pPr lvl="0" algn="l" defTabSz="1244600">
            <a:lnSpc>
              <a:spcPct val="90000"/>
            </a:lnSpc>
            <a:spcBef>
              <a:spcPct val="0"/>
            </a:spcBef>
            <a:spcAft>
              <a:spcPts val="0"/>
            </a:spcAft>
          </a:pPr>
          <a:r>
            <a:rPr lang="sl-SI" sz="2800" kern="1200" dirty="0" smtClean="0"/>
            <a:t>Izbira izvajalca glede na </a:t>
          </a:r>
          <a:r>
            <a:rPr lang="sl-SI" sz="2800" b="1" kern="1200" dirty="0" smtClean="0"/>
            <a:t>zdravstveno storitev</a:t>
          </a:r>
          <a:r>
            <a:rPr lang="sl-SI" sz="2800" kern="1200" dirty="0" smtClean="0"/>
            <a:t>,</a:t>
          </a:r>
        </a:p>
        <a:p>
          <a:pPr lvl="0" algn="l" defTabSz="1244600">
            <a:lnSpc>
              <a:spcPct val="90000"/>
            </a:lnSpc>
            <a:spcBef>
              <a:spcPct val="0"/>
            </a:spcBef>
            <a:spcAft>
              <a:spcPts val="0"/>
            </a:spcAft>
          </a:pPr>
          <a:r>
            <a:rPr lang="sl-SI" sz="2800" kern="1200" dirty="0" smtClean="0"/>
            <a:t>izbiro izvede zdravnik, sestra ali pacient preko portala</a:t>
          </a:r>
        </a:p>
      </dsp:txBody>
      <dsp:txXfrm>
        <a:off x="3630541" y="1812787"/>
        <a:ext cx="3494703" cy="3043922"/>
      </dsp:txXfrm>
    </dsp:sp>
    <dsp:sp modelId="{A5E5E71F-3CD8-42A2-923B-349D629C58CB}">
      <dsp:nvSpPr>
        <dsp:cNvPr id="0" name=""/>
        <dsp:cNvSpPr/>
      </dsp:nvSpPr>
      <dsp:spPr>
        <a:xfrm>
          <a:off x="6869390" y="1120987"/>
          <a:ext cx="4461231" cy="1580135"/>
        </a:xfrm>
        <a:prstGeom prst="rightArrow">
          <a:avLst>
            <a:gd name="adj1" fmla="val 5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254000" bIns="250846" numCol="1" spcCol="1270" anchor="ctr" anchorCtr="0">
          <a:noAutofit/>
        </a:bodyPr>
        <a:lstStyle/>
        <a:p>
          <a:pPr lvl="0" algn="l" defTabSz="1600200">
            <a:lnSpc>
              <a:spcPct val="90000"/>
            </a:lnSpc>
            <a:spcBef>
              <a:spcPct val="0"/>
            </a:spcBef>
            <a:spcAft>
              <a:spcPct val="35000"/>
            </a:spcAft>
          </a:pPr>
          <a:r>
            <a:rPr lang="sl-SI" sz="3600" b="1" kern="1200" dirty="0" smtClean="0">
              <a:effectLst>
                <a:outerShdw blurRad="38100" dist="38100" dir="2700000" algn="tl">
                  <a:srgbClr val="000000">
                    <a:alpha val="43137"/>
                  </a:srgbClr>
                </a:outerShdw>
              </a:effectLst>
            </a:rPr>
            <a:t>Izvedba</a:t>
          </a:r>
          <a:endParaRPr lang="en-US" sz="3600" b="1" kern="1200" dirty="0">
            <a:effectLst>
              <a:outerShdw blurRad="38100" dist="38100" dir="2700000" algn="tl">
                <a:srgbClr val="000000">
                  <a:alpha val="43137"/>
                </a:srgbClr>
              </a:outerShdw>
            </a:effectLst>
          </a:endParaRPr>
        </a:p>
      </dsp:txBody>
      <dsp:txXfrm>
        <a:off x="6869390" y="1516021"/>
        <a:ext cx="4066197" cy="790067"/>
      </dsp:txXfrm>
    </dsp:sp>
    <dsp:sp modelId="{4FD494E6-E569-4748-83BF-A3C17404EF9D}">
      <dsp:nvSpPr>
        <dsp:cNvPr id="0" name=""/>
        <dsp:cNvSpPr/>
      </dsp:nvSpPr>
      <dsp:spPr>
        <a:xfrm>
          <a:off x="6880731" y="2343743"/>
          <a:ext cx="3550242" cy="2777930"/>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sl-SI" sz="2800" b="1" kern="1200" smtClean="0">
              <a:effectLst/>
            </a:rPr>
            <a:t>Obveščanje</a:t>
          </a:r>
          <a:r>
            <a:rPr lang="sl-SI" sz="2800" b="0" kern="1200" smtClean="0">
              <a:effectLst/>
            </a:rPr>
            <a:t> </a:t>
          </a:r>
          <a:r>
            <a:rPr lang="sl-SI" sz="2800" b="0" kern="1200" dirty="0" smtClean="0">
              <a:effectLst/>
            </a:rPr>
            <a:t>pred storitvijo</a:t>
          </a:r>
        </a:p>
        <a:p>
          <a:pPr lvl="0" algn="l" defTabSz="1244600">
            <a:lnSpc>
              <a:spcPct val="90000"/>
            </a:lnSpc>
            <a:spcBef>
              <a:spcPct val="0"/>
            </a:spcBef>
            <a:spcAft>
              <a:spcPct val="35000"/>
            </a:spcAft>
          </a:pPr>
          <a:r>
            <a:rPr lang="sl-SI" sz="2800" b="1" kern="1200" dirty="0" smtClean="0">
              <a:effectLst/>
            </a:rPr>
            <a:t>Poročanje</a:t>
          </a:r>
          <a:r>
            <a:rPr lang="sl-SI" sz="2800" b="0" kern="1200" dirty="0" smtClean="0">
              <a:effectLst/>
            </a:rPr>
            <a:t> o opravljeni storitvi</a:t>
          </a:r>
        </a:p>
      </dsp:txBody>
      <dsp:txXfrm>
        <a:off x="6880731" y="2343743"/>
        <a:ext cx="3550242" cy="277793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22012-E7AC-432C-83AE-1B0FE5CC2329}">
      <dsp:nvSpPr>
        <dsp:cNvPr id="0" name=""/>
        <dsp:cNvSpPr/>
      </dsp:nvSpPr>
      <dsp:spPr>
        <a:xfrm>
          <a:off x="0" y="0"/>
          <a:ext cx="10220664" cy="1495289"/>
        </a:xfrm>
        <a:prstGeom prst="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sl-SI" sz="6500" kern="1200" smtClean="0"/>
            <a:t>Preko portala zVEM</a:t>
          </a:r>
          <a:endParaRPr lang="sl-SI" sz="6500" kern="1200"/>
        </a:p>
      </dsp:txBody>
      <dsp:txXfrm>
        <a:off x="0" y="0"/>
        <a:ext cx="10220664" cy="1495289"/>
      </dsp:txXfrm>
    </dsp:sp>
    <dsp:sp modelId="{29FA44A4-9B3B-4D72-A2F1-845BAF235E88}">
      <dsp:nvSpPr>
        <dsp:cNvPr id="0" name=""/>
        <dsp:cNvSpPr/>
      </dsp:nvSpPr>
      <dsp:spPr>
        <a:xfrm>
          <a:off x="0" y="1495289"/>
          <a:ext cx="5110332" cy="31401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sl-SI" sz="3400" kern="1200" smtClean="0"/>
            <a:t>Naročanje za eno napotnico (ne bodo vidni medicinski podatki) s številko zdravstvenega zavarovanja in številko elektronske napotnice</a:t>
          </a:r>
          <a:endParaRPr lang="sl-SI" sz="3400" kern="1200"/>
        </a:p>
      </dsp:txBody>
      <dsp:txXfrm>
        <a:off x="0" y="1495289"/>
        <a:ext cx="5110332" cy="3140107"/>
      </dsp:txXfrm>
    </dsp:sp>
    <dsp:sp modelId="{6C6340BC-2B33-4647-A204-A42D22802539}">
      <dsp:nvSpPr>
        <dsp:cNvPr id="0" name=""/>
        <dsp:cNvSpPr/>
      </dsp:nvSpPr>
      <dsp:spPr>
        <a:xfrm>
          <a:off x="5110332" y="1495289"/>
          <a:ext cx="5110332" cy="31401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sl-SI" sz="3400" kern="1200" smtClean="0"/>
            <a:t>S kvalificiranim digitalnim potrdilom pregled napotnic in naročil, možnost naročanja in odpovedi </a:t>
          </a:r>
          <a:endParaRPr lang="sl-SI" sz="3400" kern="1200"/>
        </a:p>
      </dsp:txBody>
      <dsp:txXfrm>
        <a:off x="5110332" y="1495289"/>
        <a:ext cx="5110332" cy="3140107"/>
      </dsp:txXfrm>
    </dsp:sp>
    <dsp:sp modelId="{10CC2A74-C404-42CA-80FC-E6097DA284BF}">
      <dsp:nvSpPr>
        <dsp:cNvPr id="0" name=""/>
        <dsp:cNvSpPr/>
      </dsp:nvSpPr>
      <dsp:spPr>
        <a:xfrm>
          <a:off x="0" y="4635397"/>
          <a:ext cx="10220664" cy="348900"/>
        </a:xfrm>
        <a:prstGeom prst="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81132BB4-534D-4087-B60B-A171D965B3BB}">
      <dsp:nvSpPr>
        <dsp:cNvPr id="0" name=""/>
        <dsp:cNvSpPr/>
      </dsp:nvSpPr>
      <dsp:spPr>
        <a:xfrm>
          <a:off x="0" y="1195423"/>
          <a:ext cx="10955867" cy="1031354"/>
        </a:xfrm>
        <a:prstGeom prst="roundRect">
          <a:avLst/>
        </a:prstGeom>
        <a:solidFill>
          <a:schemeClr val="accent3">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a:t>
          </a:r>
          <a:endParaRPr lang="sl-SI" sz="4300" kern="1200" dirty="0"/>
        </a:p>
      </dsp:txBody>
      <dsp:txXfrm>
        <a:off x="50347" y="124577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5D8F4-686E-426B-84DA-B4E381AA09E9}">
      <dsp:nvSpPr>
        <dsp:cNvPr id="0" name=""/>
        <dsp:cNvSpPr/>
      </dsp:nvSpPr>
      <dsp:spPr>
        <a:xfrm>
          <a:off x="-5749205" y="-886805"/>
          <a:ext cx="6898060" cy="6898060"/>
        </a:xfrm>
        <a:prstGeom prst="blockArc">
          <a:avLst>
            <a:gd name="adj1" fmla="val 18900000"/>
            <a:gd name="adj2" fmla="val 2700000"/>
            <a:gd name="adj3" fmla="val 31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E5CAC2-EE50-4277-AF4A-64A3AFAF3725}">
      <dsp:nvSpPr>
        <dsp:cNvPr id="0" name=""/>
        <dsp:cNvSpPr/>
      </dsp:nvSpPr>
      <dsp:spPr>
        <a:xfrm>
          <a:off x="942002" y="732078"/>
          <a:ext cx="10425797" cy="146395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13" tIns="60960" rIns="60960" bIns="60960" numCol="1" spcCol="1270" anchor="ctr" anchorCtr="0">
          <a:noAutofit/>
        </a:bodyPr>
        <a:lstStyle/>
        <a:p>
          <a:pPr lvl="0" algn="l" defTabSz="1066800" rtl="0">
            <a:lnSpc>
              <a:spcPct val="90000"/>
            </a:lnSpc>
            <a:spcBef>
              <a:spcPct val="0"/>
            </a:spcBef>
            <a:spcAft>
              <a:spcPct val="35000"/>
            </a:spcAft>
          </a:pPr>
          <a:r>
            <a:rPr lang="sl-SI" sz="2400" kern="1200" dirty="0" smtClean="0"/>
            <a:t>Izdelava in implementacija informacijskega sistema za namene elektronske </a:t>
          </a:r>
          <a:r>
            <a:rPr lang="sl-SI" sz="2400" b="1" kern="1200" dirty="0" smtClean="0"/>
            <a:t>napotitve</a:t>
          </a:r>
          <a:r>
            <a:rPr lang="sl-SI" sz="2400" kern="1200" dirty="0" smtClean="0"/>
            <a:t> in </a:t>
          </a:r>
          <a:r>
            <a:rPr lang="sl-SI" sz="2400" b="1" kern="1200" dirty="0" smtClean="0"/>
            <a:t>elektronskega naročanja </a:t>
          </a:r>
          <a:r>
            <a:rPr lang="sl-SI" sz="2400" kern="1200" dirty="0" smtClean="0"/>
            <a:t>na zdravstvene storitve iz primarne na </a:t>
          </a:r>
          <a:r>
            <a:rPr lang="sl-SI" sz="2400" b="1" u="none" kern="1200" dirty="0" smtClean="0"/>
            <a:t>sekundarno in terciarno raven </a:t>
          </a:r>
          <a:r>
            <a:rPr lang="sl-SI" sz="2400" kern="1200" dirty="0" smtClean="0"/>
            <a:t>in znotraj sekundarne in </a:t>
          </a:r>
          <a:r>
            <a:rPr lang="sl-SI" sz="2400" kern="1200" smtClean="0"/>
            <a:t>terciarne ravni</a:t>
          </a:r>
        </a:p>
      </dsp:txBody>
      <dsp:txXfrm>
        <a:off x="942002" y="732078"/>
        <a:ext cx="10425797" cy="1463952"/>
      </dsp:txXfrm>
    </dsp:sp>
    <dsp:sp modelId="{5665086C-6FE6-4DD6-AC00-8406B4D6ECCA}">
      <dsp:nvSpPr>
        <dsp:cNvPr id="0" name=""/>
        <dsp:cNvSpPr/>
      </dsp:nvSpPr>
      <dsp:spPr>
        <a:xfrm>
          <a:off x="27031" y="549084"/>
          <a:ext cx="1829941" cy="1829941"/>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168B57-278E-48D9-B8B4-D04101405985}">
      <dsp:nvSpPr>
        <dsp:cNvPr id="0" name=""/>
        <dsp:cNvSpPr/>
      </dsp:nvSpPr>
      <dsp:spPr>
        <a:xfrm>
          <a:off x="942002" y="2928418"/>
          <a:ext cx="10425797" cy="146395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13" tIns="60960" rIns="60960" bIns="60960" numCol="1" spcCol="1270" anchor="ctr" anchorCtr="0">
          <a:noAutofit/>
        </a:bodyPr>
        <a:lstStyle/>
        <a:p>
          <a:pPr lvl="0" algn="l" defTabSz="1066800" rtl="0">
            <a:lnSpc>
              <a:spcPct val="90000"/>
            </a:lnSpc>
            <a:spcBef>
              <a:spcPct val="0"/>
            </a:spcBef>
            <a:spcAft>
              <a:spcPct val="35000"/>
            </a:spcAft>
          </a:pPr>
          <a:r>
            <a:rPr lang="sl-SI" sz="2400" kern="1200" dirty="0" smtClean="0"/>
            <a:t>V okviru projekta </a:t>
          </a:r>
          <a:r>
            <a:rPr lang="sl-SI" sz="2400" kern="1200" dirty="0" err="1" smtClean="0"/>
            <a:t>eZdravje</a:t>
          </a:r>
          <a:r>
            <a:rPr lang="sl-SI" sz="2400" kern="1200" dirty="0" smtClean="0"/>
            <a:t> (85% financiran iz Evropskega socialnega sklada, 15% slovenska udeležba)</a:t>
          </a:r>
          <a:endParaRPr lang="sl-SI" sz="2400" kern="1200" dirty="0"/>
        </a:p>
      </dsp:txBody>
      <dsp:txXfrm>
        <a:off x="942002" y="2928418"/>
        <a:ext cx="10425797" cy="1463952"/>
      </dsp:txXfrm>
    </dsp:sp>
    <dsp:sp modelId="{5BB9D810-9F41-4AE3-93C2-CE3CB1680F37}">
      <dsp:nvSpPr>
        <dsp:cNvPr id="0" name=""/>
        <dsp:cNvSpPr/>
      </dsp:nvSpPr>
      <dsp:spPr>
        <a:xfrm>
          <a:off x="27031" y="2745424"/>
          <a:ext cx="1829941" cy="1829941"/>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00A24-D052-43DF-A45C-12D3DDBE58D5}">
      <dsp:nvSpPr>
        <dsp:cNvPr id="0" name=""/>
        <dsp:cNvSpPr/>
      </dsp:nvSpPr>
      <dsp:spPr>
        <a:xfrm>
          <a:off x="4160149" y="3317826"/>
          <a:ext cx="2251852" cy="22518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3911600">
            <a:lnSpc>
              <a:spcPct val="90000"/>
            </a:lnSpc>
            <a:spcBef>
              <a:spcPct val="0"/>
            </a:spcBef>
            <a:spcAft>
              <a:spcPct val="35000"/>
            </a:spcAft>
          </a:pPr>
          <a:r>
            <a:rPr lang="sl-SI" sz="8800" b="1" kern="1200" dirty="0" smtClean="0"/>
            <a:t>B</a:t>
          </a:r>
          <a:endParaRPr lang="sl-SI" sz="8800" b="1" kern="1200" dirty="0"/>
        </a:p>
      </dsp:txBody>
      <dsp:txXfrm>
        <a:off x="4489925" y="3647602"/>
        <a:ext cx="1592300" cy="1592300"/>
      </dsp:txXfrm>
    </dsp:sp>
    <dsp:sp modelId="{08A4B94B-5D49-4A48-9CA1-AF28486AC789}">
      <dsp:nvSpPr>
        <dsp:cNvPr id="0" name=""/>
        <dsp:cNvSpPr/>
      </dsp:nvSpPr>
      <dsp:spPr>
        <a:xfrm rot="10793458">
          <a:off x="1532223" y="4127644"/>
          <a:ext cx="2483394" cy="64177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569F8D-CE4D-4DF1-9E23-9B96DAE3853E}">
      <dsp:nvSpPr>
        <dsp:cNvPr id="0" name=""/>
        <dsp:cNvSpPr/>
      </dsp:nvSpPr>
      <dsp:spPr>
        <a:xfrm>
          <a:off x="420526" y="3551001"/>
          <a:ext cx="2223398" cy="179979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Centralni sistem pošlje poizvedbo bolnišničnemu sistemu</a:t>
          </a:r>
          <a:endParaRPr lang="sl-SI" sz="2400" b="1" kern="1200" dirty="0"/>
        </a:p>
      </dsp:txBody>
      <dsp:txXfrm>
        <a:off x="473240" y="3603715"/>
        <a:ext cx="2117970" cy="1694362"/>
      </dsp:txXfrm>
    </dsp:sp>
    <dsp:sp modelId="{2CA91240-0AFF-43B8-9811-9C7B9B4B35E5}">
      <dsp:nvSpPr>
        <dsp:cNvPr id="0" name=""/>
        <dsp:cNvSpPr/>
      </dsp:nvSpPr>
      <dsp:spPr>
        <a:xfrm rot="12863057">
          <a:off x="1262882" y="2471722"/>
          <a:ext cx="3220684" cy="64177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22E1BE-65C7-4434-9B68-6F35D189DBD6}">
      <dsp:nvSpPr>
        <dsp:cNvPr id="0" name=""/>
        <dsp:cNvSpPr/>
      </dsp:nvSpPr>
      <dsp:spPr>
        <a:xfrm>
          <a:off x="281228" y="311617"/>
          <a:ext cx="2526063" cy="314313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Poizvedba: vsi pacienti (z osebnimi podatki), naročeni na vse zdravstvene storitve od danes dalje</a:t>
          </a:r>
          <a:endParaRPr lang="sl-SI" sz="2400" b="1" kern="1200" dirty="0"/>
        </a:p>
      </dsp:txBody>
      <dsp:txXfrm>
        <a:off x="355214" y="385603"/>
        <a:ext cx="2378091" cy="2995164"/>
      </dsp:txXfrm>
    </dsp:sp>
    <dsp:sp modelId="{79D99E9A-3548-4175-9730-950D24150EDB}">
      <dsp:nvSpPr>
        <dsp:cNvPr id="0" name=""/>
        <dsp:cNvSpPr/>
      </dsp:nvSpPr>
      <dsp:spPr>
        <a:xfrm rot="14704020">
          <a:off x="3183259" y="1981067"/>
          <a:ext cx="2214253" cy="64177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40DC32-29D0-4E6B-8850-8FEEBFA52E41}">
      <dsp:nvSpPr>
        <dsp:cNvPr id="0" name=""/>
        <dsp:cNvSpPr/>
      </dsp:nvSpPr>
      <dsp:spPr>
        <a:xfrm>
          <a:off x="2853623" y="447278"/>
          <a:ext cx="1940090" cy="17014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Vsako noč za storitve, ki jih izvajalec izvaja</a:t>
          </a:r>
          <a:endParaRPr lang="sl-SI" sz="2400" b="1" kern="1200" dirty="0"/>
        </a:p>
      </dsp:txBody>
      <dsp:txXfrm>
        <a:off x="2903457" y="497112"/>
        <a:ext cx="1840422" cy="1601799"/>
      </dsp:txXfrm>
    </dsp:sp>
    <dsp:sp modelId="{99429672-6D87-4C5C-9537-77CAAECCCC32}">
      <dsp:nvSpPr>
        <dsp:cNvPr id="0" name=""/>
        <dsp:cNvSpPr/>
      </dsp:nvSpPr>
      <dsp:spPr>
        <a:xfrm rot="16691277">
          <a:off x="4408367" y="1644466"/>
          <a:ext cx="2468637" cy="64177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851F9A-B2F8-446C-9BC3-2CB4DC5E2BD3}">
      <dsp:nvSpPr>
        <dsp:cNvPr id="0" name=""/>
        <dsp:cNvSpPr/>
      </dsp:nvSpPr>
      <dsp:spPr>
        <a:xfrm>
          <a:off x="4823653" y="-3678"/>
          <a:ext cx="1989649" cy="149459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Uvaja se IDN – </a:t>
          </a:r>
          <a:r>
            <a:rPr lang="sl-SI" sz="2400" b="1" kern="1200" smtClean="0"/>
            <a:t>identifikator naročila</a:t>
          </a:r>
          <a:endParaRPr lang="sl-SI" sz="2400" b="1" kern="1200" dirty="0"/>
        </a:p>
      </dsp:txBody>
      <dsp:txXfrm>
        <a:off x="4867428" y="40097"/>
        <a:ext cx="1902099" cy="1407044"/>
      </dsp:txXfrm>
    </dsp:sp>
    <dsp:sp modelId="{3665898E-ECF7-4E59-8341-B7CFC02E6E33}">
      <dsp:nvSpPr>
        <dsp:cNvPr id="0" name=""/>
        <dsp:cNvSpPr/>
      </dsp:nvSpPr>
      <dsp:spPr>
        <a:xfrm rot="18780238">
          <a:off x="5633510" y="1860362"/>
          <a:ext cx="3525348" cy="641778"/>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F46582-2FE4-4587-BF98-0541F87B706B}">
      <dsp:nvSpPr>
        <dsp:cNvPr id="0" name=""/>
        <dsp:cNvSpPr/>
      </dsp:nvSpPr>
      <dsp:spPr>
        <a:xfrm>
          <a:off x="6870502" y="0"/>
          <a:ext cx="3455826" cy="178439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R="0" lvl="0" algn="ctr" defTabSz="1066800" eaLnBrk="1" fontAlgn="auto" latinLnBrk="0" hangingPunct="1">
            <a:lnSpc>
              <a:spcPct val="90000"/>
            </a:lnSpc>
            <a:spcBef>
              <a:spcPct val="0"/>
            </a:spcBef>
            <a:spcAft>
              <a:spcPct val="35000"/>
            </a:spcAft>
            <a:buClrTx/>
            <a:buSzTx/>
            <a:buFontTx/>
            <a:tabLst/>
            <a:defRPr/>
          </a:pPr>
          <a:r>
            <a:rPr lang="sl-SI" sz="2400" b="1" kern="1200" dirty="0" smtClean="0"/>
            <a:t>Upoštevajo se indikatorji: kontrolni pregled, želja pacienta, medicinsko pogojeno</a:t>
          </a:r>
          <a:endParaRPr lang="sl-SI" sz="2400" b="1" kern="1200" dirty="0"/>
        </a:p>
      </dsp:txBody>
      <dsp:txXfrm>
        <a:off x="6922765" y="52263"/>
        <a:ext cx="3351300" cy="1679867"/>
      </dsp:txXfrm>
    </dsp:sp>
    <dsp:sp modelId="{BCD78E8A-32A3-46F8-91D3-5ADECBADAA90}">
      <dsp:nvSpPr>
        <dsp:cNvPr id="0" name=""/>
        <dsp:cNvSpPr/>
      </dsp:nvSpPr>
      <dsp:spPr>
        <a:xfrm rot="20238908">
          <a:off x="6373871" y="2986683"/>
          <a:ext cx="3260694" cy="64177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600001-8361-43DF-8B4E-A88AC7C72F80}">
      <dsp:nvSpPr>
        <dsp:cNvPr id="0" name=""/>
        <dsp:cNvSpPr/>
      </dsp:nvSpPr>
      <dsp:spPr>
        <a:xfrm>
          <a:off x="7749917" y="2166594"/>
          <a:ext cx="3517049" cy="102442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sl-SI" sz="2400" b="1" kern="1200" dirty="0" smtClean="0"/>
            <a:t>Zakonska podlaga v zakonu, ki ureja pacientove pravice</a:t>
          </a:r>
          <a:endParaRPr lang="sl-SI" sz="2400" b="1" kern="1200" dirty="0"/>
        </a:p>
      </dsp:txBody>
      <dsp:txXfrm>
        <a:off x="7779922" y="2196599"/>
        <a:ext cx="3457039" cy="964419"/>
      </dsp:txXfrm>
    </dsp:sp>
    <dsp:sp modelId="{11834257-4814-4825-B940-C5A4AE39EFB6}">
      <dsp:nvSpPr>
        <dsp:cNvPr id="0" name=""/>
        <dsp:cNvSpPr/>
      </dsp:nvSpPr>
      <dsp:spPr>
        <a:xfrm rot="168912">
          <a:off x="6569979" y="4254098"/>
          <a:ext cx="2769740" cy="64177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65C2E1-ADBA-4E8F-A1CE-8E4B49BEF3BB}">
      <dsp:nvSpPr>
        <dsp:cNvPr id="0" name=""/>
        <dsp:cNvSpPr/>
      </dsp:nvSpPr>
      <dsp:spPr>
        <a:xfrm>
          <a:off x="7531532" y="3851420"/>
          <a:ext cx="3613030" cy="158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sl-SI" sz="2400" b="1" kern="1200" dirty="0" smtClean="0"/>
            <a:t>Podatki se združijo v nacionalnem čakalnem seznamu, upravljavec NIJZ, za analize in spremljanje</a:t>
          </a:r>
          <a:endParaRPr lang="sl-SI" sz="2400" b="1" kern="1200" dirty="0"/>
        </a:p>
      </dsp:txBody>
      <dsp:txXfrm>
        <a:off x="7577901" y="3897789"/>
        <a:ext cx="3520292" cy="149043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DFF65-B4D1-414D-BB7B-1397F29959AF}">
      <dsp:nvSpPr>
        <dsp:cNvPr id="0" name=""/>
        <dsp:cNvSpPr/>
      </dsp:nvSpPr>
      <dsp:spPr>
        <a:xfrm>
          <a:off x="2258304" y="4019628"/>
          <a:ext cx="444869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6BF2FC-9BE5-4830-BC3C-EABB977130E3}">
      <dsp:nvSpPr>
        <dsp:cNvPr id="0" name=""/>
        <dsp:cNvSpPr/>
      </dsp:nvSpPr>
      <dsp:spPr>
        <a:xfrm>
          <a:off x="2258304" y="2922134"/>
          <a:ext cx="3703478"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82C3FD-EE59-4553-ADAE-DB2A2B0B37FA}">
      <dsp:nvSpPr>
        <dsp:cNvPr id="0" name=""/>
        <dsp:cNvSpPr/>
      </dsp:nvSpPr>
      <dsp:spPr>
        <a:xfrm>
          <a:off x="2258304" y="1594302"/>
          <a:ext cx="3703478"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2D40B1-0EF8-4D57-A061-788F62AFACFD}">
      <dsp:nvSpPr>
        <dsp:cNvPr id="0" name=""/>
        <dsp:cNvSpPr/>
      </dsp:nvSpPr>
      <dsp:spPr>
        <a:xfrm>
          <a:off x="2258304" y="496808"/>
          <a:ext cx="444869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FDC53D-D3F0-4B44-96FF-846714E80FD6}">
      <dsp:nvSpPr>
        <dsp:cNvPr id="0" name=""/>
        <dsp:cNvSpPr/>
      </dsp:nvSpPr>
      <dsp:spPr>
        <a:xfrm>
          <a:off x="86" y="0"/>
          <a:ext cx="4516437" cy="451643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95A9B8-2B19-43A4-AFFB-C12138441A43}">
      <dsp:nvSpPr>
        <dsp:cNvPr id="0" name=""/>
        <dsp:cNvSpPr/>
      </dsp:nvSpPr>
      <dsp:spPr>
        <a:xfrm>
          <a:off x="789805" y="2762443"/>
          <a:ext cx="2890519" cy="149042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866900">
            <a:lnSpc>
              <a:spcPct val="90000"/>
            </a:lnSpc>
            <a:spcBef>
              <a:spcPct val="0"/>
            </a:spcBef>
            <a:spcAft>
              <a:spcPct val="35000"/>
            </a:spcAft>
          </a:pPr>
          <a:r>
            <a:rPr lang="sl-SI" sz="4200" kern="1200" dirty="0" smtClean="0"/>
            <a:t>Spremembe/ novosti</a:t>
          </a:r>
          <a:endParaRPr lang="sl-SI" sz="4200" kern="1200" dirty="0"/>
        </a:p>
      </dsp:txBody>
      <dsp:txXfrm>
        <a:off x="789805" y="2762443"/>
        <a:ext cx="2890519" cy="1490424"/>
      </dsp:txXfrm>
    </dsp:sp>
    <dsp:sp modelId="{1AF98D68-C337-40E4-90A9-88C7363FCBD5}">
      <dsp:nvSpPr>
        <dsp:cNvPr id="0" name=""/>
        <dsp:cNvSpPr/>
      </dsp:nvSpPr>
      <dsp:spPr>
        <a:xfrm>
          <a:off x="6210187" y="0"/>
          <a:ext cx="993616" cy="99361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1DC2D8-3A02-454C-AA8E-C1D6D530BCC8}">
      <dsp:nvSpPr>
        <dsp:cNvPr id="0" name=""/>
        <dsp:cNvSpPr/>
      </dsp:nvSpPr>
      <dsp:spPr>
        <a:xfrm>
          <a:off x="7203803" y="0"/>
          <a:ext cx="4088925" cy="993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0" rIns="133350" bIns="0" numCol="1" spcCol="1270" anchor="ctr" anchorCtr="0">
          <a:noAutofit/>
        </a:bodyPr>
        <a:lstStyle/>
        <a:p>
          <a:pPr lvl="0" algn="l" defTabSz="1555750">
            <a:lnSpc>
              <a:spcPct val="90000"/>
            </a:lnSpc>
            <a:spcBef>
              <a:spcPct val="0"/>
            </a:spcBef>
            <a:spcAft>
              <a:spcPct val="35000"/>
            </a:spcAft>
          </a:pPr>
          <a:r>
            <a:rPr lang="sl-SI" sz="3500" kern="1200" dirty="0" smtClean="0"/>
            <a:t>za napotne zdravnike</a:t>
          </a:r>
          <a:endParaRPr lang="sl-SI" sz="3500" kern="1200" dirty="0"/>
        </a:p>
      </dsp:txBody>
      <dsp:txXfrm>
        <a:off x="7203803" y="0"/>
        <a:ext cx="4088925" cy="993616"/>
      </dsp:txXfrm>
    </dsp:sp>
    <dsp:sp modelId="{A06E0042-E0BA-4D20-8CA7-A477677939AB}">
      <dsp:nvSpPr>
        <dsp:cNvPr id="0" name=""/>
        <dsp:cNvSpPr/>
      </dsp:nvSpPr>
      <dsp:spPr>
        <a:xfrm>
          <a:off x="5464974" y="1097494"/>
          <a:ext cx="993616" cy="99361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D804D3-6F17-4262-910A-342D3D71DBE9}">
      <dsp:nvSpPr>
        <dsp:cNvPr id="0" name=""/>
        <dsp:cNvSpPr/>
      </dsp:nvSpPr>
      <dsp:spPr>
        <a:xfrm>
          <a:off x="6458591" y="1097494"/>
          <a:ext cx="4462556" cy="993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0" rIns="133350" bIns="0" numCol="1" spcCol="1270" anchor="ctr" anchorCtr="0">
          <a:noAutofit/>
        </a:bodyPr>
        <a:lstStyle/>
        <a:p>
          <a:pPr lvl="0" algn="l" defTabSz="1555750">
            <a:lnSpc>
              <a:spcPct val="90000"/>
            </a:lnSpc>
            <a:spcBef>
              <a:spcPct val="0"/>
            </a:spcBef>
            <a:spcAft>
              <a:spcPct val="35000"/>
            </a:spcAft>
          </a:pPr>
          <a:r>
            <a:rPr lang="sl-SI" sz="3500" kern="1200" dirty="0" smtClean="0"/>
            <a:t>za </a:t>
          </a:r>
          <a:r>
            <a:rPr lang="sl-SI" sz="3500" kern="1200" dirty="0" err="1" smtClean="0"/>
            <a:t>napotovalce</a:t>
          </a:r>
          <a:endParaRPr lang="sl-SI" sz="3500" kern="1200" dirty="0"/>
        </a:p>
      </dsp:txBody>
      <dsp:txXfrm>
        <a:off x="6458591" y="1097494"/>
        <a:ext cx="4462556" cy="993616"/>
      </dsp:txXfrm>
    </dsp:sp>
    <dsp:sp modelId="{803855F1-E5F0-4DE5-B5C3-A7E288BA6C9D}">
      <dsp:nvSpPr>
        <dsp:cNvPr id="0" name=""/>
        <dsp:cNvSpPr/>
      </dsp:nvSpPr>
      <dsp:spPr>
        <a:xfrm>
          <a:off x="5464974" y="2425326"/>
          <a:ext cx="993616" cy="99361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DFE6C7-940D-4E0B-A46D-273B67B74F30}">
      <dsp:nvSpPr>
        <dsp:cNvPr id="0" name=""/>
        <dsp:cNvSpPr/>
      </dsp:nvSpPr>
      <dsp:spPr>
        <a:xfrm>
          <a:off x="6458591" y="2425326"/>
          <a:ext cx="4911912" cy="993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0" rIns="133350" bIns="0" numCol="1" spcCol="1270" anchor="ctr" anchorCtr="0">
          <a:noAutofit/>
        </a:bodyPr>
        <a:lstStyle/>
        <a:p>
          <a:pPr lvl="0" algn="l" defTabSz="1555750">
            <a:lnSpc>
              <a:spcPct val="90000"/>
            </a:lnSpc>
            <a:spcBef>
              <a:spcPct val="0"/>
            </a:spcBef>
            <a:spcAft>
              <a:spcPct val="35000"/>
            </a:spcAft>
          </a:pPr>
          <a:r>
            <a:rPr lang="sl-SI" sz="3500" kern="1200" dirty="0" smtClean="0"/>
            <a:t>za paciente</a:t>
          </a:r>
          <a:endParaRPr lang="sl-SI" sz="3500" kern="1200" dirty="0"/>
        </a:p>
      </dsp:txBody>
      <dsp:txXfrm>
        <a:off x="6458591" y="2425326"/>
        <a:ext cx="4911912" cy="993616"/>
      </dsp:txXfrm>
    </dsp:sp>
    <dsp:sp modelId="{A37EE8D5-DADB-4F95-938F-1A8D0486154C}">
      <dsp:nvSpPr>
        <dsp:cNvPr id="0" name=""/>
        <dsp:cNvSpPr/>
      </dsp:nvSpPr>
      <dsp:spPr>
        <a:xfrm>
          <a:off x="6210187" y="3522820"/>
          <a:ext cx="993616" cy="993616"/>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C3E27C-5DD4-44EF-8716-3B2874273E88}">
      <dsp:nvSpPr>
        <dsp:cNvPr id="0" name=""/>
        <dsp:cNvSpPr/>
      </dsp:nvSpPr>
      <dsp:spPr>
        <a:xfrm>
          <a:off x="7203803" y="3522820"/>
          <a:ext cx="3643662" cy="993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0" rIns="133350" bIns="0" numCol="1" spcCol="1270" anchor="ctr" anchorCtr="0">
          <a:noAutofit/>
        </a:bodyPr>
        <a:lstStyle/>
        <a:p>
          <a:pPr lvl="0" algn="l" defTabSz="1555750">
            <a:lnSpc>
              <a:spcPct val="90000"/>
            </a:lnSpc>
            <a:spcBef>
              <a:spcPct val="0"/>
            </a:spcBef>
            <a:spcAft>
              <a:spcPct val="35000"/>
            </a:spcAft>
          </a:pPr>
          <a:r>
            <a:rPr lang="sl-SI" sz="3500" kern="1200" dirty="0" smtClean="0"/>
            <a:t>za analitike</a:t>
          </a:r>
          <a:endParaRPr lang="sl-SI" sz="3500" kern="1200" dirty="0"/>
        </a:p>
      </dsp:txBody>
      <dsp:txXfrm>
        <a:off x="7203803" y="3522820"/>
        <a:ext cx="3643662" cy="99361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2BF58-D4CD-4D8A-83D4-58BC1807F08E}">
      <dsp:nvSpPr>
        <dsp:cNvPr id="0" name=""/>
        <dsp:cNvSpPr/>
      </dsp:nvSpPr>
      <dsp:spPr>
        <a:xfrm>
          <a:off x="-5106214" y="-782227"/>
          <a:ext cx="6080891" cy="6080891"/>
        </a:xfrm>
        <a:prstGeom prst="blockArc">
          <a:avLst>
            <a:gd name="adj1" fmla="val 18900000"/>
            <a:gd name="adj2" fmla="val 2700000"/>
            <a:gd name="adj3" fmla="val 355"/>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38317C-2209-4B94-BB8F-17820980FC4A}">
      <dsp:nvSpPr>
        <dsp:cNvPr id="0" name=""/>
        <dsp:cNvSpPr/>
      </dsp:nvSpPr>
      <dsp:spPr>
        <a:xfrm>
          <a:off x="510351" y="347223"/>
          <a:ext cx="10382653" cy="69480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1504" tIns="91440" rIns="91440" bIns="91440" numCol="1" spcCol="1270" anchor="ctr" anchorCtr="0">
          <a:noAutofit/>
        </a:bodyPr>
        <a:lstStyle/>
        <a:p>
          <a:pPr lvl="0" algn="l" defTabSz="1600200">
            <a:lnSpc>
              <a:spcPct val="90000"/>
            </a:lnSpc>
            <a:spcBef>
              <a:spcPct val="0"/>
            </a:spcBef>
            <a:spcAft>
              <a:spcPct val="35000"/>
            </a:spcAft>
          </a:pPr>
          <a:r>
            <a:rPr lang="sl-SI" sz="3600" kern="1200" dirty="0" smtClean="0"/>
            <a:t>Vnos elektronske napotnice</a:t>
          </a:r>
          <a:endParaRPr lang="sl-SI" sz="3600" kern="1200" dirty="0"/>
        </a:p>
      </dsp:txBody>
      <dsp:txXfrm>
        <a:off x="510351" y="347223"/>
        <a:ext cx="10382653" cy="694808"/>
      </dsp:txXfrm>
    </dsp:sp>
    <dsp:sp modelId="{2D52D6E3-60DA-4C2C-A26D-E65D38C5E9CF}">
      <dsp:nvSpPr>
        <dsp:cNvPr id="0" name=""/>
        <dsp:cNvSpPr/>
      </dsp:nvSpPr>
      <dsp:spPr>
        <a:xfrm>
          <a:off x="76096" y="260372"/>
          <a:ext cx="868510" cy="8685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41C35-190E-4B51-BDA9-C2CD53807099}">
      <dsp:nvSpPr>
        <dsp:cNvPr id="0" name=""/>
        <dsp:cNvSpPr/>
      </dsp:nvSpPr>
      <dsp:spPr>
        <a:xfrm>
          <a:off x="908701" y="1389617"/>
          <a:ext cx="9984304" cy="69480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1504" tIns="91440" rIns="91440" bIns="91440" numCol="1" spcCol="1270" anchor="ctr" anchorCtr="0">
          <a:noAutofit/>
        </a:bodyPr>
        <a:lstStyle/>
        <a:p>
          <a:pPr lvl="0" algn="l" defTabSz="1600200">
            <a:lnSpc>
              <a:spcPct val="90000"/>
            </a:lnSpc>
            <a:spcBef>
              <a:spcPct val="0"/>
            </a:spcBef>
            <a:spcAft>
              <a:spcPct val="35000"/>
            </a:spcAft>
          </a:pPr>
          <a:r>
            <a:rPr lang="sl-SI" sz="3600" kern="1200" dirty="0" smtClean="0"/>
            <a:t>Pregled izdanih napotnic pacienta</a:t>
          </a:r>
          <a:endParaRPr lang="sl-SI" sz="3600" kern="1200" dirty="0"/>
        </a:p>
      </dsp:txBody>
      <dsp:txXfrm>
        <a:off x="908701" y="1389617"/>
        <a:ext cx="9984304" cy="694808"/>
      </dsp:txXfrm>
    </dsp:sp>
    <dsp:sp modelId="{A59672F5-81BC-489B-A62D-8C1B8BEFF24D}">
      <dsp:nvSpPr>
        <dsp:cNvPr id="0" name=""/>
        <dsp:cNvSpPr/>
      </dsp:nvSpPr>
      <dsp:spPr>
        <a:xfrm>
          <a:off x="474446" y="1302766"/>
          <a:ext cx="868510" cy="86851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E8828F-FB42-4AD8-83D1-DD4E5386F77F}">
      <dsp:nvSpPr>
        <dsp:cNvPr id="0" name=""/>
        <dsp:cNvSpPr/>
      </dsp:nvSpPr>
      <dsp:spPr>
        <a:xfrm>
          <a:off x="908701" y="2432010"/>
          <a:ext cx="9984304" cy="69480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1504" tIns="91440" rIns="91440" bIns="91440" numCol="1" spcCol="1270" anchor="ctr" anchorCtr="0">
          <a:noAutofit/>
        </a:bodyPr>
        <a:lstStyle/>
        <a:p>
          <a:pPr lvl="0" algn="l" defTabSz="1600200">
            <a:lnSpc>
              <a:spcPct val="90000"/>
            </a:lnSpc>
            <a:spcBef>
              <a:spcPct val="0"/>
            </a:spcBef>
            <a:spcAft>
              <a:spcPct val="35000"/>
            </a:spcAft>
          </a:pPr>
          <a:r>
            <a:rPr lang="sl-SI" sz="3600" kern="1200" dirty="0" smtClean="0"/>
            <a:t>Pregled naročil pacienta</a:t>
          </a:r>
          <a:endParaRPr lang="sl-SI" sz="3600" kern="1200" dirty="0"/>
        </a:p>
      </dsp:txBody>
      <dsp:txXfrm>
        <a:off x="908701" y="2432010"/>
        <a:ext cx="9984304" cy="694808"/>
      </dsp:txXfrm>
    </dsp:sp>
    <dsp:sp modelId="{E87FFAB1-D936-4027-8EEF-65421621FCA3}">
      <dsp:nvSpPr>
        <dsp:cNvPr id="0" name=""/>
        <dsp:cNvSpPr/>
      </dsp:nvSpPr>
      <dsp:spPr>
        <a:xfrm>
          <a:off x="474446" y="2345159"/>
          <a:ext cx="868510" cy="86851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B6EF0-065E-4FAC-9BA7-76B32AE61A74}">
      <dsp:nvSpPr>
        <dsp:cNvPr id="0" name=""/>
        <dsp:cNvSpPr/>
      </dsp:nvSpPr>
      <dsp:spPr>
        <a:xfrm>
          <a:off x="510351" y="3474404"/>
          <a:ext cx="10382653" cy="69480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1504" tIns="91440" rIns="91440" bIns="91440" numCol="1" spcCol="1270" anchor="ctr" anchorCtr="0">
          <a:noAutofit/>
        </a:bodyPr>
        <a:lstStyle/>
        <a:p>
          <a:pPr lvl="0" algn="l" defTabSz="1600200">
            <a:lnSpc>
              <a:spcPct val="90000"/>
            </a:lnSpc>
            <a:spcBef>
              <a:spcPct val="0"/>
            </a:spcBef>
            <a:spcAft>
              <a:spcPct val="35000"/>
            </a:spcAft>
          </a:pPr>
          <a:r>
            <a:rPr lang="sl-SI" sz="3600" kern="1200" dirty="0" smtClean="0"/>
            <a:t>Možnost naročanja pacienta</a:t>
          </a:r>
          <a:endParaRPr lang="sl-SI" sz="3600" kern="1200" dirty="0"/>
        </a:p>
      </dsp:txBody>
      <dsp:txXfrm>
        <a:off x="510351" y="3474404"/>
        <a:ext cx="10382653" cy="694808"/>
      </dsp:txXfrm>
    </dsp:sp>
    <dsp:sp modelId="{F290E689-4643-4388-B1FB-CB4732DDBE0E}">
      <dsp:nvSpPr>
        <dsp:cNvPr id="0" name=""/>
        <dsp:cNvSpPr/>
      </dsp:nvSpPr>
      <dsp:spPr>
        <a:xfrm>
          <a:off x="76096" y="3387553"/>
          <a:ext cx="868510" cy="86851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2BF58-D4CD-4D8A-83D4-58BC1807F08E}">
      <dsp:nvSpPr>
        <dsp:cNvPr id="0" name=""/>
        <dsp:cNvSpPr/>
      </dsp:nvSpPr>
      <dsp:spPr>
        <a:xfrm>
          <a:off x="-6342578" y="-970904"/>
          <a:ext cx="7555208" cy="7555208"/>
        </a:xfrm>
        <a:prstGeom prst="blockArc">
          <a:avLst>
            <a:gd name="adj1" fmla="val 18900000"/>
            <a:gd name="adj2" fmla="val 2700000"/>
            <a:gd name="adj3" fmla="val 28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38317C-2209-4B94-BB8F-17820980FC4A}">
      <dsp:nvSpPr>
        <dsp:cNvPr id="0" name=""/>
        <dsp:cNvSpPr/>
      </dsp:nvSpPr>
      <dsp:spPr>
        <a:xfrm>
          <a:off x="393779" y="255185"/>
          <a:ext cx="11512461" cy="51014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Ob prepisu papirnate napotnice avtomatski prenos v centralni sistem</a:t>
          </a:r>
          <a:endParaRPr lang="sl-SI" sz="2600" kern="1200" dirty="0"/>
        </a:p>
      </dsp:txBody>
      <dsp:txXfrm>
        <a:off x="393779" y="255185"/>
        <a:ext cx="11512461" cy="510145"/>
      </dsp:txXfrm>
    </dsp:sp>
    <dsp:sp modelId="{2D52D6E3-60DA-4C2C-A26D-E65D38C5E9CF}">
      <dsp:nvSpPr>
        <dsp:cNvPr id="0" name=""/>
        <dsp:cNvSpPr/>
      </dsp:nvSpPr>
      <dsp:spPr>
        <a:xfrm>
          <a:off x="74938" y="191416"/>
          <a:ext cx="637682" cy="63768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41C35-190E-4B51-BDA9-C2CD53807099}">
      <dsp:nvSpPr>
        <dsp:cNvPr id="0" name=""/>
        <dsp:cNvSpPr/>
      </dsp:nvSpPr>
      <dsp:spPr>
        <a:xfrm>
          <a:off x="855762" y="1020852"/>
          <a:ext cx="11050478" cy="51014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Vpogled in prenos </a:t>
          </a:r>
          <a:r>
            <a:rPr lang="sl-SI" sz="2600" kern="1200" dirty="0" err="1" smtClean="0"/>
            <a:t>eNapotnice</a:t>
          </a:r>
          <a:r>
            <a:rPr lang="sl-SI" sz="2600" kern="1200" dirty="0" smtClean="0"/>
            <a:t> pacienta</a:t>
          </a:r>
          <a:endParaRPr lang="sl-SI" sz="2600" kern="1200" dirty="0"/>
        </a:p>
      </dsp:txBody>
      <dsp:txXfrm>
        <a:off x="855762" y="1020852"/>
        <a:ext cx="11050478" cy="510145"/>
      </dsp:txXfrm>
    </dsp:sp>
    <dsp:sp modelId="{A59672F5-81BC-489B-A62D-8C1B8BEFF24D}">
      <dsp:nvSpPr>
        <dsp:cNvPr id="0" name=""/>
        <dsp:cNvSpPr/>
      </dsp:nvSpPr>
      <dsp:spPr>
        <a:xfrm>
          <a:off x="536921" y="957084"/>
          <a:ext cx="637682" cy="63768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E8828F-FB42-4AD8-83D1-DD4E5386F77F}">
      <dsp:nvSpPr>
        <dsp:cNvPr id="0" name=""/>
        <dsp:cNvSpPr/>
      </dsp:nvSpPr>
      <dsp:spPr>
        <a:xfrm>
          <a:off x="1108926" y="1785959"/>
          <a:ext cx="10797314" cy="51014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Možno avtomatsko uvrščanje v čakalne knjige in čakalne sezname</a:t>
          </a:r>
          <a:endParaRPr lang="sl-SI" sz="2600" kern="1200" dirty="0"/>
        </a:p>
      </dsp:txBody>
      <dsp:txXfrm>
        <a:off x="1108926" y="1785959"/>
        <a:ext cx="10797314" cy="510145"/>
      </dsp:txXfrm>
    </dsp:sp>
    <dsp:sp modelId="{E87FFAB1-D936-4027-8EEF-65421621FCA3}">
      <dsp:nvSpPr>
        <dsp:cNvPr id="0" name=""/>
        <dsp:cNvSpPr/>
      </dsp:nvSpPr>
      <dsp:spPr>
        <a:xfrm>
          <a:off x="790085" y="1722190"/>
          <a:ext cx="637682" cy="63768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E6AB7-C167-40A1-8092-3901B42619A3}">
      <dsp:nvSpPr>
        <dsp:cNvPr id="0" name=""/>
        <dsp:cNvSpPr/>
      </dsp:nvSpPr>
      <dsp:spPr>
        <a:xfrm>
          <a:off x="1189759" y="2551626"/>
          <a:ext cx="10716481" cy="51014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Pametni algoritmi razporejanja pacientov in izračunavanja prostega termina</a:t>
          </a:r>
          <a:endParaRPr lang="sl-SI" sz="2600" kern="1200" dirty="0"/>
        </a:p>
      </dsp:txBody>
      <dsp:txXfrm>
        <a:off x="1189759" y="2551626"/>
        <a:ext cx="10716481" cy="510145"/>
      </dsp:txXfrm>
    </dsp:sp>
    <dsp:sp modelId="{463E3B9A-7AA7-44B6-9E8C-1B5976EADBB9}">
      <dsp:nvSpPr>
        <dsp:cNvPr id="0" name=""/>
        <dsp:cNvSpPr/>
      </dsp:nvSpPr>
      <dsp:spPr>
        <a:xfrm>
          <a:off x="870918" y="2487858"/>
          <a:ext cx="637682" cy="63768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C09DF-E900-4B1E-AA78-6F834704287B}">
      <dsp:nvSpPr>
        <dsp:cNvPr id="0" name=""/>
        <dsp:cNvSpPr/>
      </dsp:nvSpPr>
      <dsp:spPr>
        <a:xfrm>
          <a:off x="1108926" y="3317294"/>
          <a:ext cx="10797314" cy="51014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Čakalni seznam za triažo</a:t>
          </a:r>
          <a:endParaRPr lang="sl-SI" sz="2600" kern="1200" dirty="0"/>
        </a:p>
      </dsp:txBody>
      <dsp:txXfrm>
        <a:off x="1108926" y="3317294"/>
        <a:ext cx="10797314" cy="510145"/>
      </dsp:txXfrm>
    </dsp:sp>
    <dsp:sp modelId="{F290E689-4643-4388-B1FB-CB4732DDBE0E}">
      <dsp:nvSpPr>
        <dsp:cNvPr id="0" name=""/>
        <dsp:cNvSpPr/>
      </dsp:nvSpPr>
      <dsp:spPr>
        <a:xfrm>
          <a:off x="790085" y="3253526"/>
          <a:ext cx="637682" cy="637682"/>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01107C-9358-442F-84C0-97CF6496E4AB}">
      <dsp:nvSpPr>
        <dsp:cNvPr id="0" name=""/>
        <dsp:cNvSpPr/>
      </dsp:nvSpPr>
      <dsp:spPr>
        <a:xfrm>
          <a:off x="855762" y="4082400"/>
          <a:ext cx="11050478" cy="51014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Možnost vpisa napotkov pacientu za določen VZS in ambulanto</a:t>
          </a:r>
          <a:endParaRPr lang="sl-SI" sz="2600" kern="1200" dirty="0"/>
        </a:p>
      </dsp:txBody>
      <dsp:txXfrm>
        <a:off x="855762" y="4082400"/>
        <a:ext cx="11050478" cy="510145"/>
      </dsp:txXfrm>
    </dsp:sp>
    <dsp:sp modelId="{758B78BF-3EBA-4D5E-912C-06A27E52AC3C}">
      <dsp:nvSpPr>
        <dsp:cNvPr id="0" name=""/>
        <dsp:cNvSpPr/>
      </dsp:nvSpPr>
      <dsp:spPr>
        <a:xfrm>
          <a:off x="536921" y="4018632"/>
          <a:ext cx="637682" cy="63768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AFABC-51F9-4BBA-A46A-F561DD9EFE90}">
      <dsp:nvSpPr>
        <dsp:cNvPr id="0" name=""/>
        <dsp:cNvSpPr/>
      </dsp:nvSpPr>
      <dsp:spPr>
        <a:xfrm>
          <a:off x="393779" y="4848068"/>
          <a:ext cx="11512461" cy="51014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928" tIns="66040" rIns="66040" bIns="66040" numCol="1" spcCol="1270" anchor="ctr" anchorCtr="0">
          <a:noAutofit/>
        </a:bodyPr>
        <a:lstStyle/>
        <a:p>
          <a:pPr lvl="0" algn="l" defTabSz="1155700">
            <a:lnSpc>
              <a:spcPct val="90000"/>
            </a:lnSpc>
            <a:spcBef>
              <a:spcPct val="0"/>
            </a:spcBef>
            <a:spcAft>
              <a:spcPct val="35000"/>
            </a:spcAft>
          </a:pPr>
          <a:r>
            <a:rPr lang="sl-SI" sz="2600" kern="1200" dirty="0" smtClean="0"/>
            <a:t>Odprava ročnega izračunavanja in poročanja o čakalnih dobah na NIJZ</a:t>
          </a:r>
          <a:endParaRPr lang="sl-SI" sz="2600" kern="1200" dirty="0"/>
        </a:p>
      </dsp:txBody>
      <dsp:txXfrm>
        <a:off x="393779" y="4848068"/>
        <a:ext cx="11512461" cy="510145"/>
      </dsp:txXfrm>
    </dsp:sp>
    <dsp:sp modelId="{C05CD7FB-1A3B-4698-8673-8F359D49B33E}">
      <dsp:nvSpPr>
        <dsp:cNvPr id="0" name=""/>
        <dsp:cNvSpPr/>
      </dsp:nvSpPr>
      <dsp:spPr>
        <a:xfrm>
          <a:off x="74938" y="4784299"/>
          <a:ext cx="637682" cy="63768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2BF58-D4CD-4D8A-83D4-58BC1807F08E}">
      <dsp:nvSpPr>
        <dsp:cNvPr id="0" name=""/>
        <dsp:cNvSpPr/>
      </dsp:nvSpPr>
      <dsp:spPr>
        <a:xfrm>
          <a:off x="-5106214" y="-782227"/>
          <a:ext cx="6080891" cy="6080891"/>
        </a:xfrm>
        <a:prstGeom prst="blockArc">
          <a:avLst>
            <a:gd name="adj1" fmla="val 18900000"/>
            <a:gd name="adj2" fmla="val 2700000"/>
            <a:gd name="adj3" fmla="val 355"/>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38317C-2209-4B94-BB8F-17820980FC4A}">
      <dsp:nvSpPr>
        <dsp:cNvPr id="0" name=""/>
        <dsp:cNvSpPr/>
      </dsp:nvSpPr>
      <dsp:spPr>
        <a:xfrm>
          <a:off x="426346" y="282186"/>
          <a:ext cx="10466659" cy="56473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259" tIns="73660" rIns="73660" bIns="73660" numCol="1" spcCol="1270" anchor="ctr" anchorCtr="0">
          <a:noAutofit/>
        </a:bodyPr>
        <a:lstStyle/>
        <a:p>
          <a:pPr lvl="0" algn="l" defTabSz="1289050">
            <a:lnSpc>
              <a:spcPct val="90000"/>
            </a:lnSpc>
            <a:spcBef>
              <a:spcPct val="0"/>
            </a:spcBef>
            <a:spcAft>
              <a:spcPct val="35000"/>
            </a:spcAft>
          </a:pPr>
          <a:r>
            <a:rPr lang="sl-SI" sz="2900" kern="1200" dirty="0" smtClean="0"/>
            <a:t>Elektronska napotnica – ne bo več papirnatega obrazca</a:t>
          </a:r>
          <a:endParaRPr lang="sl-SI" sz="2900" kern="1200" dirty="0"/>
        </a:p>
      </dsp:txBody>
      <dsp:txXfrm>
        <a:off x="426346" y="282186"/>
        <a:ext cx="10466659" cy="564735"/>
      </dsp:txXfrm>
    </dsp:sp>
    <dsp:sp modelId="{2D52D6E3-60DA-4C2C-A26D-E65D38C5E9CF}">
      <dsp:nvSpPr>
        <dsp:cNvPr id="0" name=""/>
        <dsp:cNvSpPr/>
      </dsp:nvSpPr>
      <dsp:spPr>
        <a:xfrm>
          <a:off x="73386" y="211595"/>
          <a:ext cx="705919" cy="70591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41C35-190E-4B51-BDA9-C2CD53807099}">
      <dsp:nvSpPr>
        <dsp:cNvPr id="0" name=""/>
        <dsp:cNvSpPr/>
      </dsp:nvSpPr>
      <dsp:spPr>
        <a:xfrm>
          <a:off x="831018" y="1129018"/>
          <a:ext cx="10061986" cy="5647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259" tIns="73660" rIns="73660" bIns="73660" numCol="1" spcCol="1270" anchor="ctr" anchorCtr="0">
          <a:noAutofit/>
        </a:bodyPr>
        <a:lstStyle/>
        <a:p>
          <a:pPr lvl="0" algn="l" defTabSz="1289050">
            <a:lnSpc>
              <a:spcPct val="90000"/>
            </a:lnSpc>
            <a:spcBef>
              <a:spcPct val="0"/>
            </a:spcBef>
            <a:spcAft>
              <a:spcPct val="35000"/>
            </a:spcAft>
          </a:pPr>
          <a:r>
            <a:rPr lang="sl-SI" sz="2900" kern="1200" dirty="0" smtClean="0"/>
            <a:t>Možnost naročanja pri zdravniku ali sestri</a:t>
          </a:r>
          <a:endParaRPr lang="sl-SI" sz="2900" kern="1200" dirty="0"/>
        </a:p>
      </dsp:txBody>
      <dsp:txXfrm>
        <a:off x="831018" y="1129018"/>
        <a:ext cx="10061986" cy="564735"/>
      </dsp:txXfrm>
    </dsp:sp>
    <dsp:sp modelId="{A59672F5-81BC-489B-A62D-8C1B8BEFF24D}">
      <dsp:nvSpPr>
        <dsp:cNvPr id="0" name=""/>
        <dsp:cNvSpPr/>
      </dsp:nvSpPr>
      <dsp:spPr>
        <a:xfrm>
          <a:off x="478059" y="1058427"/>
          <a:ext cx="705919" cy="70591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E8828F-FB42-4AD8-83D1-DD4E5386F77F}">
      <dsp:nvSpPr>
        <dsp:cNvPr id="0" name=""/>
        <dsp:cNvSpPr/>
      </dsp:nvSpPr>
      <dsp:spPr>
        <a:xfrm>
          <a:off x="955220" y="1975850"/>
          <a:ext cx="9937784" cy="56473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259" tIns="73660" rIns="73660" bIns="73660" numCol="1" spcCol="1270" anchor="ctr" anchorCtr="0">
          <a:noAutofit/>
        </a:bodyPr>
        <a:lstStyle/>
        <a:p>
          <a:pPr lvl="0" algn="l" defTabSz="1289050">
            <a:lnSpc>
              <a:spcPct val="90000"/>
            </a:lnSpc>
            <a:spcBef>
              <a:spcPct val="0"/>
            </a:spcBef>
            <a:spcAft>
              <a:spcPct val="35000"/>
            </a:spcAft>
          </a:pPr>
          <a:r>
            <a:rPr lang="sl-SI" sz="2900" kern="1200" dirty="0" smtClean="0"/>
            <a:t>Možnost </a:t>
          </a:r>
          <a:r>
            <a:rPr lang="sl-SI" sz="2900" kern="1200" dirty="0" smtClean="0"/>
            <a:t>naročanja </a:t>
          </a:r>
          <a:r>
            <a:rPr lang="sl-SI" sz="2900" kern="1200" dirty="0" smtClean="0"/>
            <a:t>preko spletne strani</a:t>
          </a:r>
          <a:endParaRPr lang="sl-SI" sz="2900" kern="1200" dirty="0"/>
        </a:p>
      </dsp:txBody>
      <dsp:txXfrm>
        <a:off x="955220" y="1975850"/>
        <a:ext cx="9937784" cy="564735"/>
      </dsp:txXfrm>
    </dsp:sp>
    <dsp:sp modelId="{E87FFAB1-D936-4027-8EEF-65421621FCA3}">
      <dsp:nvSpPr>
        <dsp:cNvPr id="0" name=""/>
        <dsp:cNvSpPr/>
      </dsp:nvSpPr>
      <dsp:spPr>
        <a:xfrm>
          <a:off x="602261" y="1905258"/>
          <a:ext cx="705919" cy="70591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B6EF0-065E-4FAC-9BA7-76B32AE61A74}">
      <dsp:nvSpPr>
        <dsp:cNvPr id="0" name=""/>
        <dsp:cNvSpPr/>
      </dsp:nvSpPr>
      <dsp:spPr>
        <a:xfrm>
          <a:off x="831018" y="2822682"/>
          <a:ext cx="10061986" cy="56473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259" tIns="73660" rIns="73660" bIns="73660" numCol="1" spcCol="1270" anchor="ctr" anchorCtr="0">
          <a:noAutofit/>
        </a:bodyPr>
        <a:lstStyle/>
        <a:p>
          <a:pPr lvl="0" algn="l" defTabSz="1289050">
            <a:lnSpc>
              <a:spcPct val="90000"/>
            </a:lnSpc>
            <a:spcBef>
              <a:spcPct val="0"/>
            </a:spcBef>
            <a:spcAft>
              <a:spcPct val="35000"/>
            </a:spcAft>
          </a:pPr>
          <a:r>
            <a:rPr lang="sl-SI" sz="2900" kern="1200" dirty="0" smtClean="0"/>
            <a:t>Pregled napotnic in naročil</a:t>
          </a:r>
          <a:endParaRPr lang="sl-SI" sz="2900" kern="1200" dirty="0"/>
        </a:p>
      </dsp:txBody>
      <dsp:txXfrm>
        <a:off x="831018" y="2822682"/>
        <a:ext cx="10061986" cy="564735"/>
      </dsp:txXfrm>
    </dsp:sp>
    <dsp:sp modelId="{F290E689-4643-4388-B1FB-CB4732DDBE0E}">
      <dsp:nvSpPr>
        <dsp:cNvPr id="0" name=""/>
        <dsp:cNvSpPr/>
      </dsp:nvSpPr>
      <dsp:spPr>
        <a:xfrm>
          <a:off x="478059" y="2752090"/>
          <a:ext cx="705919" cy="70591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72F9C0-4D41-46B0-93FC-DB451BAAB5F7}">
      <dsp:nvSpPr>
        <dsp:cNvPr id="0" name=""/>
        <dsp:cNvSpPr/>
      </dsp:nvSpPr>
      <dsp:spPr>
        <a:xfrm>
          <a:off x="426346" y="3669514"/>
          <a:ext cx="10466659" cy="56473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259" tIns="73660" rIns="73660" bIns="73660" numCol="1" spcCol="1270" anchor="ctr" anchorCtr="0">
          <a:noAutofit/>
        </a:bodyPr>
        <a:lstStyle/>
        <a:p>
          <a:pPr lvl="0" algn="l" defTabSz="1289050">
            <a:lnSpc>
              <a:spcPct val="90000"/>
            </a:lnSpc>
            <a:spcBef>
              <a:spcPct val="0"/>
            </a:spcBef>
            <a:spcAft>
              <a:spcPct val="35000"/>
            </a:spcAft>
          </a:pPr>
          <a:r>
            <a:rPr lang="sl-SI" sz="2900" kern="1200" dirty="0" smtClean="0"/>
            <a:t>Obveščanje pred terminom</a:t>
          </a:r>
          <a:endParaRPr lang="sl-SI" sz="2900" kern="1200" dirty="0"/>
        </a:p>
      </dsp:txBody>
      <dsp:txXfrm>
        <a:off x="426346" y="3669514"/>
        <a:ext cx="10466659" cy="564735"/>
      </dsp:txXfrm>
    </dsp:sp>
    <dsp:sp modelId="{2B17E32C-D240-4D9B-9199-5F1D69BFA45C}">
      <dsp:nvSpPr>
        <dsp:cNvPr id="0" name=""/>
        <dsp:cNvSpPr/>
      </dsp:nvSpPr>
      <dsp:spPr>
        <a:xfrm>
          <a:off x="73386" y="3598922"/>
          <a:ext cx="705919" cy="705919"/>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23653"/>
          <a:ext cx="10955867" cy="815490"/>
        </a:xfrm>
        <a:prstGeom prst="roundRect">
          <a:avLst/>
        </a:prstGeom>
        <a:solidFill>
          <a:schemeClr val="accent2">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sl-SI" sz="3400" kern="1200" dirty="0" err="1" smtClean="0"/>
            <a:t>eNapotnica</a:t>
          </a:r>
          <a:endParaRPr lang="sl-SI" sz="3400" kern="1200" dirty="0"/>
        </a:p>
      </dsp:txBody>
      <dsp:txXfrm>
        <a:off x="39809" y="63462"/>
        <a:ext cx="10876249" cy="735872"/>
      </dsp:txXfrm>
    </dsp:sp>
    <dsp:sp modelId="{031BDB1D-CBF9-4A64-9BB3-3033C75A0E65}">
      <dsp:nvSpPr>
        <dsp:cNvPr id="0" name=""/>
        <dsp:cNvSpPr/>
      </dsp:nvSpPr>
      <dsp:spPr>
        <a:xfrm>
          <a:off x="0" y="937063"/>
          <a:ext cx="10955867" cy="815490"/>
        </a:xfrm>
        <a:prstGeom prst="roundRect">
          <a:avLst/>
        </a:prstGeom>
        <a:solidFill>
          <a:schemeClr val="accent3">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sl-SI" sz="3400" kern="1200" dirty="0" smtClean="0"/>
            <a:t>Čakalne dobe (prvi prosti termini)</a:t>
          </a:r>
          <a:endParaRPr lang="sl-SI" sz="3400" kern="1200" dirty="0"/>
        </a:p>
      </dsp:txBody>
      <dsp:txXfrm>
        <a:off x="39809" y="976872"/>
        <a:ext cx="10876249" cy="735872"/>
      </dsp:txXfrm>
    </dsp:sp>
    <dsp:sp modelId="{B2491DB8-1E62-43D9-87F3-00A2B2B71EB5}">
      <dsp:nvSpPr>
        <dsp:cNvPr id="0" name=""/>
        <dsp:cNvSpPr/>
      </dsp:nvSpPr>
      <dsp:spPr>
        <a:xfrm>
          <a:off x="0" y="1850473"/>
          <a:ext cx="10955867" cy="815490"/>
        </a:xfrm>
        <a:prstGeom prst="roundRect">
          <a:avLst/>
        </a:prstGeom>
        <a:solidFill>
          <a:schemeClr val="accent4">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sl-SI" sz="3400" kern="1200" dirty="0" err="1" smtClean="0"/>
            <a:t>eNaročanje</a:t>
          </a:r>
          <a:endParaRPr lang="sl-SI" sz="3400" kern="1200" dirty="0"/>
        </a:p>
      </dsp:txBody>
      <dsp:txXfrm>
        <a:off x="39809" y="1890282"/>
        <a:ext cx="10876249" cy="735872"/>
      </dsp:txXfrm>
    </dsp:sp>
    <dsp:sp modelId="{B7C4A7A6-9224-4B24-82D8-CF217F51E435}">
      <dsp:nvSpPr>
        <dsp:cNvPr id="0" name=""/>
        <dsp:cNvSpPr/>
      </dsp:nvSpPr>
      <dsp:spPr>
        <a:xfrm>
          <a:off x="0" y="2763883"/>
          <a:ext cx="10955867" cy="815490"/>
        </a:xfrm>
        <a:prstGeom prst="roundRect">
          <a:avLst/>
        </a:prstGeom>
        <a:solidFill>
          <a:schemeClr val="accent5">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sl-SI" sz="3400" kern="1200" dirty="0" smtClean="0"/>
            <a:t>Nacionalni čakalni seznam</a:t>
          </a:r>
          <a:endParaRPr lang="sl-SI" sz="3400" kern="1200" dirty="0"/>
        </a:p>
      </dsp:txBody>
      <dsp:txXfrm>
        <a:off x="39809" y="2803692"/>
        <a:ext cx="10876249" cy="735872"/>
      </dsp:txXfrm>
    </dsp:sp>
    <dsp:sp modelId="{F4170803-B654-462F-AA1D-E865A26F8D26}">
      <dsp:nvSpPr>
        <dsp:cNvPr id="0" name=""/>
        <dsp:cNvSpPr/>
      </dsp:nvSpPr>
      <dsp:spPr>
        <a:xfrm>
          <a:off x="0" y="3677293"/>
          <a:ext cx="10955867" cy="81549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sl-SI" sz="3400" kern="1200" dirty="0" smtClean="0"/>
            <a:t>BI - analitika</a:t>
          </a:r>
          <a:endParaRPr lang="sl-SI" sz="3400" kern="1200" dirty="0"/>
        </a:p>
      </dsp:txBody>
      <dsp:txXfrm>
        <a:off x="39809" y="3717102"/>
        <a:ext cx="10876249" cy="73587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DD524-6DB7-47AC-8D10-BBDD6DD078DB}">
      <dsp:nvSpPr>
        <dsp:cNvPr id="0" name=""/>
        <dsp:cNvSpPr/>
      </dsp:nvSpPr>
      <dsp:spPr>
        <a:xfrm>
          <a:off x="853738" y="0"/>
          <a:ext cx="9675706" cy="55879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1B0B51-08DF-4F98-90D3-6D1FDD684A17}">
      <dsp:nvSpPr>
        <dsp:cNvPr id="0" name=""/>
        <dsp:cNvSpPr/>
      </dsp:nvSpPr>
      <dsp:spPr>
        <a:xfrm>
          <a:off x="3334" y="1282456"/>
          <a:ext cx="2007620" cy="30230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sl-SI" sz="2400" kern="1200" dirty="0" smtClean="0"/>
            <a:t>Centralna rešitev  delujoča, Pilot med ZD SB Novo mesto v oktobru 2014</a:t>
          </a:r>
          <a:endParaRPr lang="sl-SI" sz="2400" kern="1200" dirty="0"/>
        </a:p>
      </dsp:txBody>
      <dsp:txXfrm>
        <a:off x="101338" y="1380460"/>
        <a:ext cx="1811612" cy="2827077"/>
      </dsp:txXfrm>
    </dsp:sp>
    <dsp:sp modelId="{B41DD8F3-D3FA-4374-B5EA-DBE89CABDE7C}">
      <dsp:nvSpPr>
        <dsp:cNvPr id="0" name=""/>
        <dsp:cNvSpPr/>
      </dsp:nvSpPr>
      <dsp:spPr>
        <a:xfrm>
          <a:off x="2345558" y="1282456"/>
          <a:ext cx="2007620" cy="30230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sl-SI" sz="2400" kern="1200" dirty="0" smtClean="0"/>
            <a:t>Nadgradnja zalednih sistemov</a:t>
          </a:r>
          <a:endParaRPr lang="sl-SI" sz="1600" kern="1200" dirty="0"/>
        </a:p>
      </dsp:txBody>
      <dsp:txXfrm>
        <a:off x="2443562" y="1380460"/>
        <a:ext cx="1811612" cy="2827077"/>
      </dsp:txXfrm>
    </dsp:sp>
    <dsp:sp modelId="{651B2246-D83F-49EB-A752-7BF03F152252}">
      <dsp:nvSpPr>
        <dsp:cNvPr id="0" name=""/>
        <dsp:cNvSpPr/>
      </dsp:nvSpPr>
      <dsp:spPr>
        <a:xfrm>
          <a:off x="4687781" y="1282702"/>
          <a:ext cx="2007620" cy="302259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sl-SI" sz="2400" kern="1200" dirty="0" smtClean="0"/>
            <a:t>Preslikava internih šifrantov storitev z </a:t>
          </a:r>
          <a:r>
            <a:rPr lang="sl-SI" sz="2400" kern="1200" smtClean="0"/>
            <a:t>VZS 1.11.2015</a:t>
          </a:r>
          <a:endParaRPr lang="sl-SI" sz="2400" kern="1200" dirty="0" smtClean="0"/>
        </a:p>
      </dsp:txBody>
      <dsp:txXfrm>
        <a:off x="4785785" y="1380706"/>
        <a:ext cx="1811612" cy="2826585"/>
      </dsp:txXfrm>
    </dsp:sp>
    <dsp:sp modelId="{97C4CD30-4490-4310-A049-E361C8E194A1}">
      <dsp:nvSpPr>
        <dsp:cNvPr id="0" name=""/>
        <dsp:cNvSpPr/>
      </dsp:nvSpPr>
      <dsp:spPr>
        <a:xfrm>
          <a:off x="7030005" y="1282456"/>
          <a:ext cx="2007620" cy="302308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2400" kern="1200" dirty="0" smtClean="0"/>
            <a:t>Možno </a:t>
          </a:r>
          <a:r>
            <a:rPr lang="sl-SI" sz="2400" kern="1200" dirty="0" err="1" smtClean="0"/>
            <a:t>eNaročanje</a:t>
          </a:r>
          <a:r>
            <a:rPr lang="sl-SI" sz="2400" kern="1200" dirty="0" smtClean="0"/>
            <a:t> in začetek poročanje pri vseh </a:t>
          </a:r>
          <a:r>
            <a:rPr lang="sl-SI" sz="2400" kern="1200" smtClean="0"/>
            <a:t>izvajalcih 1.11.2015</a:t>
          </a:r>
          <a:endParaRPr lang="sl-SI" sz="2400" kern="1200" dirty="0"/>
        </a:p>
      </dsp:txBody>
      <dsp:txXfrm>
        <a:off x="7128009" y="1380460"/>
        <a:ext cx="1811612" cy="2827077"/>
      </dsp:txXfrm>
    </dsp:sp>
    <dsp:sp modelId="{FD61AD42-61A0-49B9-A0DE-496FFB14534C}">
      <dsp:nvSpPr>
        <dsp:cNvPr id="0" name=""/>
        <dsp:cNvSpPr/>
      </dsp:nvSpPr>
      <dsp:spPr>
        <a:xfrm>
          <a:off x="9372228" y="1282456"/>
          <a:ext cx="2007620" cy="302308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ts val="0"/>
            </a:spcAft>
          </a:pPr>
          <a:r>
            <a:rPr lang="sl-SI" sz="2400" kern="1200" smtClean="0"/>
            <a:t>S 1.1.2016</a:t>
          </a:r>
          <a:endParaRPr lang="sl-SI" sz="2400" kern="1200" dirty="0" smtClean="0"/>
        </a:p>
        <a:p>
          <a:pPr lvl="0" algn="ctr" defTabSz="1066800" rtl="0">
            <a:lnSpc>
              <a:spcPct val="90000"/>
            </a:lnSpc>
            <a:spcBef>
              <a:spcPct val="0"/>
            </a:spcBef>
            <a:spcAft>
              <a:spcPct val="35000"/>
            </a:spcAft>
          </a:pPr>
          <a:r>
            <a:rPr lang="sl-SI" sz="2400" kern="1200" err="1" smtClean="0"/>
            <a:t>eNapotnica</a:t>
          </a:r>
          <a:r>
            <a:rPr lang="sl-SI" sz="2400" kern="1200" smtClean="0"/>
            <a:t> enakovrednas </a:t>
          </a:r>
          <a:r>
            <a:rPr lang="sl-SI" sz="2400" kern="1200" dirty="0" smtClean="0"/>
            <a:t>papirnato</a:t>
          </a:r>
          <a:endParaRPr lang="sl-SI" sz="2400" kern="1200" dirty="0"/>
        </a:p>
      </dsp:txBody>
      <dsp:txXfrm>
        <a:off x="9470232" y="1380460"/>
        <a:ext cx="1811612" cy="28270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EA5DD-932B-449D-88C4-973A05BFE7F3}">
      <dsp:nvSpPr>
        <dsp:cNvPr id="0" name=""/>
        <dsp:cNvSpPr/>
      </dsp:nvSpPr>
      <dsp:spPr>
        <a:xfrm rot="16200000">
          <a:off x="-1168000" y="1174530"/>
          <a:ext cx="5293217" cy="294415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sl-SI" sz="2400" b="1" kern="1200" dirty="0" smtClean="0"/>
            <a:t>povečati kvaliteto oskrbe pacientov s </a:t>
          </a:r>
          <a:r>
            <a:rPr lang="sl-SI" sz="2400" b="0" kern="1200" dirty="0" smtClean="0"/>
            <a:t>povečanjem kakovosti informacij za triažo </a:t>
          </a:r>
          <a:r>
            <a:rPr lang="sl-SI" sz="2400" kern="1200" dirty="0" smtClean="0"/>
            <a:t>in prenosom informacij o že prej izvedenih preiskavah</a:t>
          </a:r>
          <a:endParaRPr lang="sl-SI" sz="2400" b="0" kern="1200" dirty="0"/>
        </a:p>
      </dsp:txBody>
      <dsp:txXfrm rot="5400000">
        <a:off x="6531" y="1058642"/>
        <a:ext cx="2944155" cy="3175931"/>
      </dsp:txXfrm>
    </dsp:sp>
    <dsp:sp modelId="{FB2E9DAA-1FB0-4A7E-825B-9471A10F7AA6}">
      <dsp:nvSpPr>
        <dsp:cNvPr id="0" name=""/>
        <dsp:cNvSpPr/>
      </dsp:nvSpPr>
      <dsp:spPr>
        <a:xfrm rot="16200000">
          <a:off x="1787195" y="1174530"/>
          <a:ext cx="5293217" cy="294415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sl-SI" sz="2400" kern="1200" dirty="0" smtClean="0"/>
            <a:t>pripomoči k </a:t>
          </a:r>
          <a:r>
            <a:rPr lang="sl-SI" sz="2400" b="1" kern="1200" dirty="0" err="1" smtClean="0"/>
            <a:t>opolnomočenju</a:t>
          </a:r>
          <a:r>
            <a:rPr lang="sl-SI" sz="2400" kern="1200" dirty="0" smtClean="0"/>
            <a:t> pacienta z </a:t>
          </a:r>
          <a:r>
            <a:rPr lang="sl-SI" sz="2400" b="0" kern="1200" dirty="0" smtClean="0"/>
            <a:t>vzpostavitvijo celovitega pregleda nad možnimi izvajalci in </a:t>
          </a:r>
          <a:r>
            <a:rPr lang="sl-SI" sz="2400" kern="1200" dirty="0" smtClean="0"/>
            <a:t>informacijami, potrebnih za odločitev o izbiri izvajalca</a:t>
          </a:r>
        </a:p>
      </dsp:txBody>
      <dsp:txXfrm rot="5400000">
        <a:off x="2961726" y="1058642"/>
        <a:ext cx="2944155" cy="3175931"/>
      </dsp:txXfrm>
    </dsp:sp>
    <dsp:sp modelId="{77A72DD3-1116-49DB-847F-789C3D37164F}">
      <dsp:nvSpPr>
        <dsp:cNvPr id="0" name=""/>
        <dsp:cNvSpPr/>
      </dsp:nvSpPr>
      <dsp:spPr>
        <a:xfrm rot="16200000">
          <a:off x="4742392" y="1174530"/>
          <a:ext cx="5293217" cy="294415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sl-SI" sz="2400" b="1" kern="1200" dirty="0" smtClean="0"/>
            <a:t>povečati razpoložljivost dostopa </a:t>
          </a:r>
          <a:r>
            <a:rPr lang="sl-SI" sz="2400" b="0" kern="1200" dirty="0" smtClean="0"/>
            <a:t>do storitev s hitrim in učinkovitim naročanjem</a:t>
          </a:r>
          <a:endParaRPr lang="sl-SI" sz="2400" kern="1200" dirty="0" smtClean="0"/>
        </a:p>
      </dsp:txBody>
      <dsp:txXfrm rot="5400000">
        <a:off x="5916923" y="1058642"/>
        <a:ext cx="2944155" cy="3175931"/>
      </dsp:txXfrm>
    </dsp:sp>
    <dsp:sp modelId="{B39AB07F-6BF6-4F5A-8887-768A059DA7D0}">
      <dsp:nvSpPr>
        <dsp:cNvPr id="0" name=""/>
        <dsp:cNvSpPr/>
      </dsp:nvSpPr>
      <dsp:spPr>
        <a:xfrm rot="16200000">
          <a:off x="7697588" y="1174530"/>
          <a:ext cx="5293217" cy="294415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sl-SI" sz="2400" kern="1200" dirty="0" smtClean="0"/>
            <a:t>zagotoviti potrebne podatke za različne </a:t>
          </a:r>
          <a:r>
            <a:rPr lang="sl-SI" sz="2400" b="1" kern="1200" dirty="0" smtClean="0"/>
            <a:t>raziskave in analize</a:t>
          </a:r>
          <a:endParaRPr lang="sl-SI" sz="2400" b="1" kern="1200" dirty="0"/>
        </a:p>
      </dsp:txBody>
      <dsp:txXfrm rot="5400000">
        <a:off x="8872119" y="1058642"/>
        <a:ext cx="2944155" cy="31759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031BDB1D-CBF9-4A64-9BB3-3033C75A0E65}">
      <dsp:nvSpPr>
        <dsp:cNvPr id="0" name=""/>
        <dsp:cNvSpPr/>
      </dsp:nvSpPr>
      <dsp:spPr>
        <a:xfrm>
          <a:off x="0" y="1164943"/>
          <a:ext cx="10955867"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 (prvi prosti termini)</a:t>
          </a:r>
          <a:endParaRPr lang="sl-SI" sz="4300" kern="1200" dirty="0"/>
        </a:p>
      </dsp:txBody>
      <dsp:txXfrm>
        <a:off x="50347" y="121529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6271-F93D-41C2-BA61-2588743E29DB}">
      <dsp:nvSpPr>
        <dsp:cNvPr id="0" name=""/>
        <dsp:cNvSpPr/>
      </dsp:nvSpPr>
      <dsp:spPr>
        <a:xfrm>
          <a:off x="0" y="9748"/>
          <a:ext cx="10955867"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eNapotnica</a:t>
          </a:r>
          <a:endParaRPr lang="sl-SI" sz="4300" kern="1200" dirty="0"/>
        </a:p>
      </dsp:txBody>
      <dsp:txXfrm>
        <a:off x="50347" y="60095"/>
        <a:ext cx="10855173" cy="930660"/>
      </dsp:txXfrm>
    </dsp:sp>
    <dsp:sp modelId="{81132BB4-534D-4087-B60B-A171D965B3BB}">
      <dsp:nvSpPr>
        <dsp:cNvPr id="0" name=""/>
        <dsp:cNvSpPr/>
      </dsp:nvSpPr>
      <dsp:spPr>
        <a:xfrm>
          <a:off x="0" y="1164943"/>
          <a:ext cx="10955867"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Čakalne dobe</a:t>
          </a:r>
          <a:endParaRPr lang="sl-SI" sz="4300" kern="1200" dirty="0"/>
        </a:p>
      </dsp:txBody>
      <dsp:txXfrm>
        <a:off x="50347" y="1215290"/>
        <a:ext cx="10855173" cy="930660"/>
      </dsp:txXfrm>
    </dsp:sp>
    <dsp:sp modelId="{B2491DB8-1E62-43D9-87F3-00A2B2B71EB5}">
      <dsp:nvSpPr>
        <dsp:cNvPr id="0" name=""/>
        <dsp:cNvSpPr/>
      </dsp:nvSpPr>
      <dsp:spPr>
        <a:xfrm>
          <a:off x="0" y="2320138"/>
          <a:ext cx="10955867"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err="1" smtClean="0"/>
            <a:t>eNaročanje</a:t>
          </a:r>
          <a:endParaRPr lang="sl-SI" sz="4300" kern="1200" dirty="0"/>
        </a:p>
      </dsp:txBody>
      <dsp:txXfrm>
        <a:off x="50347" y="2370485"/>
        <a:ext cx="10855173" cy="930660"/>
      </dsp:txXfrm>
    </dsp:sp>
    <dsp:sp modelId="{B7C4A7A6-9224-4B24-82D8-CF217F51E435}">
      <dsp:nvSpPr>
        <dsp:cNvPr id="0" name=""/>
        <dsp:cNvSpPr/>
      </dsp:nvSpPr>
      <dsp:spPr>
        <a:xfrm>
          <a:off x="0" y="3475333"/>
          <a:ext cx="10955867" cy="103135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sl-SI" sz="4300" kern="1200" dirty="0" smtClean="0"/>
            <a:t>Nacionalni čakalni seznam</a:t>
          </a:r>
          <a:endParaRPr lang="sl-SI" sz="4300" kern="1200" dirty="0"/>
        </a:p>
      </dsp:txBody>
      <dsp:txXfrm>
        <a:off x="50347" y="3525680"/>
        <a:ext cx="10855173" cy="9306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8C75C-74D1-48B1-BAC0-FA54A9D48C50}">
      <dsp:nvSpPr>
        <dsp:cNvPr id="0" name=""/>
        <dsp:cNvSpPr/>
      </dsp:nvSpPr>
      <dsp:spPr>
        <a:xfrm>
          <a:off x="0" y="103594"/>
          <a:ext cx="11334299" cy="7113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smtClean="0"/>
            <a:t>Potrebno je bilo uvesti nov šifrant na nacionalni ravni, </a:t>
          </a:r>
          <a:r>
            <a:rPr lang="hr-HR" sz="2400" b="1" kern="1200" dirty="0" err="1" smtClean="0"/>
            <a:t>enoten</a:t>
          </a:r>
          <a:r>
            <a:rPr lang="hr-HR" sz="2400" b="1" kern="1200" dirty="0" smtClean="0"/>
            <a:t> za </a:t>
          </a:r>
          <a:r>
            <a:rPr lang="hr-HR" sz="2400" b="1" kern="1200" dirty="0" err="1" smtClean="0"/>
            <a:t>vse</a:t>
          </a:r>
          <a:r>
            <a:rPr lang="hr-HR" sz="2400" b="1" kern="1200" dirty="0" smtClean="0"/>
            <a:t> </a:t>
          </a:r>
          <a:r>
            <a:rPr lang="hr-HR" sz="2400" b="1" kern="1200" dirty="0" err="1" smtClean="0"/>
            <a:t>izvajalce</a:t>
          </a:r>
          <a:endParaRPr lang="hr-HR" sz="2400" b="1" kern="1200" dirty="0" smtClean="0"/>
        </a:p>
      </dsp:txBody>
      <dsp:txXfrm>
        <a:off x="34726" y="138320"/>
        <a:ext cx="11264847" cy="641908"/>
      </dsp:txXfrm>
    </dsp:sp>
    <dsp:sp modelId="{BC93669E-6774-4101-AEDD-516543E1474E}">
      <dsp:nvSpPr>
        <dsp:cNvPr id="0" name=""/>
        <dsp:cNvSpPr/>
      </dsp:nvSpPr>
      <dsp:spPr>
        <a:xfrm>
          <a:off x="0" y="865086"/>
          <a:ext cx="11334299" cy="7113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err="1" smtClean="0"/>
            <a:t>Namen</a:t>
          </a:r>
          <a:r>
            <a:rPr lang="hr-HR" sz="2400" b="1" kern="1200" dirty="0" smtClean="0"/>
            <a:t>: </a:t>
          </a:r>
          <a:r>
            <a:rPr lang="hr-HR" sz="2400" b="1" kern="1200" dirty="0" err="1" smtClean="0"/>
            <a:t>poenotenje</a:t>
          </a:r>
          <a:r>
            <a:rPr lang="hr-HR" sz="2400" b="1" kern="1200" dirty="0" smtClean="0"/>
            <a:t> šifranta </a:t>
          </a:r>
          <a:r>
            <a:rPr lang="hr-HR" sz="2400" b="1" kern="1200" dirty="0" err="1" smtClean="0"/>
            <a:t>storitev</a:t>
          </a:r>
          <a:r>
            <a:rPr lang="hr-HR" sz="2400" b="1" kern="1200" dirty="0" smtClean="0"/>
            <a:t> – </a:t>
          </a:r>
          <a:r>
            <a:rPr lang="hr-HR" sz="2400" b="1" kern="1200" dirty="0" err="1" smtClean="0"/>
            <a:t>primerljivost</a:t>
          </a:r>
          <a:r>
            <a:rPr lang="hr-HR" sz="2400" b="1" kern="1200" dirty="0" smtClean="0"/>
            <a:t> </a:t>
          </a:r>
          <a:r>
            <a:rPr lang="hr-HR" sz="2400" b="1" kern="1200" dirty="0" err="1" smtClean="0"/>
            <a:t>storitev</a:t>
          </a:r>
          <a:r>
            <a:rPr lang="hr-HR" sz="2400" b="1" kern="1200" dirty="0" smtClean="0"/>
            <a:t> </a:t>
          </a:r>
          <a:r>
            <a:rPr lang="hr-HR" sz="2400" b="1" kern="1200" dirty="0" err="1" smtClean="0"/>
            <a:t>izvajalcev</a:t>
          </a:r>
          <a:endParaRPr lang="hr-HR" sz="2400" b="1" kern="1200" dirty="0" smtClean="0"/>
        </a:p>
      </dsp:txBody>
      <dsp:txXfrm>
        <a:off x="34726" y="899812"/>
        <a:ext cx="11264847" cy="641908"/>
      </dsp:txXfrm>
    </dsp:sp>
    <dsp:sp modelId="{ECE7E709-82C3-46B0-8382-B067F6D4214D}">
      <dsp:nvSpPr>
        <dsp:cNvPr id="0" name=""/>
        <dsp:cNvSpPr/>
      </dsp:nvSpPr>
      <dsp:spPr>
        <a:xfrm>
          <a:off x="0" y="1655405"/>
          <a:ext cx="11334299" cy="71136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smtClean="0"/>
            <a:t>VZS je nov obvezen podatek na eNapotnici.</a:t>
          </a:r>
          <a:endParaRPr lang="hr-HR" sz="2400" b="1" kern="1200" dirty="0" smtClean="0"/>
        </a:p>
      </dsp:txBody>
      <dsp:txXfrm>
        <a:off x="34726" y="1690131"/>
        <a:ext cx="11264847" cy="641908"/>
      </dsp:txXfrm>
    </dsp:sp>
    <dsp:sp modelId="{CD43EF13-6C5C-46C5-B842-E710B05A16FD}">
      <dsp:nvSpPr>
        <dsp:cNvPr id="0" name=""/>
        <dsp:cNvSpPr/>
      </dsp:nvSpPr>
      <dsp:spPr>
        <a:xfrm>
          <a:off x="0" y="2476205"/>
          <a:ext cx="11334299" cy="7113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err="1" smtClean="0"/>
            <a:t>Poročanje</a:t>
          </a:r>
          <a:r>
            <a:rPr lang="hr-HR" sz="2400" b="1" kern="1200" dirty="0" smtClean="0"/>
            <a:t> o </a:t>
          </a:r>
          <a:r>
            <a:rPr lang="hr-HR" sz="2400" b="1" kern="1200" dirty="0" err="1" smtClean="0"/>
            <a:t>čakalnih</a:t>
          </a:r>
          <a:r>
            <a:rPr lang="hr-HR" sz="2400" b="1" kern="1200" dirty="0" smtClean="0"/>
            <a:t> </a:t>
          </a:r>
          <a:r>
            <a:rPr lang="hr-HR" sz="2400" b="1" kern="1200" dirty="0" err="1" smtClean="0"/>
            <a:t>dobah</a:t>
          </a:r>
          <a:r>
            <a:rPr lang="hr-HR" sz="2400" b="1" kern="1200" dirty="0" smtClean="0"/>
            <a:t> </a:t>
          </a:r>
          <a:r>
            <a:rPr lang="hr-HR" sz="2400" b="1" kern="1200" dirty="0" err="1" smtClean="0"/>
            <a:t>bo</a:t>
          </a:r>
          <a:r>
            <a:rPr lang="hr-HR" sz="2400" b="1" kern="1200" dirty="0" smtClean="0"/>
            <a:t> </a:t>
          </a:r>
          <a:r>
            <a:rPr lang="hr-HR" sz="2400" b="1" kern="1200" dirty="0" err="1" smtClean="0"/>
            <a:t>avtomatsko</a:t>
          </a:r>
          <a:r>
            <a:rPr lang="hr-HR" sz="2400" b="1" kern="1200" dirty="0" smtClean="0"/>
            <a:t> za označene VZS (</a:t>
          </a:r>
          <a:r>
            <a:rPr lang="hr-HR" sz="2400" b="1" kern="1200" dirty="0" err="1" smtClean="0"/>
            <a:t>bistveno</a:t>
          </a:r>
          <a:r>
            <a:rPr lang="hr-HR" sz="2400" b="1" kern="1200" dirty="0" smtClean="0"/>
            <a:t> </a:t>
          </a:r>
          <a:r>
            <a:rPr lang="hr-HR" sz="2400" b="1" kern="1200" dirty="0" err="1" smtClean="0"/>
            <a:t>širši</a:t>
          </a:r>
          <a:r>
            <a:rPr lang="hr-HR" sz="2400" b="1" kern="1200" dirty="0" smtClean="0"/>
            <a:t> nabor).</a:t>
          </a:r>
          <a:endParaRPr lang="hr-HR" sz="2400" b="1" kern="1200" dirty="0"/>
        </a:p>
      </dsp:txBody>
      <dsp:txXfrm>
        <a:off x="34726" y="2510931"/>
        <a:ext cx="11264847" cy="641908"/>
      </dsp:txXfrm>
    </dsp:sp>
    <dsp:sp modelId="{DE8C80E4-7432-4009-A362-87272CBF5A14}">
      <dsp:nvSpPr>
        <dsp:cNvPr id="0" name=""/>
        <dsp:cNvSpPr/>
      </dsp:nvSpPr>
      <dsp:spPr>
        <a:xfrm>
          <a:off x="0" y="3297005"/>
          <a:ext cx="11334299" cy="7113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smtClean="0">
              <a:ea typeface="+mn-ea"/>
              <a:cs typeface="+mn-cs"/>
            </a:rPr>
            <a:t>Potrebno </a:t>
          </a:r>
          <a:r>
            <a:rPr lang="hr-HR" sz="2400" b="1" kern="1200" dirty="0" err="1" smtClean="0">
              <a:ea typeface="+mn-ea"/>
              <a:cs typeface="+mn-cs"/>
            </a:rPr>
            <a:t>preslikavo</a:t>
          </a:r>
          <a:r>
            <a:rPr lang="hr-HR" sz="2400" b="1" kern="1200" dirty="0" smtClean="0">
              <a:ea typeface="+mn-ea"/>
              <a:cs typeface="+mn-cs"/>
            </a:rPr>
            <a:t> med </a:t>
          </a:r>
          <a:r>
            <a:rPr lang="hr-HR" sz="2400" b="1" kern="1200" dirty="0" err="1" smtClean="0">
              <a:ea typeface="+mn-ea"/>
              <a:cs typeface="+mn-cs"/>
            </a:rPr>
            <a:t>aktivnostmi</a:t>
          </a:r>
          <a:r>
            <a:rPr lang="hr-HR" sz="2400" b="1" kern="1200" dirty="0" smtClean="0">
              <a:ea typeface="+mn-ea"/>
              <a:cs typeface="+mn-cs"/>
            </a:rPr>
            <a:t> /</a:t>
          </a:r>
          <a:r>
            <a:rPr lang="hr-HR" sz="2400" b="1" kern="1200" dirty="0" err="1" smtClean="0">
              <a:ea typeface="+mn-ea"/>
              <a:cs typeface="+mn-cs"/>
            </a:rPr>
            <a:t>obravnavami</a:t>
          </a:r>
          <a:r>
            <a:rPr lang="hr-HR" sz="2400" b="1" kern="1200" dirty="0" smtClean="0">
              <a:ea typeface="+mn-ea"/>
              <a:cs typeface="+mn-cs"/>
            </a:rPr>
            <a:t> </a:t>
          </a:r>
          <a:r>
            <a:rPr lang="hr-HR" sz="2400" b="1" kern="1200" dirty="0" err="1" smtClean="0">
              <a:ea typeface="+mn-ea"/>
              <a:cs typeface="+mn-cs"/>
            </a:rPr>
            <a:t>in</a:t>
          </a:r>
          <a:r>
            <a:rPr lang="hr-HR" sz="2400" b="1" kern="1200" dirty="0" smtClean="0">
              <a:ea typeface="+mn-ea"/>
              <a:cs typeface="+mn-cs"/>
            </a:rPr>
            <a:t> VZS izvede </a:t>
          </a:r>
          <a:r>
            <a:rPr lang="hr-HR" sz="2400" b="1" kern="1200" dirty="0" err="1" smtClean="0">
              <a:ea typeface="+mn-ea"/>
              <a:cs typeface="+mn-cs"/>
            </a:rPr>
            <a:t>bolnišnica</a:t>
          </a:r>
          <a:r>
            <a:rPr lang="hr-HR" sz="2400" b="1" kern="1200" dirty="0" smtClean="0">
              <a:ea typeface="+mn-ea"/>
              <a:cs typeface="+mn-cs"/>
            </a:rPr>
            <a:t>/</a:t>
          </a:r>
          <a:r>
            <a:rPr lang="hr-HR" sz="2400" b="1" kern="1200" dirty="0" err="1" smtClean="0">
              <a:ea typeface="+mn-ea"/>
              <a:cs typeface="+mn-cs"/>
            </a:rPr>
            <a:t>specialist</a:t>
          </a:r>
          <a:r>
            <a:rPr lang="hr-HR" sz="2400" b="1" kern="1200" dirty="0" smtClean="0">
              <a:ea typeface="+mn-ea"/>
              <a:cs typeface="+mn-cs"/>
            </a:rPr>
            <a:t>!</a:t>
          </a:r>
          <a:endParaRPr lang="hr-HR" sz="2400" b="1" kern="1200" dirty="0"/>
        </a:p>
      </dsp:txBody>
      <dsp:txXfrm>
        <a:off x="34726" y="3331731"/>
        <a:ext cx="11264847" cy="641908"/>
      </dsp:txXfrm>
    </dsp:sp>
    <dsp:sp modelId="{09025E8B-84F2-46A4-8DEB-419BD4F99C4E}">
      <dsp:nvSpPr>
        <dsp:cNvPr id="0" name=""/>
        <dsp:cNvSpPr/>
      </dsp:nvSpPr>
      <dsp:spPr>
        <a:xfrm>
          <a:off x="0" y="4117805"/>
          <a:ext cx="11334299" cy="7113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err="1" smtClean="0"/>
            <a:t>Možnost</a:t>
          </a:r>
          <a:r>
            <a:rPr lang="hr-HR" sz="2400" b="1" kern="1200" dirty="0" smtClean="0"/>
            <a:t> </a:t>
          </a:r>
          <a:r>
            <a:rPr lang="hr-HR" sz="2400" b="1" kern="1200" dirty="0" err="1" smtClean="0"/>
            <a:t>hierarhije</a:t>
          </a:r>
          <a:r>
            <a:rPr lang="hr-HR" sz="2400" b="1" kern="1200" dirty="0" smtClean="0"/>
            <a:t> vrst zdravstvenih </a:t>
          </a:r>
          <a:r>
            <a:rPr lang="hr-HR" sz="2400" b="1" kern="1200" dirty="0" err="1" smtClean="0"/>
            <a:t>storitev</a:t>
          </a:r>
          <a:r>
            <a:rPr lang="hr-HR" sz="2400" b="1" kern="1200" dirty="0" smtClean="0"/>
            <a:t>:</a:t>
          </a:r>
          <a:endParaRPr lang="hr-HR" sz="2400" b="1" kern="1200" dirty="0"/>
        </a:p>
      </dsp:txBody>
      <dsp:txXfrm>
        <a:off x="34726" y="4152531"/>
        <a:ext cx="11264847" cy="641908"/>
      </dsp:txXfrm>
    </dsp:sp>
    <dsp:sp modelId="{C6D53205-DD90-49B9-AD18-5EDF29B5F103}">
      <dsp:nvSpPr>
        <dsp:cNvPr id="0" name=""/>
        <dsp:cNvSpPr/>
      </dsp:nvSpPr>
      <dsp:spPr>
        <a:xfrm>
          <a:off x="0" y="4829165"/>
          <a:ext cx="11334299" cy="80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86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hr-HR" sz="2400" b="0" kern="1200" err="1" smtClean="0"/>
            <a:t>Zdravnik</a:t>
          </a:r>
          <a:r>
            <a:rPr lang="hr-HR" sz="2400" b="0" kern="1200" smtClean="0"/>
            <a:t> napotovalec zmeraj </a:t>
          </a:r>
          <a:r>
            <a:rPr lang="hr-HR" sz="2400" b="0" kern="1200" dirty="0" err="1" smtClean="0"/>
            <a:t>napotuje</a:t>
          </a:r>
          <a:r>
            <a:rPr lang="hr-HR" sz="2400" b="0" kern="1200" dirty="0" smtClean="0"/>
            <a:t> na </a:t>
          </a:r>
          <a:r>
            <a:rPr lang="hr-HR" sz="2400" b="0" kern="1200" dirty="0" err="1" smtClean="0"/>
            <a:t>najnižji</a:t>
          </a:r>
          <a:r>
            <a:rPr lang="hr-HR" sz="2400" b="0" kern="1200" dirty="0" smtClean="0"/>
            <a:t> nivo</a:t>
          </a:r>
          <a:endParaRPr lang="hr-HR" sz="2400" b="0" kern="1200" dirty="0"/>
        </a:p>
        <a:p>
          <a:pPr marL="228600" lvl="1" indent="-228600" algn="l" defTabSz="1066800">
            <a:lnSpc>
              <a:spcPct val="90000"/>
            </a:lnSpc>
            <a:spcBef>
              <a:spcPct val="0"/>
            </a:spcBef>
            <a:spcAft>
              <a:spcPct val="20000"/>
            </a:spcAft>
            <a:buChar char="••"/>
          </a:pPr>
          <a:r>
            <a:rPr lang="hr-HR" sz="2400" b="0" kern="1200" dirty="0" smtClean="0"/>
            <a:t>Ambulanta/</a:t>
          </a:r>
          <a:r>
            <a:rPr lang="hr-HR" sz="2400" b="0" kern="1200" dirty="0" err="1" smtClean="0"/>
            <a:t>bolnišnica</a:t>
          </a:r>
          <a:r>
            <a:rPr lang="hr-HR" sz="2400" b="0" kern="1200" dirty="0" smtClean="0"/>
            <a:t> </a:t>
          </a:r>
          <a:r>
            <a:rPr lang="hr-HR" sz="2400" b="0" kern="1200" dirty="0" err="1" smtClean="0"/>
            <a:t>lahko</a:t>
          </a:r>
          <a:r>
            <a:rPr lang="hr-HR" sz="2400" b="0" kern="1200" dirty="0" smtClean="0"/>
            <a:t> </a:t>
          </a:r>
          <a:r>
            <a:rPr lang="hr-HR" sz="2400" b="0" kern="1200" dirty="0" err="1" smtClean="0"/>
            <a:t>storitev</a:t>
          </a:r>
          <a:r>
            <a:rPr lang="hr-HR" sz="2400" b="0" kern="1200" dirty="0" smtClean="0"/>
            <a:t> </a:t>
          </a:r>
          <a:r>
            <a:rPr lang="hr-HR" sz="2400" b="0" kern="1200" dirty="0" err="1" smtClean="0"/>
            <a:t>izvaja</a:t>
          </a:r>
          <a:r>
            <a:rPr lang="hr-HR" sz="2400" b="0" kern="1200" dirty="0" smtClean="0"/>
            <a:t> na </a:t>
          </a:r>
          <a:r>
            <a:rPr lang="hr-HR" sz="2400" b="0" kern="1200" dirty="0" err="1" smtClean="0"/>
            <a:t>nižjem</a:t>
          </a:r>
          <a:r>
            <a:rPr lang="hr-HR" sz="2400" b="0" kern="1200" dirty="0" smtClean="0"/>
            <a:t> ali </a:t>
          </a:r>
          <a:r>
            <a:rPr lang="hr-HR" sz="2400" b="0" kern="1200" dirty="0" err="1" smtClean="0"/>
            <a:t>višjem</a:t>
          </a:r>
          <a:r>
            <a:rPr lang="hr-HR" sz="2400" b="0" kern="1200" dirty="0" smtClean="0"/>
            <a:t> </a:t>
          </a:r>
          <a:r>
            <a:rPr lang="hr-HR" sz="2400" b="0" kern="1200" dirty="0" err="1" smtClean="0"/>
            <a:t>nivoju</a:t>
          </a:r>
          <a:r>
            <a:rPr lang="hr-HR" sz="2400" b="0" kern="1200" dirty="0" smtClean="0"/>
            <a:t> VZS</a:t>
          </a:r>
          <a:endParaRPr lang="hr-HR" sz="2400" b="0" kern="1200" dirty="0"/>
        </a:p>
      </dsp:txBody>
      <dsp:txXfrm>
        <a:off x="0" y="4829165"/>
        <a:ext cx="11334299" cy="8062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3669E-6774-4101-AEDD-516543E1474E}">
      <dsp:nvSpPr>
        <dsp:cNvPr id="0" name=""/>
        <dsp:cNvSpPr/>
      </dsp:nvSpPr>
      <dsp:spPr>
        <a:xfrm>
          <a:off x="0" y="110217"/>
          <a:ext cx="11334299"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smtClean="0"/>
            <a:t>Pripravila ga je </a:t>
          </a:r>
          <a:r>
            <a:rPr lang="hr-HR" sz="2400" b="1" kern="1200" dirty="0" err="1" smtClean="0"/>
            <a:t>delovna</a:t>
          </a:r>
          <a:r>
            <a:rPr lang="hr-HR" sz="2400" b="1" kern="1200" dirty="0" smtClean="0"/>
            <a:t> skupina NIJZ, ZZZS </a:t>
          </a:r>
          <a:r>
            <a:rPr lang="hr-HR" sz="2400" b="1" kern="1200" dirty="0" err="1" smtClean="0"/>
            <a:t>in</a:t>
          </a:r>
          <a:r>
            <a:rPr lang="hr-HR" sz="2400" b="1" kern="1200" dirty="0" smtClean="0"/>
            <a:t> MZ, skrbnik </a:t>
          </a:r>
          <a:r>
            <a:rPr lang="hr-HR" sz="2400" b="1" kern="1200" dirty="0" err="1" smtClean="0"/>
            <a:t>ostaja</a:t>
          </a:r>
          <a:r>
            <a:rPr lang="hr-HR" sz="2400" b="1" kern="1200" dirty="0" smtClean="0"/>
            <a:t> NIJZ.</a:t>
          </a:r>
        </a:p>
      </dsp:txBody>
      <dsp:txXfrm>
        <a:off x="59399" y="169616"/>
        <a:ext cx="11215501" cy="1098002"/>
      </dsp:txXfrm>
    </dsp:sp>
    <dsp:sp modelId="{0B2DB43E-D84A-4398-A0C2-BA253D037DE0}">
      <dsp:nvSpPr>
        <dsp:cNvPr id="0" name=""/>
        <dsp:cNvSpPr/>
      </dsp:nvSpPr>
      <dsp:spPr>
        <a:xfrm>
          <a:off x="0" y="1514218"/>
          <a:ext cx="11334299" cy="1216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smtClean="0"/>
            <a:t>Trenutno VZS </a:t>
          </a:r>
          <a:r>
            <a:rPr lang="hr-HR" sz="2400" b="1" kern="1200" dirty="0" err="1" smtClean="0"/>
            <a:t>obsega</a:t>
          </a:r>
          <a:r>
            <a:rPr lang="hr-HR" sz="2400" b="1" kern="1200" dirty="0" smtClean="0"/>
            <a:t> </a:t>
          </a:r>
          <a:r>
            <a:rPr lang="hr-HR" sz="2400" b="1" kern="1200" dirty="0" err="1" smtClean="0"/>
            <a:t>čez</a:t>
          </a:r>
          <a:r>
            <a:rPr lang="hr-HR" sz="2400" b="1" kern="1200" dirty="0" smtClean="0"/>
            <a:t> 950 </a:t>
          </a:r>
          <a:r>
            <a:rPr lang="hr-HR" sz="2400" b="1" kern="1200" dirty="0" err="1" smtClean="0"/>
            <a:t>storitev</a:t>
          </a:r>
          <a:r>
            <a:rPr lang="hr-HR" sz="2400" b="1" kern="1200" dirty="0" smtClean="0"/>
            <a:t> (preglede, </a:t>
          </a:r>
          <a:r>
            <a:rPr lang="hr-HR" sz="2400" b="1" kern="1200" dirty="0" err="1" smtClean="0"/>
            <a:t>posege</a:t>
          </a:r>
          <a:r>
            <a:rPr lang="hr-HR" sz="2400" b="1" kern="1200" dirty="0" smtClean="0"/>
            <a:t>, </a:t>
          </a:r>
          <a:r>
            <a:rPr lang="hr-HR" sz="2400" b="1" kern="1200" dirty="0" err="1" smtClean="0"/>
            <a:t>diagnostične</a:t>
          </a:r>
          <a:r>
            <a:rPr lang="hr-HR" sz="2400" b="1" kern="1200" dirty="0" smtClean="0"/>
            <a:t> </a:t>
          </a:r>
          <a:r>
            <a:rPr lang="hr-HR" sz="2400" b="1" kern="1200" dirty="0" err="1" smtClean="0"/>
            <a:t>postopke</a:t>
          </a:r>
          <a:r>
            <a:rPr lang="hr-HR" sz="2400" b="1" kern="1200" dirty="0" smtClean="0"/>
            <a:t>…).</a:t>
          </a:r>
        </a:p>
      </dsp:txBody>
      <dsp:txXfrm>
        <a:off x="59399" y="1573617"/>
        <a:ext cx="11215501" cy="1098002"/>
      </dsp:txXfrm>
    </dsp:sp>
    <dsp:sp modelId="{F6D102E1-B8A3-4406-98A2-DBF37A2EAB40}">
      <dsp:nvSpPr>
        <dsp:cNvPr id="0" name=""/>
        <dsp:cNvSpPr/>
      </dsp:nvSpPr>
      <dsp:spPr>
        <a:xfrm>
          <a:off x="0" y="2918218"/>
          <a:ext cx="11334299"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err="1" smtClean="0"/>
            <a:t>Možne</a:t>
          </a:r>
          <a:r>
            <a:rPr lang="hr-HR" sz="2400" b="1" kern="1200" dirty="0" smtClean="0"/>
            <a:t> </a:t>
          </a:r>
          <a:r>
            <a:rPr lang="hr-HR" sz="2400" b="1" kern="1200" dirty="0" err="1" smtClean="0"/>
            <a:t>sprotne</a:t>
          </a:r>
          <a:r>
            <a:rPr lang="hr-HR" sz="2400" b="1" kern="1200" dirty="0" smtClean="0"/>
            <a:t> </a:t>
          </a:r>
          <a:r>
            <a:rPr lang="hr-HR" sz="2400" b="1" kern="1200" dirty="0" err="1" smtClean="0"/>
            <a:t>spremembe</a:t>
          </a:r>
          <a:r>
            <a:rPr lang="hr-HR" sz="2400" b="1" kern="1200" dirty="0" smtClean="0"/>
            <a:t> </a:t>
          </a:r>
          <a:r>
            <a:rPr lang="hr-HR" sz="2400" b="1" kern="1200" dirty="0" err="1" smtClean="0"/>
            <a:t>ob</a:t>
          </a:r>
          <a:r>
            <a:rPr lang="hr-HR" sz="2400" b="1" kern="1200" dirty="0" smtClean="0"/>
            <a:t> </a:t>
          </a:r>
          <a:r>
            <a:rPr lang="hr-HR" sz="2400" b="1" kern="1200" dirty="0" err="1" smtClean="0"/>
            <a:t>širitvi</a:t>
          </a:r>
          <a:r>
            <a:rPr lang="hr-HR" sz="2400" b="1" kern="1200" dirty="0" smtClean="0"/>
            <a:t> </a:t>
          </a:r>
          <a:r>
            <a:rPr lang="hr-HR" sz="2400" b="1" kern="1200" dirty="0" err="1" smtClean="0"/>
            <a:t>eNaročanja</a:t>
          </a:r>
          <a:r>
            <a:rPr lang="hr-HR" sz="2400" b="1" kern="1200" dirty="0" smtClean="0"/>
            <a:t> – glede na potrebe.</a:t>
          </a:r>
          <a:endParaRPr lang="hr-HR" sz="2400" b="1" kern="1200" dirty="0"/>
        </a:p>
      </dsp:txBody>
      <dsp:txXfrm>
        <a:off x="59399" y="2977617"/>
        <a:ext cx="11215501" cy="1098002"/>
      </dsp:txXfrm>
    </dsp:sp>
    <dsp:sp modelId="{CE885456-F689-4058-81BB-2E058FCEEE14}">
      <dsp:nvSpPr>
        <dsp:cNvPr id="0" name=""/>
        <dsp:cNvSpPr/>
      </dsp:nvSpPr>
      <dsp:spPr>
        <a:xfrm>
          <a:off x="0" y="4322218"/>
          <a:ext cx="11334299" cy="1216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r-HR" sz="2400" b="1" kern="1200" dirty="0" smtClean="0"/>
            <a:t>Definiran </a:t>
          </a:r>
          <a:r>
            <a:rPr lang="hr-HR" sz="2400" b="1" kern="1200" dirty="0" err="1" smtClean="0"/>
            <a:t>bo</a:t>
          </a:r>
          <a:r>
            <a:rPr lang="hr-HR" sz="2400" b="1" kern="1200" dirty="0" smtClean="0"/>
            <a:t> </a:t>
          </a:r>
          <a:r>
            <a:rPr lang="hr-HR" sz="2400" b="1" kern="1200" dirty="0" err="1" smtClean="0"/>
            <a:t>postopek</a:t>
          </a:r>
          <a:r>
            <a:rPr lang="hr-HR" sz="2400" b="1" kern="1200" dirty="0" smtClean="0"/>
            <a:t> </a:t>
          </a:r>
          <a:r>
            <a:rPr lang="hr-HR" sz="2400" b="1" kern="1200" dirty="0" err="1" smtClean="0"/>
            <a:t>spreminjanja</a:t>
          </a:r>
          <a:r>
            <a:rPr lang="hr-HR" sz="2400" b="1" kern="1200" dirty="0" smtClean="0"/>
            <a:t> </a:t>
          </a:r>
          <a:r>
            <a:rPr lang="hr-HR" sz="2400" b="1" kern="1200" dirty="0" err="1" smtClean="0"/>
            <a:t>in</a:t>
          </a:r>
          <a:r>
            <a:rPr lang="hr-HR" sz="2400" b="1" kern="1200" dirty="0" smtClean="0"/>
            <a:t> </a:t>
          </a:r>
          <a:r>
            <a:rPr lang="hr-HR" sz="2400" b="1" kern="1200" dirty="0" err="1" smtClean="0"/>
            <a:t>objavljanja</a:t>
          </a:r>
          <a:r>
            <a:rPr lang="hr-HR" sz="2400" b="1" kern="1200" dirty="0" smtClean="0"/>
            <a:t> šifranta VZS, </a:t>
          </a:r>
          <a:r>
            <a:rPr lang="hr-HR" sz="2400" b="1" kern="1200" dirty="0" err="1" smtClean="0"/>
            <a:t>nosilec</a:t>
          </a:r>
          <a:r>
            <a:rPr lang="hr-HR" sz="2400" b="1" kern="1200" dirty="0" smtClean="0"/>
            <a:t> NIJZ.</a:t>
          </a:r>
          <a:endParaRPr lang="hr-HR" sz="2400" b="1" kern="1200" dirty="0"/>
        </a:p>
      </dsp:txBody>
      <dsp:txXfrm>
        <a:off x="59399" y="4381617"/>
        <a:ext cx="11215501"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2A037-88BC-48C9-863A-3175EBFA7217}">
      <dsp:nvSpPr>
        <dsp:cNvPr id="0" name=""/>
        <dsp:cNvSpPr/>
      </dsp:nvSpPr>
      <dsp:spPr>
        <a:xfrm>
          <a:off x="-6002453" y="-918479"/>
          <a:ext cx="7145558" cy="7145558"/>
        </a:xfrm>
        <a:prstGeom prst="blockArc">
          <a:avLst>
            <a:gd name="adj1" fmla="val 18900000"/>
            <a:gd name="adj2" fmla="val 2700000"/>
            <a:gd name="adj3" fmla="val 302"/>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9DB925-4387-46AC-A5F9-52FE285B45EF}">
      <dsp:nvSpPr>
        <dsp:cNvPr id="0" name=""/>
        <dsp:cNvSpPr/>
      </dsp:nvSpPr>
      <dsp:spPr>
        <a:xfrm>
          <a:off x="598286" y="408125"/>
          <a:ext cx="11188669" cy="8166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8236"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Na podlagi VZS bo prikazan prvi prosti termin za naročanje na podlagi napotnice</a:t>
          </a:r>
          <a:endParaRPr lang="sl-SI" sz="2800" kern="1200" dirty="0"/>
        </a:p>
      </dsp:txBody>
      <dsp:txXfrm>
        <a:off x="598286" y="408125"/>
        <a:ext cx="11188669" cy="816675"/>
      </dsp:txXfrm>
    </dsp:sp>
    <dsp:sp modelId="{C0A15669-4C31-4DD2-8E6A-D9D8F2B679A4}">
      <dsp:nvSpPr>
        <dsp:cNvPr id="0" name=""/>
        <dsp:cNvSpPr/>
      </dsp:nvSpPr>
      <dsp:spPr>
        <a:xfrm>
          <a:off x="87864" y="306040"/>
          <a:ext cx="1020843" cy="1020843"/>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19297D-CB58-401A-9496-AC80BFE33E9F}">
      <dsp:nvSpPr>
        <dsp:cNvPr id="0" name=""/>
        <dsp:cNvSpPr/>
      </dsp:nvSpPr>
      <dsp:spPr>
        <a:xfrm>
          <a:off x="1066505" y="1633350"/>
          <a:ext cx="10720451" cy="8166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8236"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Na podlagi VZS bo prikazan prvi prosti termin na spletni strani s čakalnimi dobami</a:t>
          </a:r>
          <a:endParaRPr lang="sl-SI" sz="2800" kern="1200" dirty="0"/>
        </a:p>
      </dsp:txBody>
      <dsp:txXfrm>
        <a:off x="1066505" y="1633350"/>
        <a:ext cx="10720451" cy="816675"/>
      </dsp:txXfrm>
    </dsp:sp>
    <dsp:sp modelId="{9CBBCE8F-D470-466E-9492-2D24E58F96C0}">
      <dsp:nvSpPr>
        <dsp:cNvPr id="0" name=""/>
        <dsp:cNvSpPr/>
      </dsp:nvSpPr>
      <dsp:spPr>
        <a:xfrm>
          <a:off x="556083" y="1531265"/>
          <a:ext cx="1020843" cy="1020843"/>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1FCD63-2CF8-43B6-9D11-00C0FB4B8A0F}">
      <dsp:nvSpPr>
        <dsp:cNvPr id="0" name=""/>
        <dsp:cNvSpPr/>
      </dsp:nvSpPr>
      <dsp:spPr>
        <a:xfrm>
          <a:off x="1066505" y="2858574"/>
          <a:ext cx="10720451" cy="8166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8236"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Poročanje nacionalnih čakalnih seznamov bo narejeno na podlagi VZS</a:t>
          </a:r>
          <a:endParaRPr lang="sl-SI" sz="2800" kern="1200" dirty="0"/>
        </a:p>
      </dsp:txBody>
      <dsp:txXfrm>
        <a:off x="1066505" y="2858574"/>
        <a:ext cx="10720451" cy="816675"/>
      </dsp:txXfrm>
    </dsp:sp>
    <dsp:sp modelId="{EAC63564-C3B3-4277-9301-C6882344C4EA}">
      <dsp:nvSpPr>
        <dsp:cNvPr id="0" name=""/>
        <dsp:cNvSpPr/>
      </dsp:nvSpPr>
      <dsp:spPr>
        <a:xfrm>
          <a:off x="556083" y="2756490"/>
          <a:ext cx="1020843" cy="1020843"/>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87C273-110E-4BD6-A1D9-E5521E51DA23}">
      <dsp:nvSpPr>
        <dsp:cNvPr id="0" name=""/>
        <dsp:cNvSpPr/>
      </dsp:nvSpPr>
      <dsp:spPr>
        <a:xfrm>
          <a:off x="598286" y="4083799"/>
          <a:ext cx="11188669" cy="8166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8236"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Brez preslikave se izvajalec ne more povezati s sistemom </a:t>
          </a:r>
          <a:r>
            <a:rPr lang="sl-SI" sz="2800" kern="1200" dirty="0" err="1" smtClean="0"/>
            <a:t>eNaročanja</a:t>
          </a:r>
          <a:endParaRPr lang="sl-SI" sz="2800" kern="1200" dirty="0"/>
        </a:p>
      </dsp:txBody>
      <dsp:txXfrm>
        <a:off x="598286" y="4083799"/>
        <a:ext cx="11188669" cy="816675"/>
      </dsp:txXfrm>
    </dsp:sp>
    <dsp:sp modelId="{2295C274-2385-4C92-8473-0DB57B7B26D7}">
      <dsp:nvSpPr>
        <dsp:cNvPr id="0" name=""/>
        <dsp:cNvSpPr/>
      </dsp:nvSpPr>
      <dsp:spPr>
        <a:xfrm>
          <a:off x="87864" y="3981715"/>
          <a:ext cx="1020843" cy="1020843"/>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2A037-88BC-48C9-863A-3175EBFA7217}">
      <dsp:nvSpPr>
        <dsp:cNvPr id="0" name=""/>
        <dsp:cNvSpPr/>
      </dsp:nvSpPr>
      <dsp:spPr>
        <a:xfrm>
          <a:off x="-6074295" y="-929401"/>
          <a:ext cx="7230901" cy="7230901"/>
        </a:xfrm>
        <a:prstGeom prst="blockArc">
          <a:avLst>
            <a:gd name="adj1" fmla="val 18900000"/>
            <a:gd name="adj2" fmla="val 2700000"/>
            <a:gd name="adj3" fmla="val 29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B38547-12B0-47C0-A374-861525553B4B}">
      <dsp:nvSpPr>
        <dsp:cNvPr id="0" name=""/>
        <dsp:cNvSpPr/>
      </dsp:nvSpPr>
      <dsp:spPr>
        <a:xfrm>
          <a:off x="605335" y="413006"/>
          <a:ext cx="10995197" cy="8264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990"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Preslikavo naredi izvajalec zdravstvene dejavnosti </a:t>
          </a:r>
          <a:endParaRPr lang="sl-SI" sz="2800" kern="1200" dirty="0"/>
        </a:p>
      </dsp:txBody>
      <dsp:txXfrm>
        <a:off x="605335" y="413006"/>
        <a:ext cx="10995197" cy="826443"/>
      </dsp:txXfrm>
    </dsp:sp>
    <dsp:sp modelId="{FDAF980A-F6D5-4EBC-B454-B3F0FB1E91DE}">
      <dsp:nvSpPr>
        <dsp:cNvPr id="0" name=""/>
        <dsp:cNvSpPr/>
      </dsp:nvSpPr>
      <dsp:spPr>
        <a:xfrm>
          <a:off x="88808" y="309701"/>
          <a:ext cx="1033054" cy="103305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DA24E3-64A6-4207-B12B-491857B0750C}">
      <dsp:nvSpPr>
        <dsp:cNvPr id="0" name=""/>
        <dsp:cNvSpPr/>
      </dsp:nvSpPr>
      <dsp:spPr>
        <a:xfrm>
          <a:off x="1079154" y="1652887"/>
          <a:ext cx="10521378" cy="82644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990"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Rok za izvedbo 1. november 2015</a:t>
          </a:r>
          <a:endParaRPr lang="sl-SI" sz="2800" kern="1200" dirty="0"/>
        </a:p>
      </dsp:txBody>
      <dsp:txXfrm>
        <a:off x="1079154" y="1652887"/>
        <a:ext cx="10521378" cy="826443"/>
      </dsp:txXfrm>
    </dsp:sp>
    <dsp:sp modelId="{E5564FA8-0F99-4D01-83A9-BE0231E23461}">
      <dsp:nvSpPr>
        <dsp:cNvPr id="0" name=""/>
        <dsp:cNvSpPr/>
      </dsp:nvSpPr>
      <dsp:spPr>
        <a:xfrm>
          <a:off x="562627" y="1549581"/>
          <a:ext cx="1033054" cy="103305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FE2D72-2177-4B4A-BC6F-5DE6E429763A}">
      <dsp:nvSpPr>
        <dsp:cNvPr id="0" name=""/>
        <dsp:cNvSpPr/>
      </dsp:nvSpPr>
      <dsp:spPr>
        <a:xfrm>
          <a:off x="1079154" y="2892767"/>
          <a:ext cx="10521378" cy="8264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990"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Med preslikavo na zahtevo izvajalcev možne spremembe VZS (nove storitve, hierarhija storitev) na podlagi odobritve skupine za VZS</a:t>
          </a:r>
          <a:endParaRPr lang="sl-SI" sz="2800" kern="1200" dirty="0"/>
        </a:p>
      </dsp:txBody>
      <dsp:txXfrm>
        <a:off x="1079154" y="2892767"/>
        <a:ext cx="10521378" cy="826443"/>
      </dsp:txXfrm>
    </dsp:sp>
    <dsp:sp modelId="{8F5B6991-07E1-47E2-87A8-5EB71243AE75}">
      <dsp:nvSpPr>
        <dsp:cNvPr id="0" name=""/>
        <dsp:cNvSpPr/>
      </dsp:nvSpPr>
      <dsp:spPr>
        <a:xfrm>
          <a:off x="562627" y="2789462"/>
          <a:ext cx="1033054" cy="103305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A56AA-8C01-4DD4-85F8-9D6735D2EB0E}">
      <dsp:nvSpPr>
        <dsp:cNvPr id="0" name=""/>
        <dsp:cNvSpPr/>
      </dsp:nvSpPr>
      <dsp:spPr>
        <a:xfrm>
          <a:off x="605335" y="4132648"/>
          <a:ext cx="10995197" cy="8264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990" tIns="71120" rIns="71120" bIns="71120" numCol="1" spcCol="1270" anchor="ctr" anchorCtr="0">
          <a:noAutofit/>
        </a:bodyPr>
        <a:lstStyle/>
        <a:p>
          <a:pPr lvl="0" algn="l" defTabSz="1244600">
            <a:lnSpc>
              <a:spcPct val="90000"/>
            </a:lnSpc>
            <a:spcBef>
              <a:spcPct val="0"/>
            </a:spcBef>
            <a:spcAft>
              <a:spcPct val="35000"/>
            </a:spcAft>
          </a:pPr>
          <a:r>
            <a:rPr lang="sl-SI" sz="2800" kern="1200" dirty="0" smtClean="0"/>
            <a:t>V času preslikave se lahko pokažejo potrebe po nekaterih spremembah internih šifrantov (nove čakalne knjige, razdelitev aktivnosti)</a:t>
          </a:r>
          <a:endParaRPr lang="sl-SI" sz="2800" kern="1200" dirty="0"/>
        </a:p>
      </dsp:txBody>
      <dsp:txXfrm>
        <a:off x="605335" y="4132648"/>
        <a:ext cx="10995197" cy="826443"/>
      </dsp:txXfrm>
    </dsp:sp>
    <dsp:sp modelId="{C5607D60-0CAC-4E05-9697-BBF3AED8B3D1}">
      <dsp:nvSpPr>
        <dsp:cNvPr id="0" name=""/>
        <dsp:cNvSpPr/>
      </dsp:nvSpPr>
      <dsp:spPr>
        <a:xfrm>
          <a:off x="88808" y="4029342"/>
          <a:ext cx="1033054" cy="103305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1" y="0"/>
            <a:ext cx="2889938" cy="496332"/>
          </a:xfrm>
          <a:prstGeom prst="rect">
            <a:avLst/>
          </a:prstGeom>
        </p:spPr>
        <p:txBody>
          <a:bodyPr vert="horz" lIns="90690" tIns="45345" rIns="90690" bIns="45345" rtlCol="0"/>
          <a:lstStyle>
            <a:lvl1pPr algn="l">
              <a:defRPr sz="1200"/>
            </a:lvl1pPr>
          </a:lstStyle>
          <a:p>
            <a:endParaRPr lang="sl-SI"/>
          </a:p>
        </p:txBody>
      </p:sp>
      <p:sp>
        <p:nvSpPr>
          <p:cNvPr id="3" name="Ograda datuma 2"/>
          <p:cNvSpPr>
            <a:spLocks noGrp="1"/>
          </p:cNvSpPr>
          <p:nvPr>
            <p:ph type="dt" sz="quarter" idx="1"/>
          </p:nvPr>
        </p:nvSpPr>
        <p:spPr>
          <a:xfrm>
            <a:off x="3777607" y="0"/>
            <a:ext cx="2889938" cy="496332"/>
          </a:xfrm>
          <a:prstGeom prst="rect">
            <a:avLst/>
          </a:prstGeom>
        </p:spPr>
        <p:txBody>
          <a:bodyPr vert="horz" lIns="90690" tIns="45345" rIns="90690" bIns="45345" rtlCol="0"/>
          <a:lstStyle>
            <a:lvl1pPr algn="r">
              <a:defRPr sz="1200"/>
            </a:lvl1pPr>
          </a:lstStyle>
          <a:p>
            <a:fld id="{E1C6FD1A-A030-4677-B8E4-BEECFFF1E8AB}" type="datetimeFigureOut">
              <a:rPr lang="sl-SI" smtClean="0"/>
              <a:t>12.9.2015</a:t>
            </a:fld>
            <a:endParaRPr lang="sl-SI"/>
          </a:p>
        </p:txBody>
      </p:sp>
      <p:sp>
        <p:nvSpPr>
          <p:cNvPr id="4" name="Ograda noge 3"/>
          <p:cNvSpPr>
            <a:spLocks noGrp="1"/>
          </p:cNvSpPr>
          <p:nvPr>
            <p:ph type="ftr" sz="quarter" idx="2"/>
          </p:nvPr>
        </p:nvSpPr>
        <p:spPr>
          <a:xfrm>
            <a:off x="1" y="9428583"/>
            <a:ext cx="2889938" cy="496332"/>
          </a:xfrm>
          <a:prstGeom prst="rect">
            <a:avLst/>
          </a:prstGeom>
        </p:spPr>
        <p:txBody>
          <a:bodyPr vert="horz" lIns="90690" tIns="45345" rIns="90690" bIns="45345" rtlCol="0" anchor="b"/>
          <a:lstStyle>
            <a:lvl1pPr algn="l">
              <a:defRPr sz="1200"/>
            </a:lvl1pPr>
          </a:lstStyle>
          <a:p>
            <a:endParaRPr lang="sl-SI"/>
          </a:p>
        </p:txBody>
      </p:sp>
      <p:sp>
        <p:nvSpPr>
          <p:cNvPr id="5" name="Ograda številke diapozitiva 4"/>
          <p:cNvSpPr>
            <a:spLocks noGrp="1"/>
          </p:cNvSpPr>
          <p:nvPr>
            <p:ph type="sldNum" sz="quarter" idx="3"/>
          </p:nvPr>
        </p:nvSpPr>
        <p:spPr>
          <a:xfrm>
            <a:off x="3777607" y="9428583"/>
            <a:ext cx="2889938" cy="496332"/>
          </a:xfrm>
          <a:prstGeom prst="rect">
            <a:avLst/>
          </a:prstGeom>
        </p:spPr>
        <p:txBody>
          <a:bodyPr vert="horz" lIns="90690" tIns="45345" rIns="90690" bIns="45345" rtlCol="0" anchor="b"/>
          <a:lstStyle>
            <a:lvl1pPr algn="r">
              <a:defRPr sz="1200"/>
            </a:lvl1pPr>
          </a:lstStyle>
          <a:p>
            <a:fld id="{5B27B365-0D4B-492B-8BF0-8D119E91A7AA}" type="slidenum">
              <a:rPr lang="sl-SI" smtClean="0"/>
              <a:t>‹#›</a:t>
            </a:fld>
            <a:endParaRPr lang="sl-SI"/>
          </a:p>
        </p:txBody>
      </p:sp>
    </p:spTree>
    <p:extLst>
      <p:ext uri="{BB962C8B-B14F-4D97-AF65-F5344CB8AC3E}">
        <p14:creationId xmlns:p14="http://schemas.microsoft.com/office/powerpoint/2010/main" val="1184060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1" y="0"/>
            <a:ext cx="2889938" cy="496332"/>
          </a:xfrm>
          <a:prstGeom prst="rect">
            <a:avLst/>
          </a:prstGeom>
        </p:spPr>
        <p:txBody>
          <a:bodyPr vert="horz" lIns="90690" tIns="45345" rIns="90690" bIns="45345" rtlCol="0"/>
          <a:lstStyle>
            <a:lvl1pPr algn="l">
              <a:defRPr sz="1200"/>
            </a:lvl1pPr>
          </a:lstStyle>
          <a:p>
            <a:endParaRPr lang="sl-SI"/>
          </a:p>
        </p:txBody>
      </p:sp>
      <p:sp>
        <p:nvSpPr>
          <p:cNvPr id="3" name="Ograda datuma 2"/>
          <p:cNvSpPr>
            <a:spLocks noGrp="1"/>
          </p:cNvSpPr>
          <p:nvPr>
            <p:ph type="dt" idx="1"/>
          </p:nvPr>
        </p:nvSpPr>
        <p:spPr>
          <a:xfrm>
            <a:off x="3777607" y="0"/>
            <a:ext cx="2889938" cy="496332"/>
          </a:xfrm>
          <a:prstGeom prst="rect">
            <a:avLst/>
          </a:prstGeom>
        </p:spPr>
        <p:txBody>
          <a:bodyPr vert="horz" lIns="90690" tIns="45345" rIns="90690" bIns="45345" rtlCol="0"/>
          <a:lstStyle>
            <a:lvl1pPr algn="r">
              <a:defRPr sz="1200"/>
            </a:lvl1pPr>
          </a:lstStyle>
          <a:p>
            <a:fld id="{076ED373-1D7B-4B16-866D-CB24AB4D9FE3}" type="datetimeFigureOut">
              <a:rPr lang="sl-SI" smtClean="0"/>
              <a:t>12.9.2015</a:t>
            </a:fld>
            <a:endParaRPr lang="sl-SI"/>
          </a:p>
        </p:txBody>
      </p:sp>
      <p:sp>
        <p:nvSpPr>
          <p:cNvPr id="4" name="Ograda stranske slike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0690" tIns="45345" rIns="90690" bIns="45345" rtlCol="0" anchor="ctr"/>
          <a:lstStyle/>
          <a:p>
            <a:endParaRPr lang="sl-SI"/>
          </a:p>
        </p:txBody>
      </p:sp>
      <p:sp>
        <p:nvSpPr>
          <p:cNvPr id="5" name="Ograda opomb 4"/>
          <p:cNvSpPr>
            <a:spLocks noGrp="1"/>
          </p:cNvSpPr>
          <p:nvPr>
            <p:ph type="body" sz="quarter" idx="3"/>
          </p:nvPr>
        </p:nvSpPr>
        <p:spPr>
          <a:xfrm>
            <a:off x="666909" y="4715153"/>
            <a:ext cx="5335270" cy="4466987"/>
          </a:xfrm>
          <a:prstGeom prst="rect">
            <a:avLst/>
          </a:prstGeom>
        </p:spPr>
        <p:txBody>
          <a:bodyPr vert="horz" lIns="90690" tIns="45345" rIns="90690" bIns="45345"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1" y="9428583"/>
            <a:ext cx="2889938" cy="496332"/>
          </a:xfrm>
          <a:prstGeom prst="rect">
            <a:avLst/>
          </a:prstGeom>
        </p:spPr>
        <p:txBody>
          <a:bodyPr vert="horz" lIns="90690" tIns="45345" rIns="90690" bIns="45345" rtlCol="0" anchor="b"/>
          <a:lstStyle>
            <a:lvl1pPr algn="l">
              <a:defRPr sz="1200"/>
            </a:lvl1pPr>
          </a:lstStyle>
          <a:p>
            <a:endParaRPr lang="sl-SI"/>
          </a:p>
        </p:txBody>
      </p:sp>
      <p:sp>
        <p:nvSpPr>
          <p:cNvPr id="7" name="Ograda številke diapozitiva 6"/>
          <p:cNvSpPr>
            <a:spLocks noGrp="1"/>
          </p:cNvSpPr>
          <p:nvPr>
            <p:ph type="sldNum" sz="quarter" idx="5"/>
          </p:nvPr>
        </p:nvSpPr>
        <p:spPr>
          <a:xfrm>
            <a:off x="3777607" y="9428583"/>
            <a:ext cx="2889938" cy="496332"/>
          </a:xfrm>
          <a:prstGeom prst="rect">
            <a:avLst/>
          </a:prstGeom>
        </p:spPr>
        <p:txBody>
          <a:bodyPr vert="horz" lIns="90690" tIns="45345" rIns="90690" bIns="45345" rtlCol="0" anchor="b"/>
          <a:lstStyle>
            <a:lvl1pPr algn="r">
              <a:defRPr sz="1200"/>
            </a:lvl1pPr>
          </a:lstStyle>
          <a:p>
            <a:fld id="{E395A303-038C-4662-B882-70EF0B739CFA}" type="slidenum">
              <a:rPr lang="sl-SI" smtClean="0"/>
              <a:t>‹#›</a:t>
            </a:fld>
            <a:endParaRPr lang="sl-SI"/>
          </a:p>
        </p:txBody>
      </p:sp>
    </p:spTree>
    <p:extLst>
      <p:ext uri="{BB962C8B-B14F-4D97-AF65-F5344CB8AC3E}">
        <p14:creationId xmlns:p14="http://schemas.microsoft.com/office/powerpoint/2010/main" val="4090587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Katalog vrsta zdravstvene storitve je</a:t>
            </a:r>
            <a:r>
              <a:rPr lang="sl-SI" baseline="0" dirty="0" smtClean="0"/>
              <a:t> enoten za vse izvajalce. Skrbnik je NIJZ, moram pa poudariti, da je šifrant živ in se po potrebi spremeni ali dopolni odvisno od zahtev. Vsebuje pa vse storitve, ki se izvajajo in je zelo obsežen. Razdeljen je tudi po skupinah, tako da vam omogoča pri izbiri VZSja pri napornici lažje iskanje.</a:t>
            </a:r>
            <a:endParaRPr lang="sl-SI" dirty="0"/>
          </a:p>
        </p:txBody>
      </p:sp>
      <p:sp>
        <p:nvSpPr>
          <p:cNvPr id="4" name="Slide Number Placeholder 3"/>
          <p:cNvSpPr>
            <a:spLocks noGrp="1"/>
          </p:cNvSpPr>
          <p:nvPr>
            <p:ph type="sldNum" sz="quarter" idx="10"/>
          </p:nvPr>
        </p:nvSpPr>
        <p:spPr/>
        <p:txBody>
          <a:bodyPr/>
          <a:lstStyle/>
          <a:p>
            <a:pPr>
              <a:defRPr/>
            </a:pPr>
            <a:fld id="{ACF6C685-A3F4-45E6-B081-376D155958AB}" type="slidenum">
              <a:rPr lang="en-US" smtClean="0"/>
              <a:pPr>
                <a:defRPr/>
              </a:pPr>
              <a:t>10</a:t>
            </a:fld>
            <a:endParaRPr lang="sl-SI" dirty="0"/>
          </a:p>
        </p:txBody>
      </p:sp>
    </p:spTree>
    <p:extLst>
      <p:ext uri="{BB962C8B-B14F-4D97-AF65-F5344CB8AC3E}">
        <p14:creationId xmlns:p14="http://schemas.microsoft.com/office/powerpoint/2010/main" val="1955362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Na</a:t>
            </a:r>
            <a:r>
              <a:rPr lang="sl-SI" baseline="0" dirty="0" smtClean="0"/>
              <a:t> diagramu so vidna vsa stanja eNapotnice in njeni možni prehodi, kar smo govorili v prejšnjih slajdih.</a:t>
            </a:r>
            <a:endParaRPr lang="sl-SI" dirty="0"/>
          </a:p>
        </p:txBody>
      </p:sp>
      <p:sp>
        <p:nvSpPr>
          <p:cNvPr id="4" name="Slide Number Placeholder 3"/>
          <p:cNvSpPr>
            <a:spLocks noGrp="1"/>
          </p:cNvSpPr>
          <p:nvPr>
            <p:ph type="sldNum" sz="quarter" idx="10"/>
          </p:nvPr>
        </p:nvSpPr>
        <p:spPr/>
        <p:txBody>
          <a:bodyPr/>
          <a:lstStyle/>
          <a:p>
            <a:pPr>
              <a:defRPr/>
            </a:pPr>
            <a:fld id="{ACF6C685-A3F4-45E6-B081-376D155958AB}" type="slidenum">
              <a:rPr lang="en-US" smtClean="0"/>
              <a:pPr>
                <a:defRPr/>
              </a:pPr>
              <a:t>16</a:t>
            </a:fld>
            <a:endParaRPr lang="sl-SI" dirty="0"/>
          </a:p>
        </p:txBody>
      </p:sp>
    </p:spTree>
    <p:extLst>
      <p:ext uri="{BB962C8B-B14F-4D97-AF65-F5344CB8AC3E}">
        <p14:creationId xmlns:p14="http://schemas.microsoft.com/office/powerpoint/2010/main" val="1868580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Tree>
    <p:extLst>
      <p:ext uri="{BB962C8B-B14F-4D97-AF65-F5344CB8AC3E}">
        <p14:creationId xmlns:p14="http://schemas.microsoft.com/office/powerpoint/2010/main" val="222763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2019917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6501" y="273050"/>
            <a:ext cx="2738967" cy="5848350"/>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09601" y="273050"/>
            <a:ext cx="8013700"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3272785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sl-SI"/>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Tree>
    <p:extLst>
      <p:ext uri="{BB962C8B-B14F-4D97-AF65-F5344CB8AC3E}">
        <p14:creationId xmlns:p14="http://schemas.microsoft.com/office/powerpoint/2010/main" val="3069745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l-SI"/>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2473303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1392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l-SI"/>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3089543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2146946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l-SI"/>
          </a:p>
        </p:txBody>
      </p:sp>
    </p:spTree>
    <p:extLst>
      <p:ext uri="{BB962C8B-B14F-4D97-AF65-F5344CB8AC3E}">
        <p14:creationId xmlns:p14="http://schemas.microsoft.com/office/powerpoint/2010/main" val="2432429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754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73967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2019548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sl-SI"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45758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3502687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2813478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Tree>
    <p:extLst>
      <p:ext uri="{BB962C8B-B14F-4D97-AF65-F5344CB8AC3E}">
        <p14:creationId xmlns:p14="http://schemas.microsoft.com/office/powerpoint/2010/main" val="685125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538895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241522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09600" y="1604964"/>
            <a:ext cx="5376333" cy="4516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89134" y="1604964"/>
            <a:ext cx="5376333" cy="4516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36764882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9656738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Tree>
    <p:extLst>
      <p:ext uri="{BB962C8B-B14F-4D97-AF65-F5344CB8AC3E}">
        <p14:creationId xmlns:p14="http://schemas.microsoft.com/office/powerpoint/2010/main" val="25951368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637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895593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872037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sl-SI"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776914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19189414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6501" y="273050"/>
            <a:ext cx="2738967" cy="5848350"/>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09601" y="273050"/>
            <a:ext cx="8013700"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4096530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09600" y="1604964"/>
            <a:ext cx="5376333" cy="4516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89134" y="1604964"/>
            <a:ext cx="5376333" cy="4516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88973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Tree>
    <p:extLst>
      <p:ext uri="{BB962C8B-B14F-4D97-AF65-F5344CB8AC3E}">
        <p14:creationId xmlns:p14="http://schemas.microsoft.com/office/powerpoint/2010/main" val="1080618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Tree>
    <p:extLst>
      <p:ext uri="{BB962C8B-B14F-4D97-AF65-F5344CB8AC3E}">
        <p14:creationId xmlns:p14="http://schemas.microsoft.com/office/powerpoint/2010/main" val="368451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885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28288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sl-SI"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89376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jpeg"/><Relationship Id="rId2" Type="http://schemas.openxmlformats.org/officeDocument/2006/relationships/slideLayout" Target="../slideLayouts/slideLayout24.xml"/><Relationship Id="rId16"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tileRect/>
        </a:gradFill>
        <a:effectLst/>
      </p:bgPr>
    </p:bg>
    <p:spTree>
      <p:nvGrpSpPr>
        <p:cNvPr id="1" name=""/>
        <p:cNvGrpSpPr/>
        <p:nvPr/>
      </p:nvGrpSpPr>
      <p:grpSpPr>
        <a:xfrm>
          <a:off x="0" y="0"/>
          <a:ext cx="0" cy="0"/>
          <a:chOff x="0" y="0"/>
          <a:chExt cx="0" cy="0"/>
        </a:xfrm>
      </p:grpSpPr>
      <p:sp>
        <p:nvSpPr>
          <p:cNvPr id="1026" name="Rectangle 1"/>
          <p:cNvSpPr>
            <a:spLocks noChangeArrowheads="1"/>
          </p:cNvSpPr>
          <p:nvPr/>
        </p:nvSpPr>
        <p:spPr bwMode="auto">
          <a:xfrm>
            <a:off x="0" y="4763"/>
            <a:ext cx="12166600" cy="423862"/>
          </a:xfrm>
          <a:prstGeom prst="rect">
            <a:avLst/>
          </a:prstGeom>
          <a:gradFill rotWithShape="0">
            <a:gsLst>
              <a:gs pos="0">
                <a:srgbClr val="FFFFFF"/>
              </a:gs>
              <a:gs pos="100000">
                <a:srgbClr val="FFFFFF"/>
              </a:gs>
            </a:gsLst>
            <a:lin ang="0" scaled="1"/>
          </a:gradFill>
          <a:ln w="31680">
            <a:solidFill>
              <a:srgbClr val="FFFFFF"/>
            </a:solidFill>
            <a:miter lim="800000"/>
            <a:headEnd/>
            <a:tailEnd/>
          </a:ln>
          <a:effectLst>
            <a:outerShdw dist="109865" dir="634411" algn="ctr" rotWithShape="0">
              <a:srgbClr val="000000">
                <a:alpha val="38033"/>
              </a:srgbClr>
            </a:outerShdw>
          </a:effectLst>
        </p:spPr>
        <p:txBody>
          <a:bodyPr wrap="none" anchor="ctr"/>
          <a:lstStyle/>
          <a:p>
            <a:endParaRPr lang="sl-SI" sz="1800"/>
          </a:p>
        </p:txBody>
      </p:sp>
      <p:pic>
        <p:nvPicPr>
          <p:cNvPr id="1027"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l="9082" t="4285" r="11469" b="-3384"/>
          <a:stretch>
            <a:fillRect/>
          </a:stretch>
        </p:blipFill>
        <p:spPr bwMode="auto">
          <a:xfrm>
            <a:off x="-21166" y="25400"/>
            <a:ext cx="2952751"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28" name="Line 3"/>
          <p:cNvSpPr>
            <a:spLocks noChangeShapeType="1"/>
          </p:cNvSpPr>
          <p:nvPr/>
        </p:nvSpPr>
        <p:spPr bwMode="auto">
          <a:xfrm flipH="1">
            <a:off x="-21167" y="6361114"/>
            <a:ext cx="1619251" cy="1587"/>
          </a:xfrm>
          <a:prstGeom prst="line">
            <a:avLst/>
          </a:prstGeom>
          <a:noFill/>
          <a:ln w="9360">
            <a:solidFill>
              <a:srgbClr val="17375E"/>
            </a:solidFill>
            <a:miter lim="800000"/>
            <a:headEnd/>
            <a:tailEnd/>
          </a:ln>
          <a:effectLst>
            <a:outerShdw dist="109865" dir="634411" algn="ctr" rotWithShape="0">
              <a:srgbClr val="000000">
                <a:alpha val="38033"/>
              </a:srgbClr>
            </a:outerShdw>
          </a:effectLst>
          <a:extLst>
            <a:ext uri="{909E8E84-426E-40DD-AFC4-6F175D3DCCD1}">
              <a14:hiddenFill xmlns:a14="http://schemas.microsoft.com/office/drawing/2010/main">
                <a:noFill/>
              </a14:hiddenFill>
            </a:ext>
          </a:extLst>
        </p:spPr>
        <p:txBody>
          <a:bodyPr/>
          <a:lstStyle/>
          <a:p>
            <a:endParaRPr lang="sl-SI" sz="1800"/>
          </a:p>
        </p:txBody>
      </p:sp>
      <p:sp>
        <p:nvSpPr>
          <p:cNvPr id="1029" name="Line 4"/>
          <p:cNvSpPr>
            <a:spLocks noChangeShapeType="1"/>
          </p:cNvSpPr>
          <p:nvPr/>
        </p:nvSpPr>
        <p:spPr bwMode="auto">
          <a:xfrm flipV="1">
            <a:off x="1428751" y="6234114"/>
            <a:ext cx="2116" cy="312737"/>
          </a:xfrm>
          <a:prstGeom prst="line">
            <a:avLst/>
          </a:prstGeom>
          <a:noFill/>
          <a:ln w="9360">
            <a:solidFill>
              <a:srgbClr val="17375E"/>
            </a:solidFill>
            <a:miter lim="800000"/>
            <a:headEnd/>
            <a:tailEnd/>
          </a:ln>
          <a:effectLst>
            <a:outerShdw dist="109865" dir="634411" algn="ctr" rotWithShape="0">
              <a:srgbClr val="000000">
                <a:alpha val="38033"/>
              </a:srgbClr>
            </a:outerShdw>
          </a:effectLst>
          <a:extLst>
            <a:ext uri="{909E8E84-426E-40DD-AFC4-6F175D3DCCD1}">
              <a14:hiddenFill xmlns:a14="http://schemas.microsoft.com/office/drawing/2010/main">
                <a:noFill/>
              </a14:hiddenFill>
            </a:ext>
          </a:extLst>
        </p:spPr>
        <p:txBody>
          <a:bodyPr/>
          <a:lstStyle/>
          <a:p>
            <a:endParaRPr lang="sl-SI" sz="1800"/>
          </a:p>
        </p:txBody>
      </p:sp>
      <p:pic>
        <p:nvPicPr>
          <p:cNvPr id="1030" name="Picture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900" y="6400801"/>
            <a:ext cx="125306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31" name="Picture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071101" y="12701"/>
            <a:ext cx="21209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32" name="Rectangle 7"/>
          <p:cNvSpPr>
            <a:spLocks noGrp="1" noChangeArrowheads="1"/>
          </p:cNvSpPr>
          <p:nvPr>
            <p:ph type="title"/>
          </p:nvPr>
        </p:nvSpPr>
        <p:spPr bwMode="auto">
          <a:xfrm>
            <a:off x="609600" y="273051"/>
            <a:ext cx="10955867"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lvl="0"/>
            <a:r>
              <a:rPr lang="en-GB" smtClean="0"/>
              <a:t>Kliknite za urejanje oblike naslova</a:t>
            </a:r>
          </a:p>
        </p:txBody>
      </p:sp>
      <p:sp>
        <p:nvSpPr>
          <p:cNvPr id="1033" name="Rectangle 8"/>
          <p:cNvSpPr>
            <a:spLocks noGrp="1" noChangeArrowheads="1"/>
          </p:cNvSpPr>
          <p:nvPr>
            <p:ph type="body" idx="1"/>
          </p:nvPr>
        </p:nvSpPr>
        <p:spPr bwMode="auto">
          <a:xfrm>
            <a:off x="609600" y="1604964"/>
            <a:ext cx="10955867"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lvl="0"/>
            <a:r>
              <a:rPr lang="en-GB" smtClean="0"/>
              <a:t>Kliknite za urejanje oblike orisa</a:t>
            </a:r>
          </a:p>
          <a:p>
            <a:pPr lvl="1"/>
            <a:r>
              <a:rPr lang="en-GB" smtClean="0"/>
              <a:t>Druga raven orisa</a:t>
            </a:r>
          </a:p>
          <a:p>
            <a:pPr lvl="2"/>
            <a:r>
              <a:rPr lang="en-GB" smtClean="0"/>
              <a:t>Tretja raven orisa</a:t>
            </a:r>
          </a:p>
          <a:p>
            <a:pPr lvl="3"/>
            <a:r>
              <a:rPr lang="en-GB" smtClean="0"/>
              <a:t>Četrta raven orisa</a:t>
            </a:r>
          </a:p>
          <a:p>
            <a:pPr lvl="4"/>
            <a:r>
              <a:rPr lang="en-GB" smtClean="0"/>
              <a:t>Peta raven orisa</a:t>
            </a:r>
          </a:p>
          <a:p>
            <a:pPr lvl="4"/>
            <a:r>
              <a:rPr lang="en-GB" smtClean="0"/>
              <a:t>Šesta raven orisa</a:t>
            </a:r>
          </a:p>
          <a:p>
            <a:pPr lvl="4"/>
            <a:r>
              <a:rPr lang="en-GB" smtClean="0"/>
              <a:t>Sedma raven orisa</a:t>
            </a:r>
          </a:p>
          <a:p>
            <a:pPr lvl="4"/>
            <a:r>
              <a:rPr lang="en-GB" smtClean="0"/>
              <a:t>Osma raven orisa</a:t>
            </a:r>
          </a:p>
          <a:p>
            <a:pPr lvl="4"/>
            <a:r>
              <a:rPr lang="en-GB" smtClean="0"/>
              <a:t>Deveta raven orisa</a:t>
            </a:r>
          </a:p>
        </p:txBody>
      </p:sp>
      <p:pic>
        <p:nvPicPr>
          <p:cNvPr id="1034" name="Picture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167" y="-11113"/>
            <a:ext cx="12261851"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useBgFill="1">
        <p:nvSpPr>
          <p:cNvPr id="1035" name="Pravokotnik 2"/>
          <p:cNvSpPr>
            <a:spLocks noChangeArrowheads="1"/>
          </p:cNvSpPr>
          <p:nvPr/>
        </p:nvSpPr>
        <p:spPr bwMode="auto">
          <a:xfrm>
            <a:off x="2063751" y="115889"/>
            <a:ext cx="4127500" cy="720725"/>
          </a:xfrm>
          <a:prstGeom prst="rect">
            <a:avLst/>
          </a:prstGeom>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sl-SI" sz="1800"/>
          </a:p>
        </p:txBody>
      </p:sp>
      <p:pic>
        <p:nvPicPr>
          <p:cNvPr id="1036" name="Slika 5"/>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937933" y="260350"/>
            <a:ext cx="28702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3385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mj-lt"/>
          <a:ea typeface="+mj-ea"/>
          <a:cs typeface="+mj-cs"/>
        </a:defRPr>
      </a:lvl1pPr>
      <a:lvl2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2pPr>
      <a:lvl3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3pPr>
      <a:lvl4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4pPr>
      <a:lvl5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5pPr>
      <a:lvl6pPr marL="4572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6pPr>
      <a:lvl7pPr marL="9144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7pPr>
      <a:lvl8pPr marL="13716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8pPr>
      <a:lvl9pPr marL="18288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9pPr>
    </p:titleStyle>
    <p:bodyStyle>
      <a:lvl1pPr marL="330200" indent="-330200" algn="l" defTabSz="449263" rtl="0" eaLnBrk="1" fontAlgn="base" hangingPunct="1">
        <a:lnSpc>
          <a:spcPct val="106000"/>
        </a:lnSpc>
        <a:spcBef>
          <a:spcPts val="800"/>
        </a:spcBef>
        <a:spcAft>
          <a:spcPct val="0"/>
        </a:spcAft>
        <a:buClr>
          <a:srgbClr val="000000"/>
        </a:buClr>
        <a:buSzPct val="100000"/>
        <a:buFont typeface="Arial" charset="0"/>
        <a:buChar char="•"/>
        <a:defRPr sz="3200">
          <a:solidFill>
            <a:srgbClr val="000000"/>
          </a:solidFill>
          <a:latin typeface="+mn-lt"/>
          <a:ea typeface="+mn-ea"/>
          <a:cs typeface="+mn-cs"/>
        </a:defRPr>
      </a:lvl1pPr>
      <a:lvl2pPr marL="730250" indent="-273050" algn="l" defTabSz="449263" rtl="0" eaLnBrk="1" fontAlgn="base" hangingPunct="1">
        <a:lnSpc>
          <a:spcPct val="106000"/>
        </a:lnSpc>
        <a:spcBef>
          <a:spcPts val="700"/>
        </a:spcBef>
        <a:spcAft>
          <a:spcPct val="0"/>
        </a:spcAft>
        <a:buClr>
          <a:srgbClr val="000000"/>
        </a:buClr>
        <a:buSzPct val="100000"/>
        <a:buFont typeface="Arial" charset="0"/>
        <a:buChar char="–"/>
        <a:defRPr sz="2800">
          <a:solidFill>
            <a:srgbClr val="000000"/>
          </a:solidFill>
          <a:latin typeface="+mn-lt"/>
        </a:defRPr>
      </a:lvl2pPr>
      <a:lvl3pPr marL="1143000" indent="-228600" algn="l" defTabSz="449263" rtl="0" eaLnBrk="1" fontAlgn="base" hangingPunct="1">
        <a:lnSpc>
          <a:spcPct val="106000"/>
        </a:lnSpc>
        <a:spcBef>
          <a:spcPts val="600"/>
        </a:spcBef>
        <a:spcAft>
          <a:spcPct val="0"/>
        </a:spcAft>
        <a:buClr>
          <a:srgbClr val="000000"/>
        </a:buClr>
        <a:buSzPct val="100000"/>
        <a:buFont typeface="Arial" charset="0"/>
        <a:buChar char="•"/>
        <a:defRPr sz="2400">
          <a:solidFill>
            <a:srgbClr val="000000"/>
          </a:solidFill>
          <a:latin typeface="+mn-lt"/>
        </a:defRPr>
      </a:lvl3pPr>
      <a:lvl4pPr marL="1600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4pPr>
      <a:lvl5pPr marL="20574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5pPr>
      <a:lvl6pPr marL="25146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6pPr>
      <a:lvl7pPr marL="29718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7pPr>
      <a:lvl8pPr marL="34290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8pPr>
      <a:lvl9pPr marL="3886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9728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mj-lt"/>
          <a:ea typeface="+mj-ea"/>
          <a:cs typeface="+mj-cs"/>
        </a:defRPr>
      </a:lvl1pPr>
      <a:lvl2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2pPr>
      <a:lvl3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3pPr>
      <a:lvl4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4pPr>
      <a:lvl5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5pPr>
      <a:lvl6pPr marL="4572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6pPr>
      <a:lvl7pPr marL="9144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7pPr>
      <a:lvl8pPr marL="13716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8pPr>
      <a:lvl9pPr marL="18288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9pPr>
    </p:titleStyle>
    <p:bodyStyle>
      <a:lvl1pPr marL="330200" indent="-330200" algn="l" defTabSz="449263" rtl="0" eaLnBrk="1" fontAlgn="base" hangingPunct="1">
        <a:lnSpc>
          <a:spcPct val="106000"/>
        </a:lnSpc>
        <a:spcBef>
          <a:spcPts val="800"/>
        </a:spcBef>
        <a:spcAft>
          <a:spcPct val="0"/>
        </a:spcAft>
        <a:buClr>
          <a:srgbClr val="000000"/>
        </a:buClr>
        <a:buSzPct val="100000"/>
        <a:buFont typeface="Arial" charset="0"/>
        <a:buChar char="•"/>
        <a:defRPr sz="3200">
          <a:solidFill>
            <a:srgbClr val="000000"/>
          </a:solidFill>
          <a:latin typeface="+mn-lt"/>
          <a:ea typeface="+mn-ea"/>
          <a:cs typeface="+mn-cs"/>
        </a:defRPr>
      </a:lvl1pPr>
      <a:lvl2pPr marL="730250" indent="-273050" algn="l" defTabSz="449263" rtl="0" eaLnBrk="1" fontAlgn="base" hangingPunct="1">
        <a:lnSpc>
          <a:spcPct val="106000"/>
        </a:lnSpc>
        <a:spcBef>
          <a:spcPts val="700"/>
        </a:spcBef>
        <a:spcAft>
          <a:spcPct val="0"/>
        </a:spcAft>
        <a:buClr>
          <a:srgbClr val="000000"/>
        </a:buClr>
        <a:buSzPct val="100000"/>
        <a:buFont typeface="Arial" charset="0"/>
        <a:buChar char="–"/>
        <a:defRPr sz="2800">
          <a:solidFill>
            <a:srgbClr val="000000"/>
          </a:solidFill>
          <a:latin typeface="+mn-lt"/>
        </a:defRPr>
      </a:lvl2pPr>
      <a:lvl3pPr marL="1143000" indent="-228600" algn="l" defTabSz="449263" rtl="0" eaLnBrk="1" fontAlgn="base" hangingPunct="1">
        <a:lnSpc>
          <a:spcPct val="106000"/>
        </a:lnSpc>
        <a:spcBef>
          <a:spcPts val="600"/>
        </a:spcBef>
        <a:spcAft>
          <a:spcPct val="0"/>
        </a:spcAft>
        <a:buClr>
          <a:srgbClr val="000000"/>
        </a:buClr>
        <a:buSzPct val="100000"/>
        <a:buFont typeface="Arial" charset="0"/>
        <a:buChar char="•"/>
        <a:defRPr sz="2400">
          <a:solidFill>
            <a:srgbClr val="000000"/>
          </a:solidFill>
          <a:latin typeface="+mn-lt"/>
        </a:defRPr>
      </a:lvl3pPr>
      <a:lvl4pPr marL="1600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4pPr>
      <a:lvl5pPr marL="20574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5pPr>
      <a:lvl6pPr marL="25146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6pPr>
      <a:lvl7pPr marL="29718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7pPr>
      <a:lvl8pPr marL="34290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8pPr>
      <a:lvl9pPr marL="3886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tileRect/>
        </a:gradFill>
        <a:effectLst/>
      </p:bgPr>
    </p:bg>
    <p:spTree>
      <p:nvGrpSpPr>
        <p:cNvPr id="1" name=""/>
        <p:cNvGrpSpPr/>
        <p:nvPr/>
      </p:nvGrpSpPr>
      <p:grpSpPr>
        <a:xfrm>
          <a:off x="0" y="0"/>
          <a:ext cx="0" cy="0"/>
          <a:chOff x="0" y="0"/>
          <a:chExt cx="0" cy="0"/>
        </a:xfrm>
      </p:grpSpPr>
      <p:sp>
        <p:nvSpPr>
          <p:cNvPr id="2050" name="Line 3"/>
          <p:cNvSpPr>
            <a:spLocks noChangeShapeType="1"/>
          </p:cNvSpPr>
          <p:nvPr/>
        </p:nvSpPr>
        <p:spPr bwMode="auto">
          <a:xfrm flipH="1">
            <a:off x="10494434" y="6421439"/>
            <a:ext cx="1714500" cy="1587"/>
          </a:xfrm>
          <a:prstGeom prst="line">
            <a:avLst/>
          </a:prstGeom>
          <a:noFill/>
          <a:ln w="9360">
            <a:solidFill>
              <a:srgbClr val="17375E"/>
            </a:solidFill>
            <a:miter lim="800000"/>
            <a:headEnd/>
            <a:tailEnd/>
          </a:ln>
          <a:effectLst>
            <a:outerShdw dist="109865" dir="634411" algn="ctr" rotWithShape="0">
              <a:srgbClr val="000000">
                <a:alpha val="38033"/>
              </a:srgbClr>
            </a:outerShdw>
          </a:effectLst>
          <a:extLst>
            <a:ext uri="{909E8E84-426E-40DD-AFC4-6F175D3DCCD1}">
              <a14:hiddenFill xmlns:a14="http://schemas.microsoft.com/office/drawing/2010/main">
                <a:noFill/>
              </a14:hiddenFill>
            </a:ext>
          </a:extLst>
        </p:spPr>
        <p:txBody>
          <a:bodyPr/>
          <a:lstStyle/>
          <a:p>
            <a:endParaRPr lang="sl-SI" sz="1800"/>
          </a:p>
        </p:txBody>
      </p:sp>
      <p:sp>
        <p:nvSpPr>
          <p:cNvPr id="2051" name="Line 4"/>
          <p:cNvSpPr>
            <a:spLocks noChangeShapeType="1"/>
          </p:cNvSpPr>
          <p:nvPr/>
        </p:nvSpPr>
        <p:spPr bwMode="auto">
          <a:xfrm flipV="1">
            <a:off x="10665885" y="6311900"/>
            <a:ext cx="2116" cy="312738"/>
          </a:xfrm>
          <a:prstGeom prst="line">
            <a:avLst/>
          </a:prstGeom>
          <a:noFill/>
          <a:ln w="9360">
            <a:solidFill>
              <a:srgbClr val="17375E"/>
            </a:solidFill>
            <a:miter lim="800000"/>
            <a:headEnd/>
            <a:tailEnd/>
          </a:ln>
          <a:effectLst>
            <a:outerShdw dist="109865" dir="634411" algn="ctr" rotWithShape="0">
              <a:srgbClr val="000000">
                <a:alpha val="38033"/>
              </a:srgbClr>
            </a:outerShdw>
          </a:effectLst>
          <a:extLst>
            <a:ext uri="{909E8E84-426E-40DD-AFC4-6F175D3DCCD1}">
              <a14:hiddenFill xmlns:a14="http://schemas.microsoft.com/office/drawing/2010/main">
                <a:noFill/>
              </a14:hiddenFill>
            </a:ext>
          </a:extLst>
        </p:spPr>
        <p:txBody>
          <a:bodyPr/>
          <a:lstStyle/>
          <a:p>
            <a:endParaRPr lang="sl-SI" sz="1800"/>
          </a:p>
        </p:txBody>
      </p:sp>
      <p:pic>
        <p:nvPicPr>
          <p:cNvPr id="2052"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58500" y="6413501"/>
            <a:ext cx="125306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3" name="Rectangle 6"/>
          <p:cNvSpPr>
            <a:spLocks noChangeArrowheads="1"/>
          </p:cNvSpPr>
          <p:nvPr/>
        </p:nvSpPr>
        <p:spPr bwMode="auto">
          <a:xfrm>
            <a:off x="0" y="4763"/>
            <a:ext cx="12166600" cy="423862"/>
          </a:xfrm>
          <a:prstGeom prst="rect">
            <a:avLst/>
          </a:prstGeom>
          <a:gradFill rotWithShape="0">
            <a:gsLst>
              <a:gs pos="0">
                <a:srgbClr val="FFFFFF"/>
              </a:gs>
              <a:gs pos="100000">
                <a:srgbClr val="FFFFFF"/>
              </a:gs>
            </a:gsLst>
            <a:lin ang="0" scaled="1"/>
          </a:gradFill>
          <a:ln w="31680">
            <a:solidFill>
              <a:srgbClr val="FFFFFF"/>
            </a:solidFill>
            <a:miter lim="800000"/>
            <a:headEnd/>
            <a:tailEnd/>
          </a:ln>
          <a:effectLst>
            <a:outerShdw dist="109865" dir="634411" algn="ctr" rotWithShape="0">
              <a:srgbClr val="000000">
                <a:alpha val="38033"/>
              </a:srgbClr>
            </a:outerShdw>
          </a:effectLst>
        </p:spPr>
        <p:txBody>
          <a:bodyPr wrap="none" anchor="ctr"/>
          <a:lstStyle/>
          <a:p>
            <a:endParaRPr lang="sl-SI" sz="1800"/>
          </a:p>
        </p:txBody>
      </p:sp>
      <p:pic>
        <p:nvPicPr>
          <p:cNvPr id="2054"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9082" t="4285" r="11469" b="-3384"/>
          <a:stretch>
            <a:fillRect/>
          </a:stretch>
        </p:blipFill>
        <p:spPr bwMode="auto">
          <a:xfrm>
            <a:off x="-21166" y="25400"/>
            <a:ext cx="2952751"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55"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071101" y="12701"/>
            <a:ext cx="21209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6" name="Rectangle 9"/>
          <p:cNvSpPr>
            <a:spLocks noGrp="1" noChangeArrowheads="1"/>
          </p:cNvSpPr>
          <p:nvPr>
            <p:ph type="title"/>
          </p:nvPr>
        </p:nvSpPr>
        <p:spPr bwMode="auto">
          <a:xfrm>
            <a:off x="609600" y="273051"/>
            <a:ext cx="10955867"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lvl="0"/>
            <a:r>
              <a:rPr lang="en-GB" smtClean="0"/>
              <a:t>Kliknite za urejanje oblike naslova</a:t>
            </a:r>
          </a:p>
        </p:txBody>
      </p:sp>
      <p:sp>
        <p:nvSpPr>
          <p:cNvPr id="2057" name="Rectangle 10"/>
          <p:cNvSpPr>
            <a:spLocks noGrp="1" noChangeArrowheads="1"/>
          </p:cNvSpPr>
          <p:nvPr>
            <p:ph type="body" idx="1"/>
          </p:nvPr>
        </p:nvSpPr>
        <p:spPr bwMode="auto">
          <a:xfrm>
            <a:off x="609600" y="1604964"/>
            <a:ext cx="10955867"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lvl="0"/>
            <a:r>
              <a:rPr lang="en-GB" smtClean="0"/>
              <a:t>Kliknite za urejanje oblike orisa</a:t>
            </a:r>
          </a:p>
          <a:p>
            <a:pPr lvl="1"/>
            <a:r>
              <a:rPr lang="en-GB" smtClean="0"/>
              <a:t>Druga raven orisa</a:t>
            </a:r>
          </a:p>
          <a:p>
            <a:pPr lvl="2"/>
            <a:r>
              <a:rPr lang="en-GB" smtClean="0"/>
              <a:t>Tretja raven orisa</a:t>
            </a:r>
          </a:p>
          <a:p>
            <a:pPr lvl="3"/>
            <a:r>
              <a:rPr lang="en-GB" smtClean="0"/>
              <a:t>Četrta raven orisa</a:t>
            </a:r>
          </a:p>
          <a:p>
            <a:pPr lvl="4"/>
            <a:r>
              <a:rPr lang="en-GB" smtClean="0"/>
              <a:t>Peta raven orisa</a:t>
            </a:r>
          </a:p>
          <a:p>
            <a:pPr lvl="4"/>
            <a:r>
              <a:rPr lang="en-GB" smtClean="0"/>
              <a:t>Šesta raven orisa</a:t>
            </a:r>
          </a:p>
          <a:p>
            <a:pPr lvl="4"/>
            <a:r>
              <a:rPr lang="en-GB" smtClean="0"/>
              <a:t>Sedma raven orisa</a:t>
            </a:r>
          </a:p>
          <a:p>
            <a:pPr lvl="4"/>
            <a:r>
              <a:rPr lang="en-GB" smtClean="0"/>
              <a:t>Osma raven orisa</a:t>
            </a:r>
          </a:p>
          <a:p>
            <a:pPr lvl="4"/>
            <a:r>
              <a:rPr lang="en-GB" smtClean="0"/>
              <a:t>Deveta raven orisa</a:t>
            </a:r>
          </a:p>
        </p:txBody>
      </p:sp>
      <p:pic>
        <p:nvPicPr>
          <p:cNvPr id="2058" name="Picture 1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683"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9" name="Oval 1"/>
          <p:cNvSpPr>
            <a:spLocks noChangeArrowheads="1"/>
          </p:cNvSpPr>
          <p:nvPr/>
        </p:nvSpPr>
        <p:spPr bwMode="auto">
          <a:xfrm>
            <a:off x="-148167" y="6353175"/>
            <a:ext cx="1185333" cy="814388"/>
          </a:xfrm>
          <a:prstGeom prst="ellipse">
            <a:avLst/>
          </a:prstGeom>
          <a:solidFill>
            <a:srgbClr val="376092"/>
          </a:solidFill>
          <a:ln w="38160">
            <a:solidFill>
              <a:srgbClr val="FFFFFF"/>
            </a:solidFill>
            <a:miter lim="800000"/>
            <a:headEnd/>
            <a:tailEnd/>
          </a:ln>
          <a:effectLst>
            <a:outerShdw dist="109865" dir="634411" algn="ctr" rotWithShape="0">
              <a:srgbClr val="000000">
                <a:alpha val="38033"/>
              </a:srgbClr>
            </a:outerShdw>
          </a:effectLst>
        </p:spPr>
        <p:txBody>
          <a:bodyPr wrap="none" anchor="ctr"/>
          <a:lstStyle/>
          <a:p>
            <a:endParaRPr lang="sl-SI" sz="1800"/>
          </a:p>
        </p:txBody>
      </p:sp>
      <p:sp>
        <p:nvSpPr>
          <p:cNvPr id="3074" name="Text Box 2"/>
          <p:cNvSpPr txBox="1">
            <a:spLocks noChangeArrowheads="1"/>
          </p:cNvSpPr>
          <p:nvPr/>
        </p:nvSpPr>
        <p:spPr bwMode="auto">
          <a:xfrm>
            <a:off x="0" y="6643689"/>
            <a:ext cx="680292" cy="217625"/>
          </a:xfrm>
          <a:prstGeom prst="rect">
            <a:avLst/>
          </a:prstGeom>
          <a:noFill/>
          <a:ln w="9525">
            <a:noFill/>
            <a:round/>
            <a:headEnd/>
            <a:tailEnd/>
          </a:ln>
          <a:effec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5pPr>
            <a:lvl6pPr marL="2514600" indent="-228600" defTabSz="449263" eaLnBrk="0" fontAlgn="base" hangingPunct="0">
              <a:lnSpc>
                <a:spcPct val="81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6pPr>
            <a:lvl7pPr marL="2971800" indent="-228600" defTabSz="449263" eaLnBrk="0" fontAlgn="base" hangingPunct="0">
              <a:lnSpc>
                <a:spcPct val="81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7pPr>
            <a:lvl8pPr marL="3429000" indent="-228600" defTabSz="449263" eaLnBrk="0" fontAlgn="base" hangingPunct="0">
              <a:lnSpc>
                <a:spcPct val="81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8pPr>
            <a:lvl9pPr marL="3886200" indent="-228600" defTabSz="449263" eaLnBrk="0" fontAlgn="base" hangingPunct="0">
              <a:lnSpc>
                <a:spcPct val="81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defRPr>
            </a:lvl9pPr>
          </a:lstStyle>
          <a:p>
            <a:pPr eaLnBrk="1" hangingPunct="1">
              <a:lnSpc>
                <a:spcPct val="100000"/>
              </a:lnSpc>
              <a:buClr>
                <a:srgbClr val="FFFFFF"/>
              </a:buClr>
              <a:buFont typeface="Tahoma" pitchFamily="34" charset="0"/>
              <a:buNone/>
              <a:defRPr/>
            </a:pPr>
            <a:r>
              <a:rPr lang="en-GB" sz="800" smtClean="0">
                <a:solidFill>
                  <a:srgbClr val="FFFFFF"/>
                </a:solidFill>
                <a:effectLst>
                  <a:outerShdw blurRad="38100" dist="38100" dir="2700000" algn="tl">
                    <a:srgbClr val="C0C0C0"/>
                  </a:outerShdw>
                </a:effectLst>
                <a:latin typeface="Tahoma" pitchFamily="34" charset="0"/>
              </a:rPr>
              <a:t>Stran | </a:t>
            </a:r>
            <a:fld id="{A3B8BA83-190F-40D5-A178-5ECDA06E4E23}" type="slidenum">
              <a:rPr lang="en-GB" sz="800" smtClean="0">
                <a:solidFill>
                  <a:srgbClr val="FFFFFF"/>
                </a:solidFill>
                <a:effectLst>
                  <a:outerShdw blurRad="38100" dist="38100" dir="2700000" algn="tl">
                    <a:srgbClr val="C0C0C0"/>
                  </a:outerShdw>
                </a:effectLst>
                <a:latin typeface="Tahoma" pitchFamily="34" charset="0"/>
              </a:rPr>
              <a:pPr eaLnBrk="1" hangingPunct="1">
                <a:lnSpc>
                  <a:spcPct val="100000"/>
                </a:lnSpc>
                <a:buClr>
                  <a:srgbClr val="FFFFFF"/>
                </a:buClr>
                <a:buFont typeface="Tahoma" pitchFamily="34" charset="0"/>
                <a:buNone/>
                <a:defRPr/>
              </a:pPr>
              <a:t>‹#›</a:t>
            </a:fld>
            <a:endParaRPr lang="en-GB" sz="800" smtClean="0">
              <a:solidFill>
                <a:srgbClr val="FFFFFF"/>
              </a:solidFill>
              <a:effectLst>
                <a:outerShdw blurRad="38100" dist="38100" dir="2700000" algn="tl">
                  <a:srgbClr val="C0C0C0"/>
                </a:outerShdw>
              </a:effectLst>
              <a:latin typeface="Tahoma" pitchFamily="34" charset="0"/>
            </a:endParaRPr>
          </a:p>
        </p:txBody>
      </p:sp>
      <p:sp>
        <p:nvSpPr>
          <p:cNvPr id="2061" name="Pravokotnik 1"/>
          <p:cNvSpPr>
            <a:spLocks noChangeArrowheads="1"/>
          </p:cNvSpPr>
          <p:nvPr/>
        </p:nvSpPr>
        <p:spPr bwMode="auto">
          <a:xfrm>
            <a:off x="624417" y="25401"/>
            <a:ext cx="2878667" cy="523875"/>
          </a:xfrm>
          <a:prstGeom prst="rect">
            <a:avLst/>
          </a:prstGeom>
          <a:solidFill>
            <a:schemeClr val="bg1"/>
          </a:solidFill>
          <a:ln w="9525" algn="ctr">
            <a:solidFill>
              <a:schemeClr val="bg1"/>
            </a:solidFill>
            <a:round/>
            <a:headEnd/>
            <a:tailEnd/>
          </a:ln>
        </p:spPr>
        <p:txBody>
          <a:bodyPr/>
          <a:lstStyle/>
          <a:p>
            <a:endParaRPr lang="sl-SI" sz="1800"/>
          </a:p>
        </p:txBody>
      </p:sp>
      <p:pic>
        <p:nvPicPr>
          <p:cNvPr id="2062" name="Slika 2"/>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15484" y="44451"/>
            <a:ext cx="286808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01133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mj-lt"/>
          <a:ea typeface="+mj-ea"/>
          <a:cs typeface="+mj-cs"/>
        </a:defRPr>
      </a:lvl1pPr>
      <a:lvl2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2pPr>
      <a:lvl3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3pPr>
      <a:lvl4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4pPr>
      <a:lvl5pPr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5pPr>
      <a:lvl6pPr marL="4572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6pPr>
      <a:lvl7pPr marL="9144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7pPr>
      <a:lvl8pPr marL="13716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8pPr>
      <a:lvl9pPr marL="1828800" algn="ctr" defTabSz="449263" rtl="0" eaLnBrk="1" fontAlgn="base" hangingPunct="1">
        <a:lnSpc>
          <a:spcPct val="106000"/>
        </a:lnSpc>
        <a:spcBef>
          <a:spcPct val="0"/>
        </a:spcBef>
        <a:spcAft>
          <a:spcPct val="0"/>
        </a:spcAft>
        <a:buClr>
          <a:srgbClr val="000000"/>
        </a:buClr>
        <a:buSzPct val="100000"/>
        <a:buFont typeface="Calibri" pitchFamily="34" charset="0"/>
        <a:defRPr sz="4400">
          <a:solidFill>
            <a:srgbClr val="000000"/>
          </a:solidFill>
          <a:latin typeface="Calibri" pitchFamily="34" charset="0"/>
        </a:defRPr>
      </a:lvl9pPr>
    </p:titleStyle>
    <p:bodyStyle>
      <a:lvl1pPr marL="330200" indent="-330200" algn="l" defTabSz="449263" rtl="0" eaLnBrk="1" fontAlgn="base" hangingPunct="1">
        <a:lnSpc>
          <a:spcPct val="106000"/>
        </a:lnSpc>
        <a:spcBef>
          <a:spcPts val="800"/>
        </a:spcBef>
        <a:spcAft>
          <a:spcPct val="0"/>
        </a:spcAft>
        <a:buClr>
          <a:srgbClr val="000000"/>
        </a:buClr>
        <a:buSzPct val="100000"/>
        <a:buFont typeface="Arial" charset="0"/>
        <a:buChar char="•"/>
        <a:defRPr sz="3200">
          <a:solidFill>
            <a:srgbClr val="000000"/>
          </a:solidFill>
          <a:latin typeface="+mn-lt"/>
          <a:ea typeface="+mn-ea"/>
          <a:cs typeface="+mn-cs"/>
        </a:defRPr>
      </a:lvl1pPr>
      <a:lvl2pPr marL="730250" indent="-273050" algn="l" defTabSz="449263" rtl="0" eaLnBrk="1" fontAlgn="base" hangingPunct="1">
        <a:lnSpc>
          <a:spcPct val="106000"/>
        </a:lnSpc>
        <a:spcBef>
          <a:spcPts val="700"/>
        </a:spcBef>
        <a:spcAft>
          <a:spcPct val="0"/>
        </a:spcAft>
        <a:buClr>
          <a:srgbClr val="000000"/>
        </a:buClr>
        <a:buSzPct val="100000"/>
        <a:buFont typeface="Arial" charset="0"/>
        <a:buChar char="–"/>
        <a:defRPr sz="2800">
          <a:solidFill>
            <a:srgbClr val="000000"/>
          </a:solidFill>
          <a:latin typeface="+mn-lt"/>
        </a:defRPr>
      </a:lvl2pPr>
      <a:lvl3pPr marL="1143000" indent="-228600" algn="l" defTabSz="449263" rtl="0" eaLnBrk="1" fontAlgn="base" hangingPunct="1">
        <a:lnSpc>
          <a:spcPct val="106000"/>
        </a:lnSpc>
        <a:spcBef>
          <a:spcPts val="600"/>
        </a:spcBef>
        <a:spcAft>
          <a:spcPct val="0"/>
        </a:spcAft>
        <a:buClr>
          <a:srgbClr val="000000"/>
        </a:buClr>
        <a:buSzPct val="100000"/>
        <a:buFont typeface="Arial" charset="0"/>
        <a:buChar char="•"/>
        <a:defRPr sz="2400">
          <a:solidFill>
            <a:srgbClr val="000000"/>
          </a:solidFill>
          <a:latin typeface="+mn-lt"/>
        </a:defRPr>
      </a:lvl3pPr>
      <a:lvl4pPr marL="1600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4pPr>
      <a:lvl5pPr marL="20574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5pPr>
      <a:lvl6pPr marL="25146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6pPr>
      <a:lvl7pPr marL="29718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7pPr>
      <a:lvl8pPr marL="34290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8pPr>
      <a:lvl9pPr marL="3886200" indent="-228600" algn="l" defTabSz="449263" rtl="0" eaLnBrk="1" fontAlgn="base" hangingPunct="1">
        <a:lnSpc>
          <a:spcPct val="106000"/>
        </a:lnSpc>
        <a:spcBef>
          <a:spcPts val="500"/>
        </a:spcBef>
        <a:spcAft>
          <a:spcPct val="0"/>
        </a:spcAft>
        <a:buClr>
          <a:srgbClr val="000000"/>
        </a:buClr>
        <a:buSzPct val="100000"/>
        <a:buFont typeface="Arial" charset="0"/>
        <a:buChar char="»"/>
        <a:defRPr sz="2000">
          <a:solidFill>
            <a:srgbClr val="000000"/>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4.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4.xml"/><Relationship Id="rId5" Type="http://schemas.microsoft.com/office/2007/relationships/hdphoto" Target="../media/hdphoto1.wdp"/><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4.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wmf"/><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55546"/>
            <a:ext cx="10363200" cy="1944906"/>
          </a:xfrm>
        </p:spPr>
        <p:txBody>
          <a:bodyPr/>
          <a:lstStyle/>
          <a:p>
            <a:r>
              <a:rPr lang="sl-SI" dirty="0" err="1" smtClean="0"/>
              <a:t>eNaročanje</a:t>
            </a:r>
            <a:r>
              <a:rPr lang="sl-SI" dirty="0" smtClean="0"/>
              <a:t/>
            </a:r>
            <a:br>
              <a:rPr lang="sl-SI" dirty="0" smtClean="0"/>
            </a:br>
            <a:r>
              <a:rPr lang="sl-SI" sz="3200" dirty="0"/>
              <a:t/>
            </a:r>
            <a:br>
              <a:rPr lang="sl-SI" sz="3200" dirty="0"/>
            </a:br>
            <a:endParaRPr lang="en-US" dirty="0"/>
          </a:p>
        </p:txBody>
      </p:sp>
      <p:sp>
        <p:nvSpPr>
          <p:cNvPr id="3" name="Subtitle 2"/>
          <p:cNvSpPr>
            <a:spLocks noGrp="1"/>
          </p:cNvSpPr>
          <p:nvPr>
            <p:ph type="subTitle" idx="1"/>
          </p:nvPr>
        </p:nvSpPr>
        <p:spPr>
          <a:xfrm>
            <a:off x="2290813" y="5049052"/>
            <a:ext cx="8534400" cy="1581150"/>
          </a:xfrm>
        </p:spPr>
        <p:txBody>
          <a:bodyPr/>
          <a:lstStyle/>
          <a:p>
            <a:r>
              <a:rPr lang="sl-SI" sz="2400" dirty="0" smtClean="0"/>
              <a:t>Katarina Kralj</a:t>
            </a:r>
            <a:endParaRPr lang="sl-SI" sz="2400" dirty="0" smtClean="0"/>
          </a:p>
          <a:p>
            <a:r>
              <a:rPr lang="sl-SI" sz="1800" dirty="0" smtClean="0"/>
              <a:t>Sektor za </a:t>
            </a:r>
            <a:r>
              <a:rPr lang="sl-SI" sz="1800" dirty="0" err="1" smtClean="0"/>
              <a:t>eZdravje</a:t>
            </a:r>
            <a:r>
              <a:rPr lang="sl-SI" sz="1800" dirty="0" smtClean="0"/>
              <a:t>, Ministrstvo </a:t>
            </a:r>
            <a:r>
              <a:rPr lang="sl-SI" sz="1800" dirty="0"/>
              <a:t>za zdravje</a:t>
            </a:r>
            <a:endParaRPr lang="en-US" sz="1800" dirty="0"/>
          </a:p>
        </p:txBody>
      </p:sp>
      <p:sp>
        <p:nvSpPr>
          <p:cNvPr id="4" name="Subtitle 2"/>
          <p:cNvSpPr txBox="1">
            <a:spLocks/>
          </p:cNvSpPr>
          <p:nvPr/>
        </p:nvSpPr>
        <p:spPr bwMode="auto">
          <a:xfrm>
            <a:off x="2219693" y="4121516"/>
            <a:ext cx="8534400" cy="669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lvl1pPr marL="0" indent="0" algn="ctr" defTabSz="449263" rtl="0" eaLnBrk="1" fontAlgn="base" hangingPunct="1">
              <a:lnSpc>
                <a:spcPct val="106000"/>
              </a:lnSpc>
              <a:spcBef>
                <a:spcPts val="800"/>
              </a:spcBef>
              <a:spcAft>
                <a:spcPct val="0"/>
              </a:spcAft>
              <a:buClr>
                <a:srgbClr val="000000"/>
              </a:buClr>
              <a:buSzPct val="100000"/>
              <a:buFont typeface="Arial" charset="0"/>
              <a:buNone/>
              <a:defRPr sz="3200">
                <a:solidFill>
                  <a:srgbClr val="000000"/>
                </a:solidFill>
                <a:latin typeface="+mn-lt"/>
                <a:ea typeface="+mn-ea"/>
                <a:cs typeface="+mn-cs"/>
              </a:defRPr>
            </a:lvl1pPr>
            <a:lvl2pPr marL="457200" indent="0" algn="ctr" defTabSz="449263" rtl="0" eaLnBrk="1" fontAlgn="base" hangingPunct="1">
              <a:lnSpc>
                <a:spcPct val="106000"/>
              </a:lnSpc>
              <a:spcBef>
                <a:spcPts val="700"/>
              </a:spcBef>
              <a:spcAft>
                <a:spcPct val="0"/>
              </a:spcAft>
              <a:buClr>
                <a:srgbClr val="000000"/>
              </a:buClr>
              <a:buSzPct val="100000"/>
              <a:buFont typeface="Arial" charset="0"/>
              <a:buNone/>
              <a:defRPr sz="2800">
                <a:solidFill>
                  <a:srgbClr val="000000"/>
                </a:solidFill>
                <a:latin typeface="+mn-lt"/>
              </a:defRPr>
            </a:lvl2pPr>
            <a:lvl3pPr marL="914400" indent="0" algn="ctr" defTabSz="449263" rtl="0" eaLnBrk="1" fontAlgn="base" hangingPunct="1">
              <a:lnSpc>
                <a:spcPct val="106000"/>
              </a:lnSpc>
              <a:spcBef>
                <a:spcPts val="600"/>
              </a:spcBef>
              <a:spcAft>
                <a:spcPct val="0"/>
              </a:spcAft>
              <a:buClr>
                <a:srgbClr val="000000"/>
              </a:buClr>
              <a:buSzPct val="100000"/>
              <a:buFont typeface="Arial" charset="0"/>
              <a:buNone/>
              <a:defRPr sz="2400">
                <a:solidFill>
                  <a:srgbClr val="000000"/>
                </a:solidFill>
                <a:latin typeface="+mn-lt"/>
              </a:defRPr>
            </a:lvl3pPr>
            <a:lvl4pPr marL="13716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4pPr>
            <a:lvl5pPr marL="18288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5pPr>
            <a:lvl6pPr marL="22860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6pPr>
            <a:lvl7pPr marL="27432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7pPr>
            <a:lvl8pPr marL="32004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8pPr>
            <a:lvl9pPr marL="3657600" indent="0" algn="ctr" defTabSz="449263" rtl="0" eaLnBrk="1" fontAlgn="base" hangingPunct="1">
              <a:lnSpc>
                <a:spcPct val="106000"/>
              </a:lnSpc>
              <a:spcBef>
                <a:spcPts val="500"/>
              </a:spcBef>
              <a:spcAft>
                <a:spcPct val="0"/>
              </a:spcAft>
              <a:buClr>
                <a:srgbClr val="000000"/>
              </a:buClr>
              <a:buSzPct val="100000"/>
              <a:buFont typeface="Arial" charset="0"/>
              <a:buNone/>
              <a:defRPr sz="2000">
                <a:solidFill>
                  <a:srgbClr val="000000"/>
                </a:solidFill>
                <a:latin typeface="+mn-lt"/>
              </a:defRPr>
            </a:lvl9pPr>
          </a:lstStyle>
          <a:p>
            <a:r>
              <a:rPr lang="sl-SI" sz="2000" dirty="0" smtClean="0"/>
              <a:t>12. </a:t>
            </a:r>
            <a:r>
              <a:rPr lang="sl-SI" sz="2000" dirty="0"/>
              <a:t>s</a:t>
            </a:r>
            <a:r>
              <a:rPr lang="sl-SI" sz="2000" dirty="0" smtClean="0"/>
              <a:t>eptember 2015</a:t>
            </a:r>
          </a:p>
        </p:txBody>
      </p:sp>
    </p:spTree>
    <p:extLst>
      <p:ext uri="{BB962C8B-B14F-4D97-AF65-F5344CB8AC3E}">
        <p14:creationId xmlns:p14="http://schemas.microsoft.com/office/powerpoint/2010/main" val="1453066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2800" b="1" dirty="0" smtClean="0"/>
              <a:t>Vrste zdravstvenih storitev (VZS)</a:t>
            </a:r>
          </a:p>
        </p:txBody>
      </p:sp>
      <p:pic>
        <p:nvPicPr>
          <p:cNvPr id="60419" name="Picture 3"/>
          <p:cNvPicPr>
            <a:picLocks noChangeAspect="1" noChangeArrowheads="1"/>
          </p:cNvPicPr>
          <p:nvPr/>
        </p:nvPicPr>
        <p:blipFill>
          <a:blip r:embed="rId3" cstate="print"/>
          <a:srcRect/>
          <a:stretch>
            <a:fillRect/>
          </a:stretch>
        </p:blipFill>
        <p:spPr bwMode="auto">
          <a:xfrm>
            <a:off x="501416" y="1239025"/>
            <a:ext cx="11633729" cy="3548079"/>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646103" y="1508637"/>
            <a:ext cx="7256682" cy="5455689"/>
          </a:xfrm>
          <a:prstGeom prst="rect">
            <a:avLst/>
          </a:prstGeom>
          <a:noFill/>
          <a:ln w="9525">
            <a:noFill/>
            <a:miter lim="800000"/>
            <a:headEnd/>
            <a:tailEnd/>
          </a:ln>
        </p:spPr>
      </p:pic>
      <p:sp>
        <p:nvSpPr>
          <p:cNvPr id="4" name="Pravokotnik 3"/>
          <p:cNvSpPr/>
          <p:nvPr/>
        </p:nvSpPr>
        <p:spPr bwMode="auto">
          <a:xfrm>
            <a:off x="8165804" y="1031358"/>
            <a:ext cx="4026195" cy="1981706"/>
          </a:xfrm>
          <a:prstGeom prst="rect">
            <a:avLst/>
          </a:prstGeom>
          <a:solidFill>
            <a:srgbClr val="00B8FF">
              <a:alpha val="14000"/>
            </a:srgbClr>
          </a:solidFill>
          <a:ln w="793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2639283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Preslikava šifranta VZS in internega šifranta</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3396061810"/>
              </p:ext>
            </p:extLst>
          </p:nvPr>
        </p:nvGraphicFramePr>
        <p:xfrm>
          <a:off x="203200" y="1308101"/>
          <a:ext cx="11861800" cy="530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8827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Preslikava šifranta VZS in internega šifranta</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605731162"/>
              </p:ext>
            </p:extLst>
          </p:nvPr>
        </p:nvGraphicFramePr>
        <p:xfrm>
          <a:off x="223520" y="1193800"/>
          <a:ext cx="11676380" cy="5372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5542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852047660"/>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9703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smtClean="0"/>
              <a:t>eNapotnic</a:t>
            </a:r>
            <a:r>
              <a:rPr lang="sl-SI" dirty="0" err="1"/>
              <a:t>a</a:t>
            </a:r>
            <a:endParaRPr lang="sl-SI" dirty="0"/>
          </a:p>
        </p:txBody>
      </p:sp>
      <p:graphicFrame>
        <p:nvGraphicFramePr>
          <p:cNvPr id="4" name="Diagram 3"/>
          <p:cNvGraphicFramePr/>
          <p:nvPr>
            <p:extLst>
              <p:ext uri="{D42A27DB-BD31-4B8C-83A1-F6EECF244321}">
                <p14:modId xmlns:p14="http://schemas.microsoft.com/office/powerpoint/2010/main" val="3165835867"/>
              </p:ext>
            </p:extLst>
          </p:nvPr>
        </p:nvGraphicFramePr>
        <p:xfrm>
          <a:off x="340242" y="1070541"/>
          <a:ext cx="11635858" cy="5647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1295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err="1" smtClean="0"/>
              <a:t>eNapotnica</a:t>
            </a:r>
            <a:endParaRPr lang="sl-SI" sz="2800" b="1" dirty="0"/>
          </a:p>
        </p:txBody>
      </p:sp>
      <p:sp>
        <p:nvSpPr>
          <p:cNvPr id="5" name="Content Placeholder 4"/>
          <p:cNvSpPr>
            <a:spLocks noGrp="1"/>
          </p:cNvSpPr>
          <p:nvPr>
            <p:ph idx="1"/>
          </p:nvPr>
        </p:nvSpPr>
        <p:spPr/>
        <p:txBody>
          <a:bodyPr/>
          <a:lstStyle/>
          <a:p>
            <a:endParaRPr lang="hr-HR"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07" y="1178560"/>
            <a:ext cx="11445503" cy="531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apognjen vogal 10"/>
          <p:cNvSpPr/>
          <p:nvPr/>
        </p:nvSpPr>
        <p:spPr bwMode="auto">
          <a:xfrm>
            <a:off x="1981200" y="3129280"/>
            <a:ext cx="1554480" cy="636924"/>
          </a:xfrm>
          <a:prstGeom prst="foldedCorner">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r>
              <a:rPr lang="sl-SI" b="1" dirty="0" err="1">
                <a:solidFill>
                  <a:schemeClr val="bg1"/>
                </a:solidFill>
                <a:latin typeface="Arial" charset="0"/>
              </a:rPr>
              <a:t>e</a:t>
            </a:r>
            <a:r>
              <a:rPr kumimoji="0" lang="sl-SI" sz="1800" b="1" i="0" u="none" strike="noStrike" cap="none" normalizeH="0" baseline="0" dirty="0" err="1" smtClean="0">
                <a:ln>
                  <a:noFill/>
                </a:ln>
                <a:solidFill>
                  <a:schemeClr val="bg1"/>
                </a:solidFill>
                <a:effectLst/>
                <a:latin typeface="Arial" charset="0"/>
              </a:rPr>
              <a:t>Napotnica</a:t>
            </a:r>
            <a:endParaRPr kumimoji="0" lang="sl-SI" sz="1800" b="1" i="0" u="none" strike="noStrike" cap="none" normalizeH="0" baseline="0" dirty="0" smtClean="0">
              <a:ln>
                <a:noFill/>
              </a:ln>
              <a:solidFill>
                <a:schemeClr val="bg1"/>
              </a:solidFill>
              <a:effectLst/>
              <a:latin typeface="Arial" charset="0"/>
            </a:endParaRPr>
          </a:p>
        </p:txBody>
      </p:sp>
      <p:sp>
        <p:nvSpPr>
          <p:cNvPr id="7" name="Zapognjen vogal 6"/>
          <p:cNvSpPr/>
          <p:nvPr/>
        </p:nvSpPr>
        <p:spPr bwMode="auto">
          <a:xfrm>
            <a:off x="1981200" y="3862724"/>
            <a:ext cx="1554480" cy="636924"/>
          </a:xfrm>
          <a:prstGeom prst="foldedCorner">
            <a:avLst/>
          </a:prstGeom>
          <a:solidFill>
            <a:schemeClr val="accent3">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r>
              <a:rPr kumimoji="0" lang="sl-SI" sz="1800" b="1" i="0" u="none" strike="noStrike" cap="none" normalizeH="0" baseline="0" dirty="0" smtClean="0">
                <a:ln>
                  <a:noFill/>
                </a:ln>
                <a:solidFill>
                  <a:schemeClr val="bg1"/>
                </a:solidFill>
                <a:effectLst/>
                <a:latin typeface="Arial" charset="0"/>
              </a:rPr>
              <a:t>Napotnica</a:t>
            </a:r>
          </a:p>
        </p:txBody>
      </p:sp>
      <p:sp>
        <p:nvSpPr>
          <p:cNvPr id="9" name="Zapognjen vogal 8"/>
          <p:cNvSpPr/>
          <p:nvPr/>
        </p:nvSpPr>
        <p:spPr bwMode="auto">
          <a:xfrm>
            <a:off x="9926320" y="3766204"/>
            <a:ext cx="1554480" cy="636924"/>
          </a:xfrm>
          <a:prstGeom prst="foldedCorner">
            <a:avLst/>
          </a:prstGeom>
          <a:pattFill prst="wdUpDiag">
            <a:fgClr>
              <a:schemeClr val="tx2">
                <a:lumMod val="40000"/>
                <a:lumOff val="60000"/>
              </a:schemeClr>
            </a:fgClr>
            <a:bgClr>
              <a:schemeClr val="accent3">
                <a:lumMod val="60000"/>
                <a:lumOff val="40000"/>
              </a:schemeClr>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r>
              <a:rPr lang="sl-SI" b="1" dirty="0" err="1">
                <a:solidFill>
                  <a:schemeClr val="bg1"/>
                </a:solidFill>
                <a:latin typeface="Arial" charset="0"/>
              </a:rPr>
              <a:t>e</a:t>
            </a:r>
            <a:r>
              <a:rPr kumimoji="0" lang="sl-SI" sz="1800" b="1" i="0" u="none" strike="noStrike" cap="none" normalizeH="0" baseline="0" dirty="0" err="1" smtClean="0">
                <a:ln>
                  <a:noFill/>
                </a:ln>
                <a:solidFill>
                  <a:schemeClr val="bg1"/>
                </a:solidFill>
                <a:effectLst/>
                <a:latin typeface="Arial" charset="0"/>
              </a:rPr>
              <a:t>Napotnica</a:t>
            </a:r>
            <a:endParaRPr kumimoji="0" lang="sl-SI" sz="18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298031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875E-6 -0.01227 C 0.00703 -0.00093 0.01563 0.01504 0.02513 0.0199 C 0.02852 0.02754 0.03451 0.02754 0.03946 0.03264 C 0.04206 0.03935 0.0461 0.04074 0.05039 0.0456 C 0.05899 0.05486 0.06641 0.06412 0.07682 0.06782 C 0.08399 0.07361 0.09167 0.07592 0.09896 0.08055 C 0.11029 0.08819 0.10052 0.08379 0.10899 0.08703 C 0.11862 0.09467 0.12891 0.09884 0.13841 0.10648 C 0.14766 0.11389 0.15638 0.12129 0.16667 0.12569 C 0.17656 0.12963 0.18542 0.12939 0.19597 0.13032 C 0.20391 0.1324 0.21563 0.13356 0.22331 0.13842 C 0.22969 0.14236 0.23594 0.14583 0.24245 0.14976 C 0.25638 0.14838 0.2681 0.14467 0.2819 0.14305 C 0.28985 0.13912 0.29727 0.13171 0.303 0.12245 C 0.30729 0.10416 0.31485 0.08912 0.32123 0.07268 C 0.32266 0.06203 0.32656 0.05578 0.33034 0.04699 C 0.33229 0.04282 0.33307 0.03726 0.33451 0.03264 C 0.33516 0.02453 0.33568 0.01898 0.3375 0.0118 C 0.33815 -0.00996 0.33776 -0.03033 0.34258 -0.05047 C 0.34219 -0.06829 0.34141 -0.08588 0.34141 -0.10348 C 0.34141 -0.10787 0.34258 -0.11204 0.34258 -0.11621 C 0.34258 -0.13357 0.3405 -0.14908 0.3405 -0.16574 " pathEditMode="relative" rAng="0" ptsTypes="fffffffffffffffffffffA">
                                      <p:cBhvr>
                                        <p:cTn id="6" dur="2000" fill="hold"/>
                                        <p:tgtEl>
                                          <p:spTgt spid="11"/>
                                        </p:tgtEl>
                                        <p:attrNameLst>
                                          <p:attrName>ppt_x</p:attrName>
                                          <p:attrName>ppt_y</p:attrName>
                                        </p:attrNameLst>
                                      </p:cBhvr>
                                      <p:rCtr x="17122" y="417"/>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0339 -7.40741E-7 C -0.00794 0.03032 -0.01953 0.0588 -0.03242 0.0875 C -0.03541 0.09421 -0.04075 0.09583 -0.04388 0.10255 C -0.04635 0.10741 -0.047 0.10972 -0.05078 0.11273 C -0.05299 0.11435 -0.0556 0.11458 -0.05781 0.1162 C -0.0612 0.12523 -0.06419 0.13495 -0.06823 0.14282 C -0.06914 0.14792 -0.07005 0.15301 -0.07083 0.1581 C -0.07057 0.16597 -0.07122 0.17431 -0.07005 0.18148 C -0.06966 0.18403 -0.06758 0.18241 -0.06653 0.18333 C -0.06536 0.18449 -0.06471 0.18657 -0.06393 0.18843 C -0.06002 0.19769 -0.05833 0.2037 -0.05338 0.21019 C -0.05104 0.21644 -0.04804 0.21782 -0.04557 0.22361 C -0.03385 0.25023 -0.02213 0.25208 -0.00547 0.25926 C 0.02982 0.25787 0.06367 0.25417 0.09857 0.2507 C 0.10729 0.24607 0.11732 0.24583 0.1263 0.24398 C 0.14063 0.24097 0.15482 0.2375 0.16914 0.2338 C 0.17513 0.22963 0.17982 0.22986 0.18659 0.2287 C 0.1918 0.22755 0.20235 0.22546 0.20235 0.2257 C 0.2388 0.22662 0.275 0.22755 0.31146 0.23056 C 0.31732 0.22894 0.32318 0.22801 0.32891 0.22546 C 0.33086 0.22477 0.33229 0.2213 0.33425 0.22014 C 0.35807 0.20718 0.39987 0.21296 0.42409 0.21181 C 0.44427 0.20648 0.46563 0.20671 0.48607 0.20347 C 0.49271 0.20394 0.49948 0.20417 0.50612 0.20532 C 0.51081 0.20602 0.51472 0.21157 0.51914 0.21366 C 0.52774 0.21736 0.53581 0.22292 0.54453 0.22546 C 0.55703 0.22407 0.56289 0.22662 0.57253 0.21713 C 0.57539 0.21412 0.57839 0.21366 0.58125 0.21019 C 0.58307 0.2081 0.58646 0.20347 0.58646 0.2037 C 0.58828 0.19398 0.59271 0.18588 0.59518 0.17662 C 0.59675 0.17107 0.59597 0.16551 0.59961 0.16134 C 0.60274 0.15764 0.60456 0.15394 0.60651 0.14792 C 0.60821 0.12407 0.60651 0.0757 0.60651 0.07593 " pathEditMode="relative" rAng="0" ptsTypes="ffffffffffffffffffffffffffffffffA">
                                      <p:cBhvr>
                                        <p:cTn id="10" dur="2000" fill="hold"/>
                                        <p:tgtEl>
                                          <p:spTgt spid="7"/>
                                        </p:tgtEl>
                                        <p:attrNameLst>
                                          <p:attrName>ppt_x</p:attrName>
                                          <p:attrName>ppt_y</p:attrName>
                                        </p:attrNameLst>
                                      </p:cBhvr>
                                      <p:rCtr x="26510" y="12963"/>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4.58333E-6 0.02847 C -0.00143 0.02871 -0.00911 0.03033 -0.01132 0.03148 C -0.01445 0.03334 -0.01757 0.03658 -0.0207 0.03796 C -0.02916 0.04074 -0.03789 0.04306 -0.04635 0.04537 C -0.05807 0.05255 -0.07122 0.05509 -0.08346 0.05949 C -0.09309 0.06667 -0.0888 0.06435 -0.09583 0.06713 C -0.09934 0.07084 -0.10195 0.07176 -0.10612 0.07338 C -0.11445 0.08218 -0.12565 0.08241 -0.13489 0.08773 C -0.14778 0.08704 -0.16718 0.09074 -0.18125 0.08264 C -0.20143 0.08472 -0.22148 0.08773 -0.24205 0.08889 C -0.26289 0.09653 -0.28554 0.09051 -0.30677 0.08889 C -0.3164 0.08565 -0.32539 0.08218 -0.33476 0.07801 C -0.33528 0.07593 -0.33593 0.07384 -0.33684 0.07176 C -0.3375 0.07037 -0.33906 0.06898 -0.33984 0.06713 C -0.34244 0.06088 -0.34205 0.05324 -0.34505 0.04699 C -0.34739 0.03171 -0.35169 0.01644 -0.35625 0.00232 C -0.35963 -0.02083 -0.36302 -0.04977 -0.35429 -0.0706 C -0.35429 -0.07083 -0.35273 -0.08125 -0.35221 -0.08287 C -0.35026 -0.08727 -0.34596 -0.09537 -0.34596 -0.09514 C -0.34244 -0.11157 -0.34778 -0.08541 -0.34401 -0.12963 C -0.34335 -0.1375 -0.33476 -0.16065 -0.33046 -0.1669 C -0.32929 -0.17338 -0.32565 -0.175 -0.32343 -0.18079 C -0.32018 -0.19768 -0.31822 -0.20347 -0.30989 -0.2162 C -0.30716 -0.22037 -0.30078 -0.22731 -0.30078 -0.22708 C -0.29596 -0.23796 -0.29869 -0.23426 -0.29362 -0.23981 C -0.29283 -0.24097 -0.2914 -0.24375 -0.2914 -0.24352 " pathEditMode="relative" rAng="0" ptsTypes="fffffffffffffffffffffffffA">
                                      <p:cBhvr>
                                        <p:cTn id="14" dur="2000" fill="hold"/>
                                        <p:tgtEl>
                                          <p:spTgt spid="9"/>
                                        </p:tgtEl>
                                        <p:attrNameLst>
                                          <p:attrName>ppt_x</p:attrName>
                                          <p:attrName>ppt_y</p:attrName>
                                        </p:attrNameLst>
                                      </p:cBhvr>
                                      <p:rCtr x="-18151"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2800" b="1" dirty="0" smtClean="0"/>
              <a:t>Stanja </a:t>
            </a:r>
            <a:r>
              <a:rPr lang="sl-SI" sz="2800" b="1" dirty="0" err="1" smtClean="0"/>
              <a:t>eNapotnice</a:t>
            </a:r>
            <a:endParaRPr lang="sl-SI" sz="2800" b="1" dirty="0" smtClean="0"/>
          </a:p>
        </p:txBody>
      </p:sp>
      <p:pic>
        <p:nvPicPr>
          <p:cNvPr id="55298" name="Picture 2"/>
          <p:cNvPicPr>
            <a:picLocks noChangeAspect="1" noChangeArrowheads="1"/>
          </p:cNvPicPr>
          <p:nvPr/>
        </p:nvPicPr>
        <p:blipFill>
          <a:blip r:embed="rId3" cstate="print"/>
          <a:srcRect/>
          <a:stretch>
            <a:fillRect/>
          </a:stretch>
        </p:blipFill>
        <p:spPr bwMode="auto">
          <a:xfrm>
            <a:off x="1295467" y="1085174"/>
            <a:ext cx="10369152" cy="5772826"/>
          </a:xfrm>
          <a:prstGeom prst="rect">
            <a:avLst/>
          </a:prstGeom>
          <a:noFill/>
          <a:ln w="9525">
            <a:noFill/>
            <a:miter lim="800000"/>
            <a:headEnd/>
            <a:tailEnd/>
          </a:ln>
        </p:spPr>
      </p:pic>
      <p:sp>
        <p:nvSpPr>
          <p:cNvPr id="3" name="Pravokotnik 2"/>
          <p:cNvSpPr/>
          <p:nvPr/>
        </p:nvSpPr>
        <p:spPr bwMode="auto">
          <a:xfrm>
            <a:off x="2377440" y="2346960"/>
            <a:ext cx="904240" cy="233680"/>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6" name="Pravokotnik 5"/>
          <p:cNvSpPr/>
          <p:nvPr/>
        </p:nvSpPr>
        <p:spPr bwMode="auto">
          <a:xfrm>
            <a:off x="5384800" y="3220720"/>
            <a:ext cx="904240" cy="233680"/>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7" name="Pravokotnik 6"/>
          <p:cNvSpPr/>
          <p:nvPr/>
        </p:nvSpPr>
        <p:spPr bwMode="auto">
          <a:xfrm>
            <a:off x="8648144" y="5669280"/>
            <a:ext cx="1105456" cy="177120"/>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8" name="Pravokotnik 7"/>
          <p:cNvSpPr/>
          <p:nvPr/>
        </p:nvSpPr>
        <p:spPr bwMode="auto">
          <a:xfrm>
            <a:off x="8564880" y="6555616"/>
            <a:ext cx="1280160" cy="201465"/>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9" name="Pravokotnik 8"/>
          <p:cNvSpPr/>
          <p:nvPr/>
        </p:nvSpPr>
        <p:spPr bwMode="auto">
          <a:xfrm>
            <a:off x="6858000" y="1760096"/>
            <a:ext cx="1300480" cy="176703"/>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10" name="Pravokotnik 9"/>
          <p:cNvSpPr/>
          <p:nvPr/>
        </p:nvSpPr>
        <p:spPr bwMode="auto">
          <a:xfrm>
            <a:off x="6878320" y="4418268"/>
            <a:ext cx="1280160" cy="241177"/>
          </a:xfrm>
          <a:prstGeom prst="rect">
            <a:avLst/>
          </a:prstGeom>
          <a:solidFill>
            <a:schemeClr val="tx2">
              <a:lumMod val="20000"/>
              <a:lumOff val="80000"/>
            </a:scheme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249758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364744956"/>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4296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smtClean="0"/>
              <a:t>Komunikacija med sistemi – proces A</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25658380"/>
              </p:ext>
            </p:extLst>
          </p:nvPr>
        </p:nvGraphicFramePr>
        <p:xfrm>
          <a:off x="609600" y="1154457"/>
          <a:ext cx="10863532" cy="5512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6692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a:t>eNaročanje</a:t>
            </a:r>
            <a:r>
              <a:rPr sz="2800" b="1" dirty="0"/>
              <a:t> –</a:t>
            </a:r>
            <a:r>
              <a:rPr lang="sl-SI" sz="2800" b="1" dirty="0"/>
              <a:t> </a:t>
            </a:r>
            <a:r>
              <a:rPr lang="sl-SI" sz="2800" b="1" dirty="0" smtClean="0"/>
              <a:t>čakalne dobe (prvi prosti termin)</a:t>
            </a:r>
            <a:endParaRPr lang="sl-SI" sz="2800" b="1" dirty="0"/>
          </a:p>
        </p:txBody>
      </p:sp>
      <p:sp>
        <p:nvSpPr>
          <p:cNvPr id="5" name="Content Placeholder 4"/>
          <p:cNvSpPr>
            <a:spLocks noGrp="1"/>
          </p:cNvSpPr>
          <p:nvPr>
            <p:ph idx="1"/>
          </p:nvPr>
        </p:nvSpPr>
        <p:spPr/>
        <p:txBody>
          <a:bodyPr/>
          <a:lstStyle/>
          <a:p>
            <a:endParaRPr lang="hr-HR"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07" y="1467404"/>
            <a:ext cx="11445503" cy="4744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esna puščica 2"/>
          <p:cNvSpPr/>
          <p:nvPr/>
        </p:nvSpPr>
        <p:spPr bwMode="auto">
          <a:xfrm rot="19535598">
            <a:off x="9418516" y="3299305"/>
            <a:ext cx="1346411" cy="451275"/>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7" name="Desna puščica 6"/>
          <p:cNvSpPr/>
          <p:nvPr/>
        </p:nvSpPr>
        <p:spPr bwMode="auto">
          <a:xfrm>
            <a:off x="9613705" y="3833484"/>
            <a:ext cx="1182034" cy="451275"/>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8" name="Desna puščica 7"/>
          <p:cNvSpPr/>
          <p:nvPr/>
        </p:nvSpPr>
        <p:spPr bwMode="auto">
          <a:xfrm rot="2020616">
            <a:off x="9583895" y="4431237"/>
            <a:ext cx="1317159" cy="451275"/>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9" name="Desna puščica 8"/>
          <p:cNvSpPr/>
          <p:nvPr/>
        </p:nvSpPr>
        <p:spPr bwMode="auto">
          <a:xfrm rot="8814589">
            <a:off x="9409121" y="3311049"/>
            <a:ext cx="1346411" cy="451275"/>
          </a:xfrm>
          <a:prstGeom prst="rightArrow">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10" name="Desna puščica 9"/>
          <p:cNvSpPr/>
          <p:nvPr/>
        </p:nvSpPr>
        <p:spPr bwMode="auto">
          <a:xfrm rot="10800000">
            <a:off x="9423124" y="3839635"/>
            <a:ext cx="1346411" cy="451275"/>
          </a:xfrm>
          <a:prstGeom prst="rightArrow">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11" name="Desna puščica 10"/>
          <p:cNvSpPr/>
          <p:nvPr/>
        </p:nvSpPr>
        <p:spPr bwMode="auto">
          <a:xfrm rot="12770419">
            <a:off x="9531514" y="4394290"/>
            <a:ext cx="1346411" cy="451275"/>
          </a:xfrm>
          <a:prstGeom prst="rightArrow">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4" name="Puščica dol 3"/>
          <p:cNvSpPr/>
          <p:nvPr/>
        </p:nvSpPr>
        <p:spPr bwMode="auto">
          <a:xfrm>
            <a:off x="6532880" y="5049520"/>
            <a:ext cx="873760" cy="558800"/>
          </a:xfrm>
          <a:prstGeom prst="downArrow">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12" name="Elipsa 11"/>
          <p:cNvSpPr/>
          <p:nvPr/>
        </p:nvSpPr>
        <p:spPr bwMode="auto">
          <a:xfrm>
            <a:off x="7233920" y="3377130"/>
            <a:ext cx="508000" cy="456354"/>
          </a:xfrm>
          <a:prstGeom prst="ellipse">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26086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75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par>
                          <p:cTn id="8" fill="hold">
                            <p:stCondLst>
                              <p:cond delay="750"/>
                            </p:stCondLst>
                            <p:childTnLst>
                              <p:par>
                                <p:cTn id="9" presetID="6"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75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par>
                          <p:cTn id="12" fill="hold">
                            <p:stCondLst>
                              <p:cond delay="1500"/>
                            </p:stCondLst>
                            <p:childTnLst>
                              <p:par>
                                <p:cTn id="13" presetID="6"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75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par>
                          <p:cTn id="16" fill="hold">
                            <p:stCondLst>
                              <p:cond delay="2250"/>
                            </p:stCondLst>
                            <p:childTnLst>
                              <p:par>
                                <p:cTn id="17" presetID="6" presetClass="entr" presetSubtype="16"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75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20" fill="hold">
                            <p:stCondLst>
                              <p:cond delay="3000"/>
                            </p:stCondLst>
                            <p:childTnLst>
                              <p:par>
                                <p:cTn id="21" presetID="6" presetClass="entr" presetSubtype="16"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75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par>
                          <p:cTn id="24" fill="hold">
                            <p:stCondLst>
                              <p:cond delay="3750"/>
                            </p:stCondLst>
                            <p:childTnLst>
                              <p:par>
                                <p:cTn id="25" presetID="6" presetClass="entr" presetSubtype="16"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750"/>
                                        <p:tgtEl>
                                          <p:spTgt spid="11"/>
                                        </p:tgtEl>
                                      </p:cBhvr>
                                    </p:animEffect>
                                  </p:childTnLst>
                                  <p:subTnLst>
                                    <p:set>
                                      <p:cBhvr override="childStyle">
                                        <p:cTn dur="1" fill="hold" display="0" masterRel="sameClick" afterEffect="1">
                                          <p:stCondLst>
                                            <p:cond evt="end" delay="0">
                                              <p:tn val="25"/>
                                            </p:cond>
                                          </p:stCondLst>
                                        </p:cTn>
                                        <p:tgtEl>
                                          <p:spTgt spid="11"/>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2000"/>
                                        <p:tgtEl>
                                          <p:spTgt spid="12"/>
                                        </p:tgtEl>
                                      </p:cBhvr>
                                    </p:animEffect>
                                    <p:anim calcmode="lin" valueType="num">
                                      <p:cBhvr>
                                        <p:cTn id="33" dur="2000" fill="hold"/>
                                        <p:tgtEl>
                                          <p:spTgt spid="12"/>
                                        </p:tgtEl>
                                        <p:attrNameLst>
                                          <p:attrName>ppt_w</p:attrName>
                                        </p:attrNameLst>
                                      </p:cBhvr>
                                      <p:tavLst>
                                        <p:tav tm="0" fmla="#ppt_w*sin(2.5*pi*$)">
                                          <p:val>
                                            <p:fltVal val="0"/>
                                          </p:val>
                                        </p:tav>
                                        <p:tav tm="100000">
                                          <p:val>
                                            <p:fltVal val="1"/>
                                          </p:val>
                                        </p:tav>
                                      </p:tavLst>
                                    </p:anim>
                                    <p:anim calcmode="lin" valueType="num">
                                      <p:cBhvr>
                                        <p:cTn id="3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2000"/>
                                        <p:tgtEl>
                                          <p:spTgt spid="4"/>
                                        </p:tgtEl>
                                      </p:cBhvr>
                                    </p:animEffect>
                                    <p:anim calcmode="lin" valueType="num">
                                      <p:cBhvr>
                                        <p:cTn id="40" dur="2000" fill="hold"/>
                                        <p:tgtEl>
                                          <p:spTgt spid="4"/>
                                        </p:tgtEl>
                                        <p:attrNameLst>
                                          <p:attrName>ppt_w</p:attrName>
                                        </p:attrNameLst>
                                      </p:cBhvr>
                                      <p:tavLst>
                                        <p:tav tm="0" fmla="#ppt_w*sin(2.5*pi*$)">
                                          <p:val>
                                            <p:fltVal val="0"/>
                                          </p:val>
                                        </p:tav>
                                        <p:tav tm="100000">
                                          <p:val>
                                            <p:fltVal val="1"/>
                                          </p:val>
                                        </p:tav>
                                      </p:tavLst>
                                    </p:anim>
                                    <p:anim calcmode="lin" valueType="num">
                                      <p:cBhvr>
                                        <p:cTn id="41"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4"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b="1"/>
              <a:t>Namen predstavitve</a:t>
            </a:r>
          </a:p>
        </p:txBody>
      </p:sp>
      <p:graphicFrame>
        <p:nvGraphicFramePr>
          <p:cNvPr id="6" name="Ograda vsebine 5"/>
          <p:cNvGraphicFramePr>
            <a:graphicFrameLocks noGrp="1"/>
          </p:cNvGraphicFramePr>
          <p:nvPr>
            <p:ph idx="1"/>
            <p:extLst>
              <p:ext uri="{D42A27DB-BD31-4B8C-83A1-F6EECF244321}">
                <p14:modId xmlns:p14="http://schemas.microsoft.com/office/powerpoint/2010/main" val="2433980612"/>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157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Možni</a:t>
            </a:r>
            <a:r>
              <a:rPr lang="hr-HR" sz="2800" b="1" dirty="0" smtClean="0"/>
              <a:t> odgovori pri procesu A</a:t>
            </a:r>
            <a:endParaRPr lang="en-US" sz="2800" b="1" dirty="0"/>
          </a:p>
        </p:txBody>
      </p:sp>
      <p:graphicFrame>
        <p:nvGraphicFramePr>
          <p:cNvPr id="3" name="Diagram 2"/>
          <p:cNvGraphicFramePr/>
          <p:nvPr>
            <p:extLst>
              <p:ext uri="{D42A27DB-BD31-4B8C-83A1-F6EECF244321}">
                <p14:modId xmlns:p14="http://schemas.microsoft.com/office/powerpoint/2010/main" val="1638127313"/>
              </p:ext>
            </p:extLst>
          </p:nvPr>
        </p:nvGraphicFramePr>
        <p:xfrm>
          <a:off x="370937" y="1266601"/>
          <a:ext cx="11421372" cy="487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oljeZBesedilom 3"/>
          <p:cNvSpPr txBox="1"/>
          <p:nvPr/>
        </p:nvSpPr>
        <p:spPr>
          <a:xfrm>
            <a:off x="538163" y="1588290"/>
            <a:ext cx="450056" cy="400110"/>
          </a:xfrm>
          <a:prstGeom prst="rect">
            <a:avLst/>
          </a:prstGeom>
          <a:noFill/>
        </p:spPr>
        <p:txBody>
          <a:bodyPr wrap="square" rtlCol="0">
            <a:spAutoFit/>
          </a:bodyPr>
          <a:lstStyle/>
          <a:p>
            <a:r>
              <a:rPr lang="sl-SI" sz="2000" smtClean="0"/>
              <a:t>01</a:t>
            </a:r>
            <a:endParaRPr lang="sl-SI" sz="2000"/>
          </a:p>
        </p:txBody>
      </p:sp>
      <p:sp>
        <p:nvSpPr>
          <p:cNvPr id="5" name="PoljeZBesedilom 4"/>
          <p:cNvSpPr txBox="1"/>
          <p:nvPr/>
        </p:nvSpPr>
        <p:spPr>
          <a:xfrm>
            <a:off x="959644" y="2366961"/>
            <a:ext cx="450056" cy="400110"/>
          </a:xfrm>
          <a:prstGeom prst="rect">
            <a:avLst/>
          </a:prstGeom>
          <a:noFill/>
        </p:spPr>
        <p:txBody>
          <a:bodyPr wrap="square" rtlCol="0">
            <a:spAutoFit/>
          </a:bodyPr>
          <a:lstStyle/>
          <a:p>
            <a:r>
              <a:rPr lang="sl-SI" sz="2000" smtClean="0"/>
              <a:t>02</a:t>
            </a:r>
            <a:endParaRPr lang="sl-SI" sz="2000"/>
          </a:p>
        </p:txBody>
      </p:sp>
      <p:sp>
        <p:nvSpPr>
          <p:cNvPr id="6" name="PoljeZBesedilom 5"/>
          <p:cNvSpPr txBox="1"/>
          <p:nvPr/>
        </p:nvSpPr>
        <p:spPr>
          <a:xfrm>
            <a:off x="1152525" y="3133723"/>
            <a:ext cx="450056" cy="400110"/>
          </a:xfrm>
          <a:prstGeom prst="rect">
            <a:avLst/>
          </a:prstGeom>
          <a:noFill/>
        </p:spPr>
        <p:txBody>
          <a:bodyPr wrap="square" rtlCol="0">
            <a:spAutoFit/>
          </a:bodyPr>
          <a:lstStyle/>
          <a:p>
            <a:r>
              <a:rPr lang="sl-SI" sz="2000" smtClean="0"/>
              <a:t>03</a:t>
            </a:r>
            <a:endParaRPr lang="sl-SI" sz="2000"/>
          </a:p>
        </p:txBody>
      </p:sp>
      <p:sp>
        <p:nvSpPr>
          <p:cNvPr id="7" name="PoljeZBesedilom 6"/>
          <p:cNvSpPr txBox="1"/>
          <p:nvPr/>
        </p:nvSpPr>
        <p:spPr>
          <a:xfrm>
            <a:off x="1152525" y="3907630"/>
            <a:ext cx="450056" cy="400110"/>
          </a:xfrm>
          <a:prstGeom prst="rect">
            <a:avLst/>
          </a:prstGeom>
          <a:noFill/>
        </p:spPr>
        <p:txBody>
          <a:bodyPr wrap="square" rtlCol="0">
            <a:spAutoFit/>
          </a:bodyPr>
          <a:lstStyle/>
          <a:p>
            <a:r>
              <a:rPr lang="sl-SI" sz="2000" smtClean="0"/>
              <a:t>04</a:t>
            </a:r>
            <a:endParaRPr lang="sl-SI" sz="2000"/>
          </a:p>
        </p:txBody>
      </p:sp>
      <p:sp>
        <p:nvSpPr>
          <p:cNvPr id="8" name="PoljeZBesedilom 7"/>
          <p:cNvSpPr txBox="1"/>
          <p:nvPr/>
        </p:nvSpPr>
        <p:spPr>
          <a:xfrm>
            <a:off x="959644" y="4667248"/>
            <a:ext cx="450056" cy="400110"/>
          </a:xfrm>
          <a:prstGeom prst="rect">
            <a:avLst/>
          </a:prstGeom>
          <a:noFill/>
        </p:spPr>
        <p:txBody>
          <a:bodyPr wrap="square" rtlCol="0">
            <a:spAutoFit/>
          </a:bodyPr>
          <a:lstStyle/>
          <a:p>
            <a:r>
              <a:rPr lang="sl-SI" sz="2000" smtClean="0"/>
              <a:t>05</a:t>
            </a:r>
            <a:endParaRPr lang="sl-SI" sz="2000"/>
          </a:p>
        </p:txBody>
      </p:sp>
      <p:sp>
        <p:nvSpPr>
          <p:cNvPr id="9" name="PoljeZBesedilom 8"/>
          <p:cNvSpPr txBox="1"/>
          <p:nvPr/>
        </p:nvSpPr>
        <p:spPr>
          <a:xfrm>
            <a:off x="538163" y="5426867"/>
            <a:ext cx="450056" cy="400110"/>
          </a:xfrm>
          <a:prstGeom prst="rect">
            <a:avLst/>
          </a:prstGeom>
          <a:noFill/>
        </p:spPr>
        <p:txBody>
          <a:bodyPr wrap="square" rtlCol="0">
            <a:spAutoFit/>
          </a:bodyPr>
          <a:lstStyle/>
          <a:p>
            <a:r>
              <a:rPr lang="sl-SI" sz="2000" smtClean="0"/>
              <a:t>06</a:t>
            </a:r>
            <a:endParaRPr lang="sl-SI" sz="2000"/>
          </a:p>
        </p:txBody>
      </p:sp>
    </p:spTree>
    <p:extLst>
      <p:ext uri="{BB962C8B-B14F-4D97-AF65-F5344CB8AC3E}">
        <p14:creationId xmlns:p14="http://schemas.microsoft.com/office/powerpoint/2010/main" val="261700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Čakalne</a:t>
            </a:r>
            <a:r>
              <a:rPr lang="hr-HR" sz="2800" b="1" dirty="0" smtClean="0"/>
              <a:t> dobe – </a:t>
            </a:r>
            <a:r>
              <a:rPr lang="hr-HR" sz="2800" b="1" dirty="0"/>
              <a:t>javna </a:t>
            </a:r>
            <a:r>
              <a:rPr lang="hr-HR" sz="2800" b="1" dirty="0" smtClean="0"/>
              <a:t>objava, izbor </a:t>
            </a:r>
            <a:r>
              <a:rPr lang="hr-HR" sz="2800" b="1" dirty="0" err="1" smtClean="0"/>
              <a:t>kriterijev</a:t>
            </a:r>
            <a:endParaRPr lang="en-US" sz="2800" b="1" dirty="0"/>
          </a:p>
        </p:txBody>
      </p:sp>
      <p:pic>
        <p:nvPicPr>
          <p:cNvPr id="8" name="Picture 7"/>
          <p:cNvPicPr>
            <a:picLocks noChangeAspect="1"/>
          </p:cNvPicPr>
          <p:nvPr/>
        </p:nvPicPr>
        <p:blipFill>
          <a:blip r:embed="rId2"/>
          <a:stretch>
            <a:fillRect/>
          </a:stretch>
        </p:blipFill>
        <p:spPr>
          <a:xfrm>
            <a:off x="156536" y="1329746"/>
            <a:ext cx="12035464" cy="4765562"/>
          </a:xfrm>
          <a:prstGeom prst="rect">
            <a:avLst/>
          </a:prstGeom>
        </p:spPr>
      </p:pic>
    </p:spTree>
    <p:extLst>
      <p:ext uri="{BB962C8B-B14F-4D97-AF65-F5344CB8AC3E}">
        <p14:creationId xmlns:p14="http://schemas.microsoft.com/office/powerpoint/2010/main" val="3105865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2800" b="1"/>
              <a:t>Čakalne dobe  – javna objava</a:t>
            </a:r>
            <a:endParaRPr lang="sl-SI" sz="2800" b="1"/>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5900" y="1078706"/>
            <a:ext cx="9981629" cy="5779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9196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990623431"/>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9630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smtClean="0"/>
              <a:t>eNaročanje</a:t>
            </a:r>
            <a:r>
              <a:rPr lang="sl-SI" dirty="0" smtClean="0"/>
              <a:t> pacienta</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520525923"/>
              </p:ext>
            </p:extLst>
          </p:nvPr>
        </p:nvGraphicFramePr>
        <p:xfrm>
          <a:off x="609600" y="1371600"/>
          <a:ext cx="10955338" cy="474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19498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60351"/>
            <a:ext cx="10955867" cy="11334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a:t>Proces eNaročanja</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99978777"/>
              </p:ext>
            </p:extLst>
          </p:nvPr>
        </p:nvGraphicFramePr>
        <p:xfrm>
          <a:off x="115502" y="1186725"/>
          <a:ext cx="11761065" cy="5295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2734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Naročanje pacienta</a:t>
            </a:r>
            <a:endParaRPr lang="sl-SI" dirty="0"/>
          </a:p>
        </p:txBody>
      </p:sp>
      <p:graphicFrame>
        <p:nvGraphicFramePr>
          <p:cNvPr id="5" name="Diagram 4"/>
          <p:cNvGraphicFramePr/>
          <p:nvPr>
            <p:extLst>
              <p:ext uri="{D42A27DB-BD31-4B8C-83A1-F6EECF244321}">
                <p14:modId xmlns:p14="http://schemas.microsoft.com/office/powerpoint/2010/main" val="754198274"/>
              </p:ext>
            </p:extLst>
          </p:nvPr>
        </p:nvGraphicFramePr>
        <p:xfrm>
          <a:off x="1335881" y="1343025"/>
          <a:ext cx="10220664" cy="49842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4834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Koraki</a:t>
            </a:r>
            <a:r>
              <a:rPr lang="hr-HR" sz="2800" b="1" dirty="0" smtClean="0"/>
              <a:t> </a:t>
            </a:r>
            <a:r>
              <a:rPr lang="hr-HR" sz="2800" b="1" dirty="0" err="1" smtClean="0"/>
              <a:t>eNaročanje</a:t>
            </a:r>
            <a:r>
              <a:rPr lang="hr-HR" sz="2800" b="1" dirty="0" smtClean="0"/>
              <a:t> </a:t>
            </a:r>
            <a:r>
              <a:rPr lang="hr-HR" sz="2800" b="1" dirty="0"/>
              <a:t>– </a:t>
            </a:r>
            <a:r>
              <a:rPr lang="hr-HR" sz="2800" b="1" dirty="0" smtClean="0"/>
              <a:t>1 -  </a:t>
            </a:r>
            <a:r>
              <a:rPr lang="hr-HR" sz="2800" b="1" dirty="0" err="1" smtClean="0"/>
              <a:t>Izbira</a:t>
            </a:r>
            <a:r>
              <a:rPr lang="hr-HR" sz="2800" b="1" dirty="0" smtClean="0"/>
              <a:t> ustanove</a:t>
            </a:r>
            <a:endParaRPr lang="hr-HR" sz="2800" b="1"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336" y="1743870"/>
            <a:ext cx="12149664" cy="3017744"/>
          </a:xfrm>
        </p:spPr>
      </p:pic>
      <p:sp>
        <p:nvSpPr>
          <p:cNvPr id="3" name="Pravokotnik 2"/>
          <p:cNvSpPr/>
          <p:nvPr/>
        </p:nvSpPr>
        <p:spPr bwMode="auto">
          <a:xfrm>
            <a:off x="7336465" y="3009014"/>
            <a:ext cx="4855535" cy="1052623"/>
          </a:xfrm>
          <a:prstGeom prst="rect">
            <a:avLst/>
          </a:prstGeom>
          <a:solidFill>
            <a:srgbClr val="00B8FF">
              <a:alpha val="4000"/>
            </a:srgbClr>
          </a:solid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412777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Koraki</a:t>
            </a:r>
            <a:r>
              <a:rPr lang="hr-HR" sz="2800" b="1" dirty="0" smtClean="0"/>
              <a:t> </a:t>
            </a:r>
            <a:r>
              <a:rPr lang="hr-HR" sz="2800" b="1" dirty="0" err="1" smtClean="0"/>
              <a:t>eNaročanje</a:t>
            </a:r>
            <a:r>
              <a:rPr lang="hr-HR" sz="2800" b="1" dirty="0" smtClean="0"/>
              <a:t> – 2 -  </a:t>
            </a:r>
            <a:r>
              <a:rPr lang="hr-HR" sz="2800" b="1" dirty="0" err="1"/>
              <a:t>izbira</a:t>
            </a:r>
            <a:r>
              <a:rPr lang="hr-HR" sz="2800" b="1" dirty="0"/>
              <a:t> </a:t>
            </a:r>
            <a:r>
              <a:rPr lang="hr-HR" sz="2800" b="1" dirty="0" smtClean="0"/>
              <a:t>termina</a:t>
            </a:r>
            <a:endParaRPr lang="hr-HR"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1" y="1789521"/>
            <a:ext cx="10955216" cy="3194288"/>
          </a:xfrm>
        </p:spPr>
      </p:pic>
      <p:sp>
        <p:nvSpPr>
          <p:cNvPr id="5" name="Pravokotnik 4"/>
          <p:cNvSpPr/>
          <p:nvPr/>
        </p:nvSpPr>
        <p:spPr bwMode="auto">
          <a:xfrm>
            <a:off x="3040913" y="3413052"/>
            <a:ext cx="1637414" cy="1020724"/>
          </a:xfrm>
          <a:prstGeom prst="rect">
            <a:avLst/>
          </a:prstGeom>
          <a:solidFill>
            <a:srgbClr val="00B8FF">
              <a:alpha val="4000"/>
            </a:srgbClr>
          </a:solid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6" name="Pravokotnik 5"/>
          <p:cNvSpPr/>
          <p:nvPr/>
        </p:nvSpPr>
        <p:spPr bwMode="auto">
          <a:xfrm>
            <a:off x="10441172" y="3009015"/>
            <a:ext cx="1531088" cy="808074"/>
          </a:xfrm>
          <a:prstGeom prst="rect">
            <a:avLst/>
          </a:prstGeom>
          <a:solidFill>
            <a:srgbClr val="00B8FF">
              <a:alpha val="4000"/>
            </a:srgbClr>
          </a:solid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192359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Koraki</a:t>
            </a:r>
            <a:r>
              <a:rPr lang="hr-HR" sz="2800" b="1" dirty="0" smtClean="0"/>
              <a:t> </a:t>
            </a:r>
            <a:r>
              <a:rPr lang="hr-HR" sz="2800" b="1" dirty="0" err="1" smtClean="0"/>
              <a:t>eNaročanja</a:t>
            </a:r>
            <a:r>
              <a:rPr lang="hr-HR" sz="2800" b="1" dirty="0" smtClean="0"/>
              <a:t> </a:t>
            </a:r>
            <a:r>
              <a:rPr lang="hr-HR" sz="2800" b="1" dirty="0"/>
              <a:t>– </a:t>
            </a:r>
            <a:r>
              <a:rPr lang="hr-HR" sz="2800" b="1" dirty="0" smtClean="0"/>
              <a:t>3 - </a:t>
            </a:r>
            <a:r>
              <a:rPr lang="hr-HR" sz="2800" b="1" dirty="0" err="1" smtClean="0"/>
              <a:t>zaključek</a:t>
            </a:r>
            <a:r>
              <a:rPr lang="hr-HR" sz="2800" b="1" dirty="0" smtClean="0"/>
              <a:t> </a:t>
            </a:r>
            <a:r>
              <a:rPr lang="hr-HR" sz="2800" b="1" dirty="0" err="1" smtClean="0"/>
              <a:t>naročanja</a:t>
            </a:r>
            <a:endParaRPr lang="hr-HR"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4942" y="1187586"/>
            <a:ext cx="9265184" cy="5670414"/>
          </a:xfrm>
        </p:spPr>
      </p:pic>
    </p:spTree>
    <p:extLst>
      <p:ext uri="{BB962C8B-B14F-4D97-AF65-F5344CB8AC3E}">
        <p14:creationId xmlns:p14="http://schemas.microsoft.com/office/powerpoint/2010/main" val="1044212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3200" b="1" dirty="0"/>
              <a:t>Projekt eNaročanje</a:t>
            </a:r>
            <a:endParaRPr lang="en-US" sz="32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2773990503"/>
              </p:ext>
            </p:extLst>
          </p:nvPr>
        </p:nvGraphicFramePr>
        <p:xfrm>
          <a:off x="351692" y="1228725"/>
          <a:ext cx="11394831" cy="5124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9197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err="1" smtClean="0"/>
              <a:t>Koraki</a:t>
            </a:r>
            <a:r>
              <a:rPr lang="hr-HR" sz="2800" b="1" dirty="0" smtClean="0"/>
              <a:t> </a:t>
            </a:r>
            <a:r>
              <a:rPr lang="hr-HR" sz="2800" b="1" dirty="0" err="1" smtClean="0"/>
              <a:t>eNaročanja</a:t>
            </a:r>
            <a:r>
              <a:rPr lang="hr-HR" sz="2800" b="1" dirty="0" smtClean="0"/>
              <a:t> – 4 – </a:t>
            </a:r>
            <a:r>
              <a:rPr lang="hr-HR" sz="2800" b="1" dirty="0" err="1" smtClean="0"/>
              <a:t>izpis</a:t>
            </a:r>
            <a:r>
              <a:rPr lang="hr-HR" sz="2800" b="1" dirty="0" smtClean="0"/>
              <a:t> </a:t>
            </a:r>
            <a:r>
              <a:rPr lang="hr-HR" sz="2800" b="1" dirty="0" err="1" smtClean="0"/>
              <a:t>potrdila</a:t>
            </a:r>
            <a:endParaRPr lang="hr-HR"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3210" y="1177522"/>
            <a:ext cx="8008647" cy="5313430"/>
          </a:xfrm>
        </p:spPr>
      </p:pic>
      <p:sp>
        <p:nvSpPr>
          <p:cNvPr id="5" name="Pravokotnik 4"/>
          <p:cNvSpPr/>
          <p:nvPr/>
        </p:nvSpPr>
        <p:spPr bwMode="auto">
          <a:xfrm>
            <a:off x="2339163" y="5858540"/>
            <a:ext cx="5440325" cy="627320"/>
          </a:xfrm>
          <a:prstGeom prst="rect">
            <a:avLst/>
          </a:prstGeom>
          <a:solidFill>
            <a:srgbClr val="00B8FF">
              <a:alpha val="4000"/>
            </a:srgbClr>
          </a:solid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23292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err="1" smtClean="0"/>
              <a:t>eNaročanje</a:t>
            </a:r>
            <a:endParaRPr lang="sl-SI" sz="2800" b="1" dirty="0"/>
          </a:p>
        </p:txBody>
      </p:sp>
      <p:cxnSp>
        <p:nvCxnSpPr>
          <p:cNvPr id="9" name="Raven povezovalnik 8"/>
          <p:cNvCxnSpPr/>
          <p:nvPr/>
        </p:nvCxnSpPr>
        <p:spPr bwMode="auto">
          <a:xfrm>
            <a:off x="1053885" y="3774302"/>
            <a:ext cx="11036515" cy="32940"/>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3" name="Raven povezovalnik 12"/>
          <p:cNvCxnSpPr/>
          <p:nvPr/>
        </p:nvCxnSpPr>
        <p:spPr bwMode="auto">
          <a:xfrm>
            <a:off x="1264920" y="2384842"/>
            <a:ext cx="10825480" cy="0"/>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4" name="Raven povezovalnik 13"/>
          <p:cNvCxnSpPr/>
          <p:nvPr/>
        </p:nvCxnSpPr>
        <p:spPr bwMode="auto">
          <a:xfrm>
            <a:off x="927197" y="5341402"/>
            <a:ext cx="11163203" cy="0"/>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15" name="PoljeZBesedilom 14"/>
          <p:cNvSpPr txBox="1"/>
          <p:nvPr/>
        </p:nvSpPr>
        <p:spPr>
          <a:xfrm>
            <a:off x="1684864" y="1303011"/>
            <a:ext cx="2714743" cy="369332"/>
          </a:xfrm>
          <a:prstGeom prst="rect">
            <a:avLst/>
          </a:prstGeom>
          <a:noFill/>
        </p:spPr>
        <p:txBody>
          <a:bodyPr wrap="square" rtlCol="0">
            <a:spAutoFit/>
          </a:bodyPr>
          <a:lstStyle/>
          <a:p>
            <a:r>
              <a:rPr lang="sl-SI" dirty="0" smtClean="0"/>
              <a:t>Zdravnik, sestra, pacient</a:t>
            </a:r>
            <a:endParaRPr lang="sl-SI" dirty="0"/>
          </a:p>
        </p:txBody>
      </p:sp>
      <p:sp>
        <p:nvSpPr>
          <p:cNvPr id="16" name="PoljeZBesedilom 15"/>
          <p:cNvSpPr txBox="1"/>
          <p:nvPr/>
        </p:nvSpPr>
        <p:spPr>
          <a:xfrm>
            <a:off x="-71120" y="3536494"/>
            <a:ext cx="1066800" cy="646331"/>
          </a:xfrm>
          <a:prstGeom prst="rect">
            <a:avLst/>
          </a:prstGeom>
          <a:noFill/>
        </p:spPr>
        <p:txBody>
          <a:bodyPr wrap="square" rtlCol="0">
            <a:spAutoFit/>
          </a:bodyPr>
          <a:lstStyle/>
          <a:p>
            <a:r>
              <a:rPr lang="sl-SI" dirty="0" smtClean="0"/>
              <a:t>Centralni sistem</a:t>
            </a:r>
            <a:endParaRPr lang="sl-SI" dirty="0"/>
          </a:p>
        </p:txBody>
      </p:sp>
      <p:sp>
        <p:nvSpPr>
          <p:cNvPr id="17" name="PoljeZBesedilom 16"/>
          <p:cNvSpPr txBox="1"/>
          <p:nvPr/>
        </p:nvSpPr>
        <p:spPr>
          <a:xfrm>
            <a:off x="0" y="5056922"/>
            <a:ext cx="1264920" cy="923330"/>
          </a:xfrm>
          <a:prstGeom prst="rect">
            <a:avLst/>
          </a:prstGeom>
          <a:noFill/>
        </p:spPr>
        <p:txBody>
          <a:bodyPr wrap="square" rtlCol="0">
            <a:spAutoFit/>
          </a:bodyPr>
          <a:lstStyle/>
          <a:p>
            <a:r>
              <a:rPr lang="sl-SI" dirty="0" smtClean="0"/>
              <a:t>IT sistem pri specialistu</a:t>
            </a:r>
            <a:endParaRPr lang="sl-SI" dirty="0"/>
          </a:p>
        </p:txBody>
      </p:sp>
      <p:sp>
        <p:nvSpPr>
          <p:cNvPr id="18" name="PoljeZBesedilom 17"/>
          <p:cNvSpPr txBox="1"/>
          <p:nvPr/>
        </p:nvSpPr>
        <p:spPr>
          <a:xfrm>
            <a:off x="-71120" y="2232443"/>
            <a:ext cx="1595120" cy="923330"/>
          </a:xfrm>
          <a:prstGeom prst="rect">
            <a:avLst/>
          </a:prstGeom>
          <a:noFill/>
        </p:spPr>
        <p:txBody>
          <a:bodyPr wrap="square" rtlCol="0">
            <a:spAutoFit/>
          </a:bodyPr>
          <a:lstStyle/>
          <a:p>
            <a:r>
              <a:rPr lang="sl-SI" dirty="0" smtClean="0"/>
              <a:t>Spletna stran/</a:t>
            </a:r>
          </a:p>
          <a:p>
            <a:r>
              <a:rPr lang="sl-SI" dirty="0" smtClean="0"/>
              <a:t>zaledna aplikacija</a:t>
            </a:r>
            <a:endParaRPr lang="sl-SI" dirty="0"/>
          </a:p>
        </p:txBody>
      </p:sp>
      <p:sp>
        <p:nvSpPr>
          <p:cNvPr id="20" name="Puščica dol 19"/>
          <p:cNvSpPr/>
          <p:nvPr/>
        </p:nvSpPr>
        <p:spPr bwMode="auto">
          <a:xfrm>
            <a:off x="1663482" y="2408565"/>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21" name="PoljeZBesedilom 20"/>
          <p:cNvSpPr txBox="1"/>
          <p:nvPr/>
        </p:nvSpPr>
        <p:spPr>
          <a:xfrm>
            <a:off x="927197" y="2749394"/>
            <a:ext cx="1346005" cy="707886"/>
          </a:xfrm>
          <a:prstGeom prst="rect">
            <a:avLst/>
          </a:prstGeom>
          <a:noFill/>
        </p:spPr>
        <p:txBody>
          <a:bodyPr wrap="square" rtlCol="0">
            <a:spAutoFit/>
          </a:bodyPr>
          <a:lstStyle>
            <a:defPPr>
              <a:defRPr lang="en-US"/>
            </a:defPPr>
          </a:lstStyle>
          <a:p>
            <a:r>
              <a:rPr lang="sl-SI" sz="2000" dirty="0" smtClean="0"/>
              <a:t>Podatki </a:t>
            </a:r>
            <a:r>
              <a:rPr lang="sl-SI" sz="2000" dirty="0"/>
              <a:t>o </a:t>
            </a:r>
            <a:r>
              <a:rPr lang="sl-SI" sz="2000" dirty="0" smtClean="0"/>
              <a:t>napotnici</a:t>
            </a:r>
            <a:endParaRPr lang="sl-SI" sz="2000" dirty="0"/>
          </a:p>
        </p:txBody>
      </p:sp>
      <p:sp>
        <p:nvSpPr>
          <p:cNvPr id="23" name="Puščica gor 22"/>
          <p:cNvSpPr/>
          <p:nvPr/>
        </p:nvSpPr>
        <p:spPr bwMode="auto">
          <a:xfrm>
            <a:off x="3101122" y="2407081"/>
            <a:ext cx="152400" cy="1358677"/>
          </a:xfrm>
          <a:prstGeom prst="up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a:lnSpc>
                <a:spcPct val="81000"/>
              </a:lnSpc>
              <a:spcBef>
                <a:spcPct val="0"/>
              </a:spcBef>
              <a:spcAft>
                <a:spcPct val="0"/>
              </a:spcAft>
              <a:buClr>
                <a:srgbClr val="000000"/>
              </a:buClr>
              <a:buSzPct val="100000"/>
              <a:buFont typeface="Arial" charset="0"/>
              <a:buNone/>
            </a:pPr>
            <a:endParaRPr lang="sl-SI">
              <a:solidFill>
                <a:schemeClr val="bg1"/>
              </a:solidFill>
              <a:latin typeface="Arial" charset="0"/>
            </a:endParaRPr>
          </a:p>
        </p:txBody>
      </p:sp>
      <p:sp>
        <p:nvSpPr>
          <p:cNvPr id="25" name="Puščica dol 24"/>
          <p:cNvSpPr/>
          <p:nvPr/>
        </p:nvSpPr>
        <p:spPr bwMode="auto">
          <a:xfrm>
            <a:off x="4386689" y="2393367"/>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30" name="PoljeZBesedilom 29"/>
          <p:cNvSpPr txBox="1"/>
          <p:nvPr/>
        </p:nvSpPr>
        <p:spPr>
          <a:xfrm>
            <a:off x="4191108" y="2604604"/>
            <a:ext cx="1346005" cy="1015663"/>
          </a:xfrm>
          <a:prstGeom prst="rect">
            <a:avLst/>
          </a:prstGeom>
          <a:noFill/>
        </p:spPr>
        <p:txBody>
          <a:bodyPr wrap="square" rtlCol="0">
            <a:spAutoFit/>
          </a:bodyPr>
          <a:lstStyle>
            <a:defPPr>
              <a:defRPr lang="en-US"/>
            </a:defPPr>
          </a:lstStyle>
          <a:p>
            <a:r>
              <a:rPr lang="sl-SI" sz="2000" dirty="0" smtClean="0"/>
              <a:t>Izbira izvajalca + želje</a:t>
            </a:r>
            <a:endParaRPr lang="sl-SI" sz="2000" dirty="0"/>
          </a:p>
        </p:txBody>
      </p:sp>
      <p:sp>
        <p:nvSpPr>
          <p:cNvPr id="31" name="Puščica dol 30"/>
          <p:cNvSpPr/>
          <p:nvPr/>
        </p:nvSpPr>
        <p:spPr bwMode="auto">
          <a:xfrm>
            <a:off x="4788009" y="3867123"/>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28" name="PoljeZBesedilom 27"/>
          <p:cNvSpPr txBox="1"/>
          <p:nvPr/>
        </p:nvSpPr>
        <p:spPr>
          <a:xfrm>
            <a:off x="4262228" y="4007863"/>
            <a:ext cx="1346005" cy="1015663"/>
          </a:xfrm>
          <a:prstGeom prst="rect">
            <a:avLst/>
          </a:prstGeom>
          <a:noFill/>
        </p:spPr>
        <p:txBody>
          <a:bodyPr wrap="square" rtlCol="0">
            <a:spAutoFit/>
          </a:bodyPr>
          <a:lstStyle>
            <a:defPPr>
              <a:defRPr lang="en-US"/>
            </a:defPPr>
          </a:lstStyle>
          <a:p>
            <a:r>
              <a:rPr lang="sl-SI" sz="2000" dirty="0" smtClean="0"/>
              <a:t>Podatki  o napotnici in želje</a:t>
            </a:r>
            <a:endParaRPr lang="sl-SI" sz="2000" dirty="0"/>
          </a:p>
        </p:txBody>
      </p:sp>
      <p:cxnSp>
        <p:nvCxnSpPr>
          <p:cNvPr id="32" name="Raven povezovalnik 31"/>
          <p:cNvCxnSpPr/>
          <p:nvPr/>
        </p:nvCxnSpPr>
        <p:spPr bwMode="auto">
          <a:xfrm>
            <a:off x="883920" y="6824762"/>
            <a:ext cx="11308080" cy="0"/>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33" name="PoljeZBesedilom 32"/>
          <p:cNvSpPr txBox="1"/>
          <p:nvPr/>
        </p:nvSpPr>
        <p:spPr>
          <a:xfrm>
            <a:off x="1193800" y="6408202"/>
            <a:ext cx="1264920" cy="369332"/>
          </a:xfrm>
          <a:prstGeom prst="rect">
            <a:avLst/>
          </a:prstGeom>
          <a:noFill/>
        </p:spPr>
        <p:txBody>
          <a:bodyPr wrap="square" rtlCol="0">
            <a:spAutoFit/>
          </a:bodyPr>
          <a:lstStyle/>
          <a:p>
            <a:r>
              <a:rPr lang="sl-SI" dirty="0" smtClean="0"/>
              <a:t>IH</a:t>
            </a:r>
            <a:endParaRPr lang="sl-SI" dirty="0"/>
          </a:p>
        </p:txBody>
      </p:sp>
      <p:sp>
        <p:nvSpPr>
          <p:cNvPr id="35" name="Puščica gor 34"/>
          <p:cNvSpPr/>
          <p:nvPr/>
        </p:nvSpPr>
        <p:spPr bwMode="auto">
          <a:xfrm>
            <a:off x="6218029" y="3859659"/>
            <a:ext cx="152400" cy="1364945"/>
          </a:xfrm>
          <a:prstGeom prst="up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a:lnSpc>
                <a:spcPct val="81000"/>
              </a:lnSpc>
              <a:spcBef>
                <a:spcPct val="0"/>
              </a:spcBef>
              <a:spcAft>
                <a:spcPct val="0"/>
              </a:spcAft>
              <a:buClr>
                <a:srgbClr val="000000"/>
              </a:buClr>
              <a:buSzPct val="100000"/>
              <a:buFont typeface="Arial" charset="0"/>
              <a:buNone/>
            </a:pPr>
            <a:endParaRPr lang="sl-SI">
              <a:solidFill>
                <a:schemeClr val="bg1"/>
              </a:solidFill>
              <a:latin typeface="Arial" charset="0"/>
            </a:endParaRPr>
          </a:p>
        </p:txBody>
      </p:sp>
      <p:sp>
        <p:nvSpPr>
          <p:cNvPr id="36" name="Pravokotnik 35"/>
          <p:cNvSpPr/>
          <p:nvPr/>
        </p:nvSpPr>
        <p:spPr bwMode="auto">
          <a:xfrm>
            <a:off x="6294229" y="5224605"/>
            <a:ext cx="2336800" cy="15654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chemeClr val="bg1"/>
              </a:solidFill>
              <a:effectLst/>
              <a:latin typeface="Arial" charset="0"/>
            </a:endParaRPr>
          </a:p>
        </p:txBody>
      </p:sp>
      <p:sp>
        <p:nvSpPr>
          <p:cNvPr id="37" name="PoljeZBesedilom 36"/>
          <p:cNvSpPr txBox="1"/>
          <p:nvPr/>
        </p:nvSpPr>
        <p:spPr>
          <a:xfrm>
            <a:off x="6886049" y="5380242"/>
            <a:ext cx="1529080" cy="369332"/>
          </a:xfrm>
          <a:prstGeom prst="rect">
            <a:avLst/>
          </a:prstGeom>
          <a:noFill/>
        </p:spPr>
        <p:txBody>
          <a:bodyPr wrap="square" rtlCol="0">
            <a:spAutoFit/>
          </a:bodyPr>
          <a:lstStyle/>
          <a:p>
            <a:r>
              <a:rPr lang="sl-SI" dirty="0" smtClean="0"/>
              <a:t>2 minuti</a:t>
            </a:r>
            <a:endParaRPr lang="sl-SI" dirty="0"/>
          </a:p>
        </p:txBody>
      </p:sp>
      <p:sp>
        <p:nvSpPr>
          <p:cNvPr id="39" name="Puščica gor 38"/>
          <p:cNvSpPr/>
          <p:nvPr/>
        </p:nvSpPr>
        <p:spPr bwMode="auto">
          <a:xfrm>
            <a:off x="6604109" y="2393367"/>
            <a:ext cx="152400" cy="1304052"/>
          </a:xfrm>
          <a:prstGeom prst="up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a:lnSpc>
                <a:spcPct val="81000"/>
              </a:lnSpc>
              <a:spcBef>
                <a:spcPct val="0"/>
              </a:spcBef>
              <a:spcAft>
                <a:spcPct val="0"/>
              </a:spcAft>
              <a:buClr>
                <a:srgbClr val="000000"/>
              </a:buClr>
              <a:buSzPct val="100000"/>
              <a:buFont typeface="Arial" charset="0"/>
              <a:buNone/>
            </a:pPr>
            <a:endParaRPr lang="sl-SI">
              <a:solidFill>
                <a:schemeClr val="bg1"/>
              </a:solidFill>
              <a:latin typeface="Arial" charset="0"/>
            </a:endParaRPr>
          </a:p>
        </p:txBody>
      </p:sp>
      <p:sp>
        <p:nvSpPr>
          <p:cNvPr id="38" name="PoljeZBesedilom 37"/>
          <p:cNvSpPr txBox="1"/>
          <p:nvPr/>
        </p:nvSpPr>
        <p:spPr>
          <a:xfrm>
            <a:off x="5922118" y="2536220"/>
            <a:ext cx="1668781" cy="1323439"/>
          </a:xfrm>
          <a:prstGeom prst="rect">
            <a:avLst/>
          </a:prstGeom>
          <a:noFill/>
        </p:spPr>
        <p:txBody>
          <a:bodyPr wrap="square" rtlCol="0">
            <a:spAutoFit/>
          </a:bodyPr>
          <a:lstStyle/>
          <a:p>
            <a:r>
              <a:rPr lang="sl-SI" sz="2000" dirty="0" smtClean="0"/>
              <a:t>Podatki o ambulantah in prvih terminih</a:t>
            </a:r>
            <a:endParaRPr lang="sl-SI" sz="2000" dirty="0"/>
          </a:p>
        </p:txBody>
      </p:sp>
      <p:sp>
        <p:nvSpPr>
          <p:cNvPr id="40" name="Puščica dol 39"/>
          <p:cNvSpPr/>
          <p:nvPr/>
        </p:nvSpPr>
        <p:spPr bwMode="auto">
          <a:xfrm>
            <a:off x="7592169" y="2417108"/>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41" name="PoljeZBesedilom 40"/>
          <p:cNvSpPr txBox="1"/>
          <p:nvPr/>
        </p:nvSpPr>
        <p:spPr>
          <a:xfrm>
            <a:off x="7366108" y="2628345"/>
            <a:ext cx="1346005" cy="1015663"/>
          </a:xfrm>
          <a:prstGeom prst="rect">
            <a:avLst/>
          </a:prstGeom>
          <a:noFill/>
        </p:spPr>
        <p:txBody>
          <a:bodyPr wrap="square" rtlCol="0">
            <a:spAutoFit/>
          </a:bodyPr>
          <a:lstStyle>
            <a:defPPr>
              <a:defRPr lang="en-US"/>
            </a:defPPr>
          </a:lstStyle>
          <a:p>
            <a:r>
              <a:rPr lang="sl-SI" sz="2000" dirty="0" smtClean="0"/>
              <a:t>Izbira termina v ambulanti</a:t>
            </a:r>
            <a:endParaRPr lang="sl-SI" sz="2000" dirty="0"/>
          </a:p>
        </p:txBody>
      </p:sp>
      <p:sp>
        <p:nvSpPr>
          <p:cNvPr id="42" name="Puščica dol 41"/>
          <p:cNvSpPr/>
          <p:nvPr/>
        </p:nvSpPr>
        <p:spPr bwMode="auto">
          <a:xfrm>
            <a:off x="7970629" y="3823484"/>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43" name="PoljeZBesedilom 42"/>
          <p:cNvSpPr txBox="1"/>
          <p:nvPr/>
        </p:nvSpPr>
        <p:spPr>
          <a:xfrm>
            <a:off x="7366109" y="4034721"/>
            <a:ext cx="1264920" cy="1015663"/>
          </a:xfrm>
          <a:prstGeom prst="rect">
            <a:avLst/>
          </a:prstGeom>
          <a:noFill/>
        </p:spPr>
        <p:txBody>
          <a:bodyPr wrap="square" rtlCol="0">
            <a:spAutoFit/>
          </a:bodyPr>
          <a:lstStyle>
            <a:defPPr>
              <a:defRPr lang="en-US"/>
            </a:defPPr>
          </a:lstStyle>
          <a:p>
            <a:r>
              <a:rPr lang="sl-SI" sz="2000" dirty="0" smtClean="0"/>
              <a:t>Izbira termina v ambulanti</a:t>
            </a:r>
            <a:endParaRPr lang="sl-SI" sz="2000" dirty="0"/>
          </a:p>
        </p:txBody>
      </p:sp>
      <p:sp>
        <p:nvSpPr>
          <p:cNvPr id="44" name="Pravokotnik 43"/>
          <p:cNvSpPr/>
          <p:nvPr/>
        </p:nvSpPr>
        <p:spPr bwMode="auto">
          <a:xfrm>
            <a:off x="8046829" y="5224604"/>
            <a:ext cx="584200" cy="156545"/>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smtClean="0">
              <a:ln>
                <a:noFill/>
              </a:ln>
              <a:solidFill>
                <a:srgbClr val="00B050"/>
              </a:solidFill>
              <a:effectLst/>
              <a:latin typeface="Arial" charset="0"/>
            </a:endParaRPr>
          </a:p>
        </p:txBody>
      </p:sp>
      <p:sp>
        <p:nvSpPr>
          <p:cNvPr id="45" name="Puščica dol 44"/>
          <p:cNvSpPr/>
          <p:nvPr/>
        </p:nvSpPr>
        <p:spPr bwMode="auto">
          <a:xfrm>
            <a:off x="8338929" y="5425974"/>
            <a:ext cx="152400" cy="1357194"/>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pPr>
            <a:endParaRPr kumimoji="0" lang="sl-SI" sz="1800" b="0" i="0" u="none" strike="noStrike" cap="none" normalizeH="0" baseline="0" dirty="0" smtClean="0">
              <a:ln>
                <a:noFill/>
              </a:ln>
              <a:solidFill>
                <a:schemeClr val="bg1"/>
              </a:solidFill>
              <a:effectLst/>
              <a:latin typeface="Arial" charset="0"/>
            </a:endParaRPr>
          </a:p>
        </p:txBody>
      </p:sp>
      <p:sp>
        <p:nvSpPr>
          <p:cNvPr id="46" name="PoljeZBesedilom 45"/>
          <p:cNvSpPr txBox="1"/>
          <p:nvPr/>
        </p:nvSpPr>
        <p:spPr>
          <a:xfrm>
            <a:off x="8105248" y="5652173"/>
            <a:ext cx="1716291" cy="1015663"/>
          </a:xfrm>
          <a:prstGeom prst="rect">
            <a:avLst/>
          </a:prstGeom>
          <a:noFill/>
        </p:spPr>
        <p:txBody>
          <a:bodyPr wrap="square" rtlCol="0">
            <a:spAutoFit/>
          </a:bodyPr>
          <a:lstStyle>
            <a:defPPr>
              <a:defRPr lang="en-US"/>
            </a:defPPr>
          </a:lstStyle>
          <a:p>
            <a:r>
              <a:rPr lang="sl-SI" sz="2000" dirty="0" smtClean="0"/>
              <a:t>Sprememba statusa napotnice</a:t>
            </a:r>
            <a:endParaRPr lang="sl-SI" sz="2000" dirty="0"/>
          </a:p>
        </p:txBody>
      </p:sp>
      <p:sp>
        <p:nvSpPr>
          <p:cNvPr id="48" name="Puščica gor 47"/>
          <p:cNvSpPr/>
          <p:nvPr/>
        </p:nvSpPr>
        <p:spPr bwMode="auto">
          <a:xfrm>
            <a:off x="9118709" y="3880956"/>
            <a:ext cx="152400" cy="1304052"/>
          </a:xfrm>
          <a:prstGeom prst="up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a:lnSpc>
                <a:spcPct val="81000"/>
              </a:lnSpc>
              <a:spcBef>
                <a:spcPct val="0"/>
              </a:spcBef>
              <a:spcAft>
                <a:spcPct val="0"/>
              </a:spcAft>
              <a:buClr>
                <a:srgbClr val="000000"/>
              </a:buClr>
              <a:buSzPct val="100000"/>
              <a:buFont typeface="Arial" charset="0"/>
              <a:buNone/>
            </a:pPr>
            <a:endParaRPr lang="sl-SI">
              <a:solidFill>
                <a:schemeClr val="bg1"/>
              </a:solidFill>
              <a:latin typeface="Arial" charset="0"/>
            </a:endParaRPr>
          </a:p>
        </p:txBody>
      </p:sp>
      <p:sp>
        <p:nvSpPr>
          <p:cNvPr id="47" name="PoljeZBesedilom 46"/>
          <p:cNvSpPr txBox="1"/>
          <p:nvPr/>
        </p:nvSpPr>
        <p:spPr>
          <a:xfrm>
            <a:off x="8885028" y="4102219"/>
            <a:ext cx="1637909" cy="1015663"/>
          </a:xfrm>
          <a:prstGeom prst="rect">
            <a:avLst/>
          </a:prstGeom>
          <a:noFill/>
        </p:spPr>
        <p:txBody>
          <a:bodyPr wrap="square" rtlCol="0">
            <a:spAutoFit/>
          </a:bodyPr>
          <a:lstStyle/>
          <a:p>
            <a:r>
              <a:rPr lang="sl-SI" sz="2000" dirty="0" smtClean="0"/>
              <a:t>Potrditev in navodila pacientu</a:t>
            </a:r>
            <a:endParaRPr lang="sl-SI" sz="2000" dirty="0"/>
          </a:p>
        </p:txBody>
      </p:sp>
      <p:sp>
        <p:nvSpPr>
          <p:cNvPr id="49" name="Puščica gor 48"/>
          <p:cNvSpPr/>
          <p:nvPr/>
        </p:nvSpPr>
        <p:spPr bwMode="auto">
          <a:xfrm>
            <a:off x="9616549" y="2407082"/>
            <a:ext cx="152400" cy="1304052"/>
          </a:xfrm>
          <a:prstGeom prst="up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a:lnSpc>
                <a:spcPct val="81000"/>
              </a:lnSpc>
              <a:spcBef>
                <a:spcPct val="0"/>
              </a:spcBef>
              <a:spcAft>
                <a:spcPct val="0"/>
              </a:spcAft>
              <a:buClr>
                <a:srgbClr val="000000"/>
              </a:buClr>
              <a:buSzPct val="100000"/>
              <a:buFont typeface="Arial" charset="0"/>
              <a:buNone/>
            </a:pPr>
            <a:endParaRPr lang="sl-SI">
              <a:solidFill>
                <a:schemeClr val="bg1"/>
              </a:solidFill>
              <a:latin typeface="Arial" charset="0"/>
            </a:endParaRPr>
          </a:p>
        </p:txBody>
      </p:sp>
      <p:sp>
        <p:nvSpPr>
          <p:cNvPr id="50" name="PoljeZBesedilom 49"/>
          <p:cNvSpPr txBox="1"/>
          <p:nvPr/>
        </p:nvSpPr>
        <p:spPr>
          <a:xfrm>
            <a:off x="9382868" y="2628345"/>
            <a:ext cx="1637909" cy="1015663"/>
          </a:xfrm>
          <a:prstGeom prst="rect">
            <a:avLst/>
          </a:prstGeom>
          <a:noFill/>
        </p:spPr>
        <p:txBody>
          <a:bodyPr wrap="square" rtlCol="0">
            <a:spAutoFit/>
          </a:bodyPr>
          <a:lstStyle/>
          <a:p>
            <a:r>
              <a:rPr lang="sl-SI" sz="2000" dirty="0" smtClean="0"/>
              <a:t>Potrditev in navodila pacientu</a:t>
            </a:r>
            <a:endParaRPr lang="sl-SI" sz="2000" dirty="0"/>
          </a:p>
        </p:txBody>
      </p:sp>
      <p:sp>
        <p:nvSpPr>
          <p:cNvPr id="34" name="PoljeZBesedilom 33"/>
          <p:cNvSpPr txBox="1"/>
          <p:nvPr/>
        </p:nvSpPr>
        <p:spPr>
          <a:xfrm>
            <a:off x="5639945" y="3958171"/>
            <a:ext cx="1460967" cy="1323439"/>
          </a:xfrm>
          <a:prstGeom prst="rect">
            <a:avLst/>
          </a:prstGeom>
          <a:noFill/>
        </p:spPr>
        <p:txBody>
          <a:bodyPr wrap="square" rtlCol="0">
            <a:spAutoFit/>
          </a:bodyPr>
          <a:lstStyle/>
          <a:p>
            <a:r>
              <a:rPr lang="sl-SI" sz="2000" dirty="0" smtClean="0"/>
              <a:t>Podatki o ambulantah in prvih terminih</a:t>
            </a:r>
            <a:endParaRPr lang="sl-SI" sz="2000" dirty="0"/>
          </a:p>
        </p:txBody>
      </p:sp>
      <p:sp>
        <p:nvSpPr>
          <p:cNvPr id="51" name="PoljeZBesedilom 50"/>
          <p:cNvSpPr txBox="1"/>
          <p:nvPr/>
        </p:nvSpPr>
        <p:spPr>
          <a:xfrm>
            <a:off x="2285333" y="2587873"/>
            <a:ext cx="1936377" cy="1015663"/>
          </a:xfrm>
          <a:prstGeom prst="rect">
            <a:avLst/>
          </a:prstGeom>
          <a:noFill/>
        </p:spPr>
        <p:txBody>
          <a:bodyPr wrap="square" rtlCol="0">
            <a:spAutoFit/>
          </a:bodyPr>
          <a:lstStyle>
            <a:defPPr>
              <a:defRPr lang="en-US"/>
            </a:defPPr>
          </a:lstStyle>
          <a:p>
            <a:r>
              <a:rPr lang="sl-SI" sz="2000" dirty="0" smtClean="0"/>
              <a:t>Seznam izvajalcev in prvi prosti termini</a:t>
            </a:r>
            <a:endParaRPr lang="sl-SI" sz="2000" dirty="0"/>
          </a:p>
        </p:txBody>
      </p:sp>
      <p:pic>
        <p:nvPicPr>
          <p:cNvPr id="1026" name="Picture 2" descr="C:\Users\kkralj\AppData\Local\Microsoft\Windows\Temporary Internet Files\Content.IE5\FD8V9HDA\PACIENT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3178" y="1096668"/>
            <a:ext cx="1454711" cy="22432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jeannekolenda.com/wp-content/uploads/2010/05/Cartoon-of-person-at-comput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1" y="455753"/>
            <a:ext cx="1652380" cy="1694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1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1000"/>
                                        <p:tgtEl>
                                          <p:spTgt spid="51"/>
                                        </p:tgtEl>
                                      </p:cBhvr>
                                    </p:animEffect>
                                    <p:anim calcmode="lin" valueType="num">
                                      <p:cBhvr>
                                        <p:cTn id="20" dur="1000" fill="hold"/>
                                        <p:tgtEl>
                                          <p:spTgt spid="51"/>
                                        </p:tgtEl>
                                        <p:attrNameLst>
                                          <p:attrName>ppt_x</p:attrName>
                                        </p:attrNameLst>
                                      </p:cBhvr>
                                      <p:tavLst>
                                        <p:tav tm="0">
                                          <p:val>
                                            <p:strVal val="#ppt_x"/>
                                          </p:val>
                                        </p:tav>
                                        <p:tav tm="100000">
                                          <p:val>
                                            <p:strVal val="#ppt_x"/>
                                          </p:val>
                                        </p:tav>
                                      </p:tavLst>
                                    </p:anim>
                                    <p:anim calcmode="lin" valueType="num">
                                      <p:cBhvr>
                                        <p:cTn id="21" dur="1000" fill="hold"/>
                                        <p:tgtEl>
                                          <p:spTgt spid="5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1000"/>
                                        <p:tgtEl>
                                          <p:spTgt spid="30"/>
                                        </p:tgtEl>
                                      </p:cBhvr>
                                    </p:animEffect>
                                    <p:anim calcmode="lin" valueType="num">
                                      <p:cBhvr>
                                        <p:cTn id="32" dur="1000" fill="hold"/>
                                        <p:tgtEl>
                                          <p:spTgt spid="30"/>
                                        </p:tgtEl>
                                        <p:attrNameLst>
                                          <p:attrName>ppt_x</p:attrName>
                                        </p:attrNameLst>
                                      </p:cBhvr>
                                      <p:tavLst>
                                        <p:tav tm="0">
                                          <p:val>
                                            <p:strVal val="#ppt_x"/>
                                          </p:val>
                                        </p:tav>
                                        <p:tav tm="100000">
                                          <p:val>
                                            <p:strVal val="#ppt_x"/>
                                          </p:val>
                                        </p:tav>
                                      </p:tavLst>
                                    </p:anim>
                                    <p:anim calcmode="lin" valueType="num">
                                      <p:cBhvr>
                                        <p:cTn id="33" dur="1000" fill="hold"/>
                                        <p:tgtEl>
                                          <p:spTgt spid="30"/>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42"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1000"/>
                                        <p:tgtEl>
                                          <p:spTgt spid="34"/>
                                        </p:tgtEl>
                                      </p:cBhvr>
                                    </p:animEffect>
                                    <p:anim calcmode="lin" valueType="num">
                                      <p:cBhvr>
                                        <p:cTn id="60" dur="1000" fill="hold"/>
                                        <p:tgtEl>
                                          <p:spTgt spid="34"/>
                                        </p:tgtEl>
                                        <p:attrNameLst>
                                          <p:attrName>ppt_x</p:attrName>
                                        </p:attrNameLst>
                                      </p:cBhvr>
                                      <p:tavLst>
                                        <p:tav tm="0">
                                          <p:val>
                                            <p:strVal val="#ppt_x"/>
                                          </p:val>
                                        </p:tav>
                                        <p:tav tm="100000">
                                          <p:val>
                                            <p:strVal val="#ppt_x"/>
                                          </p:val>
                                        </p:tav>
                                      </p:tavLst>
                                    </p:anim>
                                    <p:anim calcmode="lin" valueType="num">
                                      <p:cBhvr>
                                        <p:cTn id="61" dur="1000" fill="hold"/>
                                        <p:tgtEl>
                                          <p:spTgt spid="34"/>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1000"/>
                                        <p:tgtEl>
                                          <p:spTgt spid="35"/>
                                        </p:tgtEl>
                                      </p:cBhvr>
                                    </p:animEffect>
                                    <p:anim calcmode="lin" valueType="num">
                                      <p:cBhvr>
                                        <p:cTn id="65" dur="1000" fill="hold"/>
                                        <p:tgtEl>
                                          <p:spTgt spid="35"/>
                                        </p:tgtEl>
                                        <p:attrNameLst>
                                          <p:attrName>ppt_x</p:attrName>
                                        </p:attrNameLst>
                                      </p:cBhvr>
                                      <p:tavLst>
                                        <p:tav tm="0">
                                          <p:val>
                                            <p:strVal val="#ppt_x"/>
                                          </p:val>
                                        </p:tav>
                                        <p:tav tm="100000">
                                          <p:val>
                                            <p:strVal val="#ppt_x"/>
                                          </p:val>
                                        </p:tav>
                                      </p:tavLst>
                                    </p:anim>
                                    <p:anim calcmode="lin" valueType="num">
                                      <p:cBhvr>
                                        <p:cTn id="6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fade">
                                      <p:cBhvr>
                                        <p:cTn id="71" dur="1000"/>
                                        <p:tgtEl>
                                          <p:spTgt spid="38"/>
                                        </p:tgtEl>
                                      </p:cBhvr>
                                    </p:animEffect>
                                    <p:anim calcmode="lin" valueType="num">
                                      <p:cBhvr>
                                        <p:cTn id="72" dur="1000" fill="hold"/>
                                        <p:tgtEl>
                                          <p:spTgt spid="38"/>
                                        </p:tgtEl>
                                        <p:attrNameLst>
                                          <p:attrName>ppt_x</p:attrName>
                                        </p:attrNameLst>
                                      </p:cBhvr>
                                      <p:tavLst>
                                        <p:tav tm="0">
                                          <p:val>
                                            <p:strVal val="#ppt_x"/>
                                          </p:val>
                                        </p:tav>
                                        <p:tav tm="100000">
                                          <p:val>
                                            <p:strVal val="#ppt_x"/>
                                          </p:val>
                                        </p:tav>
                                      </p:tavLst>
                                    </p:anim>
                                    <p:anim calcmode="lin" valueType="num">
                                      <p:cBhvr>
                                        <p:cTn id="73" dur="1000" fill="hold"/>
                                        <p:tgtEl>
                                          <p:spTgt spid="38"/>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fade">
                                      <p:cBhvr>
                                        <p:cTn id="76" dur="1000"/>
                                        <p:tgtEl>
                                          <p:spTgt spid="39"/>
                                        </p:tgtEl>
                                      </p:cBhvr>
                                    </p:animEffect>
                                    <p:anim calcmode="lin" valueType="num">
                                      <p:cBhvr>
                                        <p:cTn id="77" dur="1000" fill="hold"/>
                                        <p:tgtEl>
                                          <p:spTgt spid="39"/>
                                        </p:tgtEl>
                                        <p:attrNameLst>
                                          <p:attrName>ppt_x</p:attrName>
                                        </p:attrNameLst>
                                      </p:cBhvr>
                                      <p:tavLst>
                                        <p:tav tm="0">
                                          <p:val>
                                            <p:strVal val="#ppt_x"/>
                                          </p:val>
                                        </p:tav>
                                        <p:tav tm="100000">
                                          <p:val>
                                            <p:strVal val="#ppt_x"/>
                                          </p:val>
                                        </p:tav>
                                      </p:tavLst>
                                    </p:anim>
                                    <p:anim calcmode="lin" valueType="num">
                                      <p:cBhvr>
                                        <p:cTn id="78"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7" presetClass="entr" presetSubtype="0"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1000"/>
                                        <p:tgtEl>
                                          <p:spTgt spid="40"/>
                                        </p:tgtEl>
                                      </p:cBhvr>
                                    </p:animEffect>
                                    <p:anim calcmode="lin" valueType="num">
                                      <p:cBhvr>
                                        <p:cTn id="84" dur="1000" fill="hold"/>
                                        <p:tgtEl>
                                          <p:spTgt spid="40"/>
                                        </p:tgtEl>
                                        <p:attrNameLst>
                                          <p:attrName>ppt_x</p:attrName>
                                        </p:attrNameLst>
                                      </p:cBhvr>
                                      <p:tavLst>
                                        <p:tav tm="0">
                                          <p:val>
                                            <p:strVal val="#ppt_x"/>
                                          </p:val>
                                        </p:tav>
                                        <p:tav tm="100000">
                                          <p:val>
                                            <p:strVal val="#ppt_x"/>
                                          </p:val>
                                        </p:tav>
                                      </p:tavLst>
                                    </p:anim>
                                    <p:anim calcmode="lin" valueType="num">
                                      <p:cBhvr>
                                        <p:cTn id="85" dur="1000" fill="hold"/>
                                        <p:tgtEl>
                                          <p:spTgt spid="40"/>
                                        </p:tgtEl>
                                        <p:attrNameLst>
                                          <p:attrName>ppt_y</p:attrName>
                                        </p:attrNameLst>
                                      </p:cBhvr>
                                      <p:tavLst>
                                        <p:tav tm="0">
                                          <p:val>
                                            <p:strVal val="#ppt_y-.1"/>
                                          </p:val>
                                        </p:tav>
                                        <p:tav tm="100000">
                                          <p:val>
                                            <p:strVal val="#ppt_y"/>
                                          </p:val>
                                        </p:tav>
                                      </p:tavLst>
                                    </p:anim>
                                  </p:childTnLst>
                                </p:cTn>
                              </p:par>
                              <p:par>
                                <p:cTn id="86" presetID="47" presetClass="entr" presetSubtype="0" fill="hold" grpId="0" nodeType="with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fade">
                                      <p:cBhvr>
                                        <p:cTn id="88" dur="1000"/>
                                        <p:tgtEl>
                                          <p:spTgt spid="41"/>
                                        </p:tgtEl>
                                      </p:cBhvr>
                                    </p:animEffect>
                                    <p:anim calcmode="lin" valueType="num">
                                      <p:cBhvr>
                                        <p:cTn id="89" dur="1000" fill="hold"/>
                                        <p:tgtEl>
                                          <p:spTgt spid="41"/>
                                        </p:tgtEl>
                                        <p:attrNameLst>
                                          <p:attrName>ppt_x</p:attrName>
                                        </p:attrNameLst>
                                      </p:cBhvr>
                                      <p:tavLst>
                                        <p:tav tm="0">
                                          <p:val>
                                            <p:strVal val="#ppt_x"/>
                                          </p:val>
                                        </p:tav>
                                        <p:tav tm="100000">
                                          <p:val>
                                            <p:strVal val="#ppt_x"/>
                                          </p:val>
                                        </p:tav>
                                      </p:tavLst>
                                    </p:anim>
                                    <p:anim calcmode="lin" valueType="num">
                                      <p:cBhvr>
                                        <p:cTn id="9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7" presetClass="entr" presetSubtype="0" fill="hold" grpId="0" nodeType="click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fade">
                                      <p:cBhvr>
                                        <p:cTn id="95" dur="1000"/>
                                        <p:tgtEl>
                                          <p:spTgt spid="43"/>
                                        </p:tgtEl>
                                      </p:cBhvr>
                                    </p:animEffect>
                                    <p:anim calcmode="lin" valueType="num">
                                      <p:cBhvr>
                                        <p:cTn id="96" dur="1000" fill="hold"/>
                                        <p:tgtEl>
                                          <p:spTgt spid="43"/>
                                        </p:tgtEl>
                                        <p:attrNameLst>
                                          <p:attrName>ppt_x</p:attrName>
                                        </p:attrNameLst>
                                      </p:cBhvr>
                                      <p:tavLst>
                                        <p:tav tm="0">
                                          <p:val>
                                            <p:strVal val="#ppt_x"/>
                                          </p:val>
                                        </p:tav>
                                        <p:tav tm="100000">
                                          <p:val>
                                            <p:strVal val="#ppt_x"/>
                                          </p:val>
                                        </p:tav>
                                      </p:tavLst>
                                    </p:anim>
                                    <p:anim calcmode="lin" valueType="num">
                                      <p:cBhvr>
                                        <p:cTn id="97" dur="1000" fill="hold"/>
                                        <p:tgtEl>
                                          <p:spTgt spid="43"/>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1000"/>
                                        <p:tgtEl>
                                          <p:spTgt spid="42"/>
                                        </p:tgtEl>
                                      </p:cBhvr>
                                    </p:animEffect>
                                    <p:anim calcmode="lin" valueType="num">
                                      <p:cBhvr>
                                        <p:cTn id="101" dur="1000" fill="hold"/>
                                        <p:tgtEl>
                                          <p:spTgt spid="42"/>
                                        </p:tgtEl>
                                        <p:attrNameLst>
                                          <p:attrName>ppt_x</p:attrName>
                                        </p:attrNameLst>
                                      </p:cBhvr>
                                      <p:tavLst>
                                        <p:tav tm="0">
                                          <p:val>
                                            <p:strVal val="#ppt_x"/>
                                          </p:val>
                                        </p:tav>
                                        <p:tav tm="100000">
                                          <p:val>
                                            <p:strVal val="#ppt_x"/>
                                          </p:val>
                                        </p:tav>
                                      </p:tavLst>
                                    </p:anim>
                                    <p:anim calcmode="lin" valueType="num">
                                      <p:cBhvr>
                                        <p:cTn id="10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barn(inVertical)">
                                      <p:cBhvr>
                                        <p:cTn id="107" dur="500"/>
                                        <p:tgtEl>
                                          <p:spTgt spid="44"/>
                                        </p:tgtEl>
                                      </p:cBhvr>
                                    </p:animEffect>
                                  </p:childTnLst>
                                </p:cTn>
                              </p:par>
                            </p:childTnLst>
                          </p:cTn>
                        </p:par>
                      </p:childTnLst>
                    </p:cTn>
                  </p:par>
                  <p:par>
                    <p:cTn id="108" fill="hold">
                      <p:stCondLst>
                        <p:cond delay="indefinite"/>
                      </p:stCondLst>
                      <p:childTnLst>
                        <p:par>
                          <p:cTn id="109" fill="hold">
                            <p:stCondLst>
                              <p:cond delay="0"/>
                            </p:stCondLst>
                            <p:childTnLst>
                              <p:par>
                                <p:cTn id="110" presetID="47" presetClass="entr" presetSubtype="0" fill="hold" grpId="0" nodeType="clickEffect">
                                  <p:stCondLst>
                                    <p:cond delay="0"/>
                                  </p:stCondLst>
                                  <p:childTnLst>
                                    <p:set>
                                      <p:cBhvr>
                                        <p:cTn id="111" dur="1" fill="hold">
                                          <p:stCondLst>
                                            <p:cond delay="0"/>
                                          </p:stCondLst>
                                        </p:cTn>
                                        <p:tgtEl>
                                          <p:spTgt spid="45"/>
                                        </p:tgtEl>
                                        <p:attrNameLst>
                                          <p:attrName>style.visibility</p:attrName>
                                        </p:attrNameLst>
                                      </p:cBhvr>
                                      <p:to>
                                        <p:strVal val="visible"/>
                                      </p:to>
                                    </p:set>
                                    <p:animEffect transition="in" filter="fade">
                                      <p:cBhvr>
                                        <p:cTn id="112" dur="1000"/>
                                        <p:tgtEl>
                                          <p:spTgt spid="45"/>
                                        </p:tgtEl>
                                      </p:cBhvr>
                                    </p:animEffect>
                                    <p:anim calcmode="lin" valueType="num">
                                      <p:cBhvr>
                                        <p:cTn id="113" dur="1000" fill="hold"/>
                                        <p:tgtEl>
                                          <p:spTgt spid="45"/>
                                        </p:tgtEl>
                                        <p:attrNameLst>
                                          <p:attrName>ppt_x</p:attrName>
                                        </p:attrNameLst>
                                      </p:cBhvr>
                                      <p:tavLst>
                                        <p:tav tm="0">
                                          <p:val>
                                            <p:strVal val="#ppt_x"/>
                                          </p:val>
                                        </p:tav>
                                        <p:tav tm="100000">
                                          <p:val>
                                            <p:strVal val="#ppt_x"/>
                                          </p:val>
                                        </p:tav>
                                      </p:tavLst>
                                    </p:anim>
                                    <p:anim calcmode="lin" valueType="num">
                                      <p:cBhvr>
                                        <p:cTn id="114" dur="1000" fill="hold"/>
                                        <p:tgtEl>
                                          <p:spTgt spid="45"/>
                                        </p:tgtEl>
                                        <p:attrNameLst>
                                          <p:attrName>ppt_y</p:attrName>
                                        </p:attrNameLst>
                                      </p:cBhvr>
                                      <p:tavLst>
                                        <p:tav tm="0">
                                          <p:val>
                                            <p:strVal val="#ppt_y-.1"/>
                                          </p:val>
                                        </p:tav>
                                        <p:tav tm="100000">
                                          <p:val>
                                            <p:strVal val="#ppt_y"/>
                                          </p:val>
                                        </p:tav>
                                      </p:tavLst>
                                    </p:anim>
                                  </p:childTnLst>
                                </p:cTn>
                              </p:par>
                              <p:par>
                                <p:cTn id="115" presetID="47" presetClass="entr" presetSubtype="0" fill="hold" grpId="0" nodeType="withEffect">
                                  <p:stCondLst>
                                    <p:cond delay="0"/>
                                  </p:stCondLst>
                                  <p:childTnLst>
                                    <p:set>
                                      <p:cBhvr>
                                        <p:cTn id="116" dur="1" fill="hold">
                                          <p:stCondLst>
                                            <p:cond delay="0"/>
                                          </p:stCondLst>
                                        </p:cTn>
                                        <p:tgtEl>
                                          <p:spTgt spid="46"/>
                                        </p:tgtEl>
                                        <p:attrNameLst>
                                          <p:attrName>style.visibility</p:attrName>
                                        </p:attrNameLst>
                                      </p:cBhvr>
                                      <p:to>
                                        <p:strVal val="visible"/>
                                      </p:to>
                                    </p:set>
                                    <p:animEffect transition="in" filter="fade">
                                      <p:cBhvr>
                                        <p:cTn id="117" dur="1000"/>
                                        <p:tgtEl>
                                          <p:spTgt spid="46"/>
                                        </p:tgtEl>
                                      </p:cBhvr>
                                    </p:animEffect>
                                    <p:anim calcmode="lin" valueType="num">
                                      <p:cBhvr>
                                        <p:cTn id="118" dur="1000" fill="hold"/>
                                        <p:tgtEl>
                                          <p:spTgt spid="46"/>
                                        </p:tgtEl>
                                        <p:attrNameLst>
                                          <p:attrName>ppt_x</p:attrName>
                                        </p:attrNameLst>
                                      </p:cBhvr>
                                      <p:tavLst>
                                        <p:tav tm="0">
                                          <p:val>
                                            <p:strVal val="#ppt_x"/>
                                          </p:val>
                                        </p:tav>
                                        <p:tav tm="100000">
                                          <p:val>
                                            <p:strVal val="#ppt_x"/>
                                          </p:val>
                                        </p:tav>
                                      </p:tavLst>
                                    </p:anim>
                                    <p:anim calcmode="lin" valueType="num">
                                      <p:cBhvr>
                                        <p:cTn id="11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47"/>
                                        </p:tgtEl>
                                        <p:attrNameLst>
                                          <p:attrName>style.visibility</p:attrName>
                                        </p:attrNameLst>
                                      </p:cBhvr>
                                      <p:to>
                                        <p:strVal val="visible"/>
                                      </p:to>
                                    </p:set>
                                    <p:animEffect transition="in" filter="fade">
                                      <p:cBhvr>
                                        <p:cTn id="124" dur="1000"/>
                                        <p:tgtEl>
                                          <p:spTgt spid="47"/>
                                        </p:tgtEl>
                                      </p:cBhvr>
                                    </p:animEffect>
                                    <p:anim calcmode="lin" valueType="num">
                                      <p:cBhvr>
                                        <p:cTn id="125" dur="1000" fill="hold"/>
                                        <p:tgtEl>
                                          <p:spTgt spid="47"/>
                                        </p:tgtEl>
                                        <p:attrNameLst>
                                          <p:attrName>ppt_x</p:attrName>
                                        </p:attrNameLst>
                                      </p:cBhvr>
                                      <p:tavLst>
                                        <p:tav tm="0">
                                          <p:val>
                                            <p:strVal val="#ppt_x"/>
                                          </p:val>
                                        </p:tav>
                                        <p:tav tm="100000">
                                          <p:val>
                                            <p:strVal val="#ppt_x"/>
                                          </p:val>
                                        </p:tav>
                                      </p:tavLst>
                                    </p:anim>
                                    <p:anim calcmode="lin" valueType="num">
                                      <p:cBhvr>
                                        <p:cTn id="126" dur="1000" fill="hold"/>
                                        <p:tgtEl>
                                          <p:spTgt spid="47"/>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48"/>
                                        </p:tgtEl>
                                        <p:attrNameLst>
                                          <p:attrName>style.visibility</p:attrName>
                                        </p:attrNameLst>
                                      </p:cBhvr>
                                      <p:to>
                                        <p:strVal val="visible"/>
                                      </p:to>
                                    </p:set>
                                    <p:animEffect transition="in" filter="fade">
                                      <p:cBhvr>
                                        <p:cTn id="129" dur="1000"/>
                                        <p:tgtEl>
                                          <p:spTgt spid="48"/>
                                        </p:tgtEl>
                                      </p:cBhvr>
                                    </p:animEffect>
                                    <p:anim calcmode="lin" valueType="num">
                                      <p:cBhvr>
                                        <p:cTn id="130" dur="1000" fill="hold"/>
                                        <p:tgtEl>
                                          <p:spTgt spid="48"/>
                                        </p:tgtEl>
                                        <p:attrNameLst>
                                          <p:attrName>ppt_x</p:attrName>
                                        </p:attrNameLst>
                                      </p:cBhvr>
                                      <p:tavLst>
                                        <p:tav tm="0">
                                          <p:val>
                                            <p:strVal val="#ppt_x"/>
                                          </p:val>
                                        </p:tav>
                                        <p:tav tm="100000">
                                          <p:val>
                                            <p:strVal val="#ppt_x"/>
                                          </p:val>
                                        </p:tav>
                                      </p:tavLst>
                                    </p:anim>
                                    <p:anim calcmode="lin" valueType="num">
                                      <p:cBhvr>
                                        <p:cTn id="131"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grpId="0" nodeType="clickEffect">
                                  <p:stCondLst>
                                    <p:cond delay="0"/>
                                  </p:stCondLst>
                                  <p:childTnLst>
                                    <p:set>
                                      <p:cBhvr>
                                        <p:cTn id="135" dur="1" fill="hold">
                                          <p:stCondLst>
                                            <p:cond delay="0"/>
                                          </p:stCondLst>
                                        </p:cTn>
                                        <p:tgtEl>
                                          <p:spTgt spid="50"/>
                                        </p:tgtEl>
                                        <p:attrNameLst>
                                          <p:attrName>style.visibility</p:attrName>
                                        </p:attrNameLst>
                                      </p:cBhvr>
                                      <p:to>
                                        <p:strVal val="visible"/>
                                      </p:to>
                                    </p:set>
                                    <p:animEffect transition="in" filter="fade">
                                      <p:cBhvr>
                                        <p:cTn id="136" dur="1000"/>
                                        <p:tgtEl>
                                          <p:spTgt spid="50"/>
                                        </p:tgtEl>
                                      </p:cBhvr>
                                    </p:animEffect>
                                    <p:anim calcmode="lin" valueType="num">
                                      <p:cBhvr>
                                        <p:cTn id="137" dur="1000" fill="hold"/>
                                        <p:tgtEl>
                                          <p:spTgt spid="50"/>
                                        </p:tgtEl>
                                        <p:attrNameLst>
                                          <p:attrName>ppt_x</p:attrName>
                                        </p:attrNameLst>
                                      </p:cBhvr>
                                      <p:tavLst>
                                        <p:tav tm="0">
                                          <p:val>
                                            <p:strVal val="#ppt_x"/>
                                          </p:val>
                                        </p:tav>
                                        <p:tav tm="100000">
                                          <p:val>
                                            <p:strVal val="#ppt_x"/>
                                          </p:val>
                                        </p:tav>
                                      </p:tavLst>
                                    </p:anim>
                                    <p:anim calcmode="lin" valueType="num">
                                      <p:cBhvr>
                                        <p:cTn id="138" dur="1000" fill="hold"/>
                                        <p:tgtEl>
                                          <p:spTgt spid="50"/>
                                        </p:tgtEl>
                                        <p:attrNameLst>
                                          <p:attrName>ppt_y</p:attrName>
                                        </p:attrNameLst>
                                      </p:cBhvr>
                                      <p:tavLst>
                                        <p:tav tm="0">
                                          <p:val>
                                            <p:strVal val="#ppt_y+.1"/>
                                          </p:val>
                                        </p:tav>
                                        <p:tav tm="100000">
                                          <p:val>
                                            <p:strVal val="#ppt_y"/>
                                          </p:val>
                                        </p:tav>
                                      </p:tavLst>
                                    </p:anim>
                                  </p:childTnLst>
                                </p:cTn>
                              </p:par>
                              <p:par>
                                <p:cTn id="139" presetID="42" presetClass="entr" presetSubtype="0" fill="hold" grpId="0" nodeType="withEffect">
                                  <p:stCondLst>
                                    <p:cond delay="0"/>
                                  </p:stCondLst>
                                  <p:childTnLst>
                                    <p:set>
                                      <p:cBhvr>
                                        <p:cTn id="140" dur="1" fill="hold">
                                          <p:stCondLst>
                                            <p:cond delay="0"/>
                                          </p:stCondLst>
                                        </p:cTn>
                                        <p:tgtEl>
                                          <p:spTgt spid="49"/>
                                        </p:tgtEl>
                                        <p:attrNameLst>
                                          <p:attrName>style.visibility</p:attrName>
                                        </p:attrNameLst>
                                      </p:cBhvr>
                                      <p:to>
                                        <p:strVal val="visible"/>
                                      </p:to>
                                    </p:set>
                                    <p:animEffect transition="in" filter="fade">
                                      <p:cBhvr>
                                        <p:cTn id="141" dur="1000"/>
                                        <p:tgtEl>
                                          <p:spTgt spid="49"/>
                                        </p:tgtEl>
                                      </p:cBhvr>
                                    </p:animEffect>
                                    <p:anim calcmode="lin" valueType="num">
                                      <p:cBhvr>
                                        <p:cTn id="142" dur="1000" fill="hold"/>
                                        <p:tgtEl>
                                          <p:spTgt spid="49"/>
                                        </p:tgtEl>
                                        <p:attrNameLst>
                                          <p:attrName>ppt_x</p:attrName>
                                        </p:attrNameLst>
                                      </p:cBhvr>
                                      <p:tavLst>
                                        <p:tav tm="0">
                                          <p:val>
                                            <p:strVal val="#ppt_x"/>
                                          </p:val>
                                        </p:tav>
                                        <p:tav tm="100000">
                                          <p:val>
                                            <p:strVal val="#ppt_x"/>
                                          </p:val>
                                        </p:tav>
                                      </p:tavLst>
                                    </p:anim>
                                    <p:anim calcmode="lin" valueType="num">
                                      <p:cBhvr>
                                        <p:cTn id="14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nodeType="clickEffect">
                                  <p:stCondLst>
                                    <p:cond delay="0"/>
                                  </p:stCondLst>
                                  <p:childTnLst>
                                    <p:set>
                                      <p:cBhvr>
                                        <p:cTn id="147" dur="1" fill="hold">
                                          <p:stCondLst>
                                            <p:cond delay="0"/>
                                          </p:stCondLst>
                                        </p:cTn>
                                        <p:tgtEl>
                                          <p:spTgt spid="1026"/>
                                        </p:tgtEl>
                                        <p:attrNameLst>
                                          <p:attrName>style.visibility</p:attrName>
                                        </p:attrNameLst>
                                      </p:cBhvr>
                                      <p:to>
                                        <p:strVal val="visible"/>
                                      </p:to>
                                    </p:set>
                                    <p:anim calcmode="lin" valueType="num">
                                      <p:cBhvr>
                                        <p:cTn id="148" dur="500" fill="hold"/>
                                        <p:tgtEl>
                                          <p:spTgt spid="1026"/>
                                        </p:tgtEl>
                                        <p:attrNameLst>
                                          <p:attrName>ppt_w</p:attrName>
                                        </p:attrNameLst>
                                      </p:cBhvr>
                                      <p:tavLst>
                                        <p:tav tm="0">
                                          <p:val>
                                            <p:fltVal val="0"/>
                                          </p:val>
                                        </p:tav>
                                        <p:tav tm="100000">
                                          <p:val>
                                            <p:strVal val="#ppt_w"/>
                                          </p:val>
                                        </p:tav>
                                      </p:tavLst>
                                    </p:anim>
                                    <p:anim calcmode="lin" valueType="num">
                                      <p:cBhvr>
                                        <p:cTn id="149" dur="500" fill="hold"/>
                                        <p:tgtEl>
                                          <p:spTgt spid="1026"/>
                                        </p:tgtEl>
                                        <p:attrNameLst>
                                          <p:attrName>ppt_h</p:attrName>
                                        </p:attrNameLst>
                                      </p:cBhvr>
                                      <p:tavLst>
                                        <p:tav tm="0">
                                          <p:val>
                                            <p:fltVal val="0"/>
                                          </p:val>
                                        </p:tav>
                                        <p:tav tm="100000">
                                          <p:val>
                                            <p:strVal val="#ppt_h"/>
                                          </p:val>
                                        </p:tav>
                                      </p:tavLst>
                                    </p:anim>
                                    <p:animEffect transition="in" filter="fade">
                                      <p:cBhvr>
                                        <p:cTn id="15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3" grpId="0" animBg="1"/>
      <p:bldP spid="25" grpId="0" animBg="1"/>
      <p:bldP spid="30" grpId="0"/>
      <p:bldP spid="31" grpId="0" animBg="1"/>
      <p:bldP spid="28" grpId="0"/>
      <p:bldP spid="35" grpId="0" animBg="1"/>
      <p:bldP spid="36" grpId="0" animBg="1"/>
      <p:bldP spid="37" grpId="0"/>
      <p:bldP spid="39" grpId="0" animBg="1"/>
      <p:bldP spid="38" grpId="0"/>
      <p:bldP spid="40" grpId="0" animBg="1"/>
      <p:bldP spid="41" grpId="0"/>
      <p:bldP spid="42" grpId="0" animBg="1"/>
      <p:bldP spid="43" grpId="0"/>
      <p:bldP spid="44" grpId="0" animBg="1"/>
      <p:bldP spid="45" grpId="0" animBg="1"/>
      <p:bldP spid="46" grpId="0"/>
      <p:bldP spid="48" grpId="0" animBg="1"/>
      <p:bldP spid="47" grpId="0"/>
      <p:bldP spid="49" grpId="0" animBg="1"/>
      <p:bldP spid="50" grpId="0"/>
      <p:bldP spid="34" grpId="0"/>
      <p:bldP spid="5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611714850"/>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87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smtClean="0"/>
              <a:t>Komunikacija med sistemi – proces B</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766708166"/>
              </p:ext>
            </p:extLst>
          </p:nvPr>
        </p:nvGraphicFramePr>
        <p:xfrm>
          <a:off x="609599" y="1161601"/>
          <a:ext cx="11266967" cy="5512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72145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Novosti</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3780576859"/>
              </p:ext>
            </p:extLst>
          </p:nvPr>
        </p:nvGraphicFramePr>
        <p:xfrm>
          <a:off x="609600" y="1604963"/>
          <a:ext cx="11370590"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82207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Dopolnitve/novosti pri </a:t>
            </a:r>
            <a:r>
              <a:rPr lang="sl-SI" dirty="0" err="1" smtClean="0"/>
              <a:t>napotovalcih</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584324246"/>
              </p:ext>
            </p:extLst>
          </p:nvPr>
        </p:nvGraphicFramePr>
        <p:xfrm>
          <a:off x="609600" y="1604963"/>
          <a:ext cx="10955338"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30185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Dopolnitve/novosti pri </a:t>
            </a:r>
            <a:r>
              <a:rPr lang="sl-SI" dirty="0" err="1" smtClean="0"/>
              <a:t>napotnih</a:t>
            </a:r>
            <a:r>
              <a:rPr lang="sl-SI" dirty="0" smtClean="0"/>
              <a:t> zdravnikih</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463106486"/>
              </p:ext>
            </p:extLst>
          </p:nvPr>
        </p:nvGraphicFramePr>
        <p:xfrm>
          <a:off x="71120" y="1130300"/>
          <a:ext cx="11981180" cy="5613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93283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Novosti za paciente</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45698504"/>
              </p:ext>
            </p:extLst>
          </p:nvPr>
        </p:nvGraphicFramePr>
        <p:xfrm>
          <a:off x="609600" y="1604963"/>
          <a:ext cx="10955338"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46327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2216449780"/>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6245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BI </a:t>
            </a:r>
            <a:r>
              <a:rPr lang="sl-SI" dirty="0" err="1" smtClean="0"/>
              <a:t>eNaročanje</a:t>
            </a:r>
            <a:r>
              <a:rPr lang="sl-SI" dirty="0" smtClean="0"/>
              <a:t> – viri podatkov</a:t>
            </a:r>
            <a:endParaRPr lang="sl-SI" dirty="0"/>
          </a:p>
        </p:txBody>
      </p:sp>
      <p:graphicFrame>
        <p:nvGraphicFramePr>
          <p:cNvPr id="4" name="Diagram 3"/>
          <p:cNvGraphicFramePr/>
          <p:nvPr>
            <p:extLst>
              <p:ext uri="{D42A27DB-BD31-4B8C-83A1-F6EECF244321}">
                <p14:modId xmlns:p14="http://schemas.microsoft.com/office/powerpoint/2010/main" val="2659237058"/>
              </p:ext>
            </p:extLst>
          </p:nvPr>
        </p:nvGraphicFramePr>
        <p:xfrm>
          <a:off x="2062480" y="113622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3377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a:t>Cilji </a:t>
            </a:r>
            <a:r>
              <a:rPr lang="sl-SI" sz="2800" b="1" dirty="0" smtClean="0"/>
              <a:t>projekta </a:t>
            </a:r>
            <a:r>
              <a:rPr lang="sl-SI" sz="2800" b="1" dirty="0" err="1" smtClean="0"/>
              <a:t>eNaročanje</a:t>
            </a:r>
            <a:endParaRPr lang="sl-SI" sz="2800" b="1" dirty="0"/>
          </a:p>
        </p:txBody>
      </p:sp>
      <p:graphicFrame>
        <p:nvGraphicFramePr>
          <p:cNvPr id="5" name="Ograda vsebine 4"/>
          <p:cNvGraphicFramePr>
            <a:graphicFrameLocks noGrp="1"/>
          </p:cNvGraphicFramePr>
          <p:nvPr>
            <p:ph idx="1"/>
            <p:extLst>
              <p:ext uri="{D42A27DB-BD31-4B8C-83A1-F6EECF244321}">
                <p14:modId xmlns:p14="http://schemas.microsoft.com/office/powerpoint/2010/main" val="2162970582"/>
              </p:ext>
            </p:extLst>
          </p:nvPr>
        </p:nvGraphicFramePr>
        <p:xfrm>
          <a:off x="206063" y="1068946"/>
          <a:ext cx="11822805" cy="5293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3619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noProof="0" dirty="0" smtClean="0"/>
              <a:t>Priklic podatkov iz eNaročanja</a:t>
            </a:r>
            <a:endParaRPr lang="sl-SI" noProof="0" dirty="0"/>
          </a:p>
        </p:txBody>
      </p:sp>
      <p:graphicFrame>
        <p:nvGraphicFramePr>
          <p:cNvPr id="5" name="Diagram 4"/>
          <p:cNvGraphicFramePr/>
          <p:nvPr>
            <p:extLst>
              <p:ext uri="{D42A27DB-BD31-4B8C-83A1-F6EECF244321}">
                <p14:modId xmlns:p14="http://schemas.microsoft.com/office/powerpoint/2010/main" val="2024382736"/>
              </p:ext>
            </p:extLst>
          </p:nvPr>
        </p:nvGraphicFramePr>
        <p:xfrm>
          <a:off x="1082541" y="1175306"/>
          <a:ext cx="9820517" cy="5553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846594" y="1515366"/>
            <a:ext cx="4359040" cy="1723549"/>
          </a:xfrm>
          <a:prstGeom prst="rect">
            <a:avLst/>
          </a:prstGeom>
          <a:noFill/>
        </p:spPr>
        <p:txBody>
          <a:bodyPr wrap="square" rtlCol="0">
            <a:spAutoFit/>
          </a:bodyPr>
          <a:lstStyle/>
          <a:p>
            <a:pPr marL="171450" lvl="0" indent="-171450">
              <a:buSzPct val="140000"/>
              <a:buFont typeface="Arial" panose="020B0604020202020204" pitchFamily="34" charset="0"/>
              <a:buChar char="•"/>
            </a:pPr>
            <a:r>
              <a:rPr lang="hr-HR" sz="1600" dirty="0"/>
              <a:t>Kontrolni pregled</a:t>
            </a:r>
          </a:p>
          <a:p>
            <a:pPr marL="171450" lvl="0" indent="-171450">
              <a:buSzPct val="140000"/>
              <a:buFont typeface="Arial" panose="020B0604020202020204" pitchFamily="34" charset="0"/>
              <a:buChar char="•"/>
            </a:pPr>
            <a:r>
              <a:rPr lang="hr-HR" sz="1600" dirty="0" err="1"/>
              <a:t>Številka</a:t>
            </a:r>
            <a:r>
              <a:rPr lang="hr-HR" sz="1600" dirty="0"/>
              <a:t> povezane </a:t>
            </a:r>
            <a:r>
              <a:rPr lang="hr-HR" sz="1600" dirty="0" err="1"/>
              <a:t>napotnice</a:t>
            </a:r>
            <a:endParaRPr lang="hr-HR" sz="1600" dirty="0"/>
          </a:p>
          <a:p>
            <a:pPr marL="171450" indent="-171450">
              <a:buSzPct val="140000"/>
              <a:buFont typeface="Arial" panose="020B0604020202020204" pitchFamily="34" charset="0"/>
              <a:buChar char="•"/>
            </a:pPr>
            <a:r>
              <a:rPr lang="hr-HR" sz="1600" dirty="0" err="1" smtClean="0"/>
              <a:t>Podatki</a:t>
            </a:r>
            <a:r>
              <a:rPr lang="hr-HR" sz="1600" dirty="0" smtClean="0"/>
              <a:t> o </a:t>
            </a:r>
            <a:r>
              <a:rPr lang="hr-HR" sz="1600" dirty="0" err="1" smtClean="0"/>
              <a:t>pacientu</a:t>
            </a:r>
            <a:endParaRPr lang="hr-HR" sz="1600" dirty="0" smtClean="0"/>
          </a:p>
          <a:p>
            <a:pPr marL="171450" indent="-171450">
              <a:buSzPct val="140000"/>
              <a:buFont typeface="Arial" panose="020B0604020202020204" pitchFamily="34" charset="0"/>
              <a:buChar char="•"/>
            </a:pPr>
            <a:r>
              <a:rPr lang="hr-HR" sz="1600" dirty="0" err="1" smtClean="0"/>
              <a:t>Stopnja</a:t>
            </a:r>
            <a:r>
              <a:rPr lang="hr-HR" sz="1600" dirty="0" smtClean="0"/>
              <a:t> </a:t>
            </a:r>
            <a:r>
              <a:rPr lang="hr-HR" sz="1600" dirty="0" err="1" smtClean="0"/>
              <a:t>nujnosti</a:t>
            </a:r>
            <a:r>
              <a:rPr lang="hr-HR" sz="1600" dirty="0" smtClean="0"/>
              <a:t> </a:t>
            </a:r>
            <a:r>
              <a:rPr lang="hr-HR" sz="1600" dirty="0" err="1" smtClean="0"/>
              <a:t>naročila</a:t>
            </a:r>
            <a:r>
              <a:rPr lang="hr-HR" sz="1600" dirty="0" smtClean="0"/>
              <a:t> (hitro/redno)</a:t>
            </a:r>
          </a:p>
          <a:p>
            <a:pPr marL="171450" indent="-171450">
              <a:buSzPct val="140000"/>
              <a:buFont typeface="Arial" panose="020B0604020202020204" pitchFamily="34" charset="0"/>
              <a:buChar char="•"/>
            </a:pPr>
            <a:r>
              <a:rPr lang="hr-HR" sz="1600" dirty="0" smtClean="0"/>
              <a:t>Vrsta </a:t>
            </a:r>
            <a:r>
              <a:rPr lang="hr-HR" sz="1600" dirty="0" err="1" smtClean="0"/>
              <a:t>naročila</a:t>
            </a:r>
            <a:r>
              <a:rPr lang="hr-HR" sz="1600" dirty="0" smtClean="0"/>
              <a:t> (</a:t>
            </a:r>
            <a:r>
              <a:rPr lang="hr-HR" sz="1600" dirty="0" err="1" smtClean="0"/>
              <a:t>čakalna</a:t>
            </a:r>
            <a:r>
              <a:rPr lang="hr-HR" sz="1600" dirty="0" smtClean="0"/>
              <a:t> knjiga/</a:t>
            </a:r>
            <a:r>
              <a:rPr lang="hr-HR" sz="1600" dirty="0" err="1" smtClean="0"/>
              <a:t>čakalna</a:t>
            </a:r>
            <a:r>
              <a:rPr lang="hr-HR" sz="1600" dirty="0" smtClean="0"/>
              <a:t> vrsta)</a:t>
            </a:r>
          </a:p>
          <a:p>
            <a:pPr marL="171450" indent="-171450">
              <a:buSzPct val="140000"/>
              <a:buFont typeface="Arial" panose="020B0604020202020204" pitchFamily="34" charset="0"/>
              <a:buChar char="•"/>
            </a:pPr>
            <a:r>
              <a:rPr lang="hr-HR" sz="1600" dirty="0" smtClean="0"/>
              <a:t>...</a:t>
            </a:r>
          </a:p>
          <a:p>
            <a:pPr marL="171450" indent="-171450">
              <a:buFont typeface="Arial" panose="020B0604020202020204" pitchFamily="34" charset="0"/>
              <a:buChar char="•"/>
            </a:pPr>
            <a:endParaRPr lang="hr-HR" sz="1000" dirty="0"/>
          </a:p>
        </p:txBody>
      </p:sp>
      <p:sp>
        <p:nvSpPr>
          <p:cNvPr id="4" name="TextBox 3"/>
          <p:cNvSpPr txBox="1"/>
          <p:nvPr/>
        </p:nvSpPr>
        <p:spPr>
          <a:xfrm>
            <a:off x="5792350" y="3448890"/>
            <a:ext cx="2749086" cy="1723549"/>
          </a:xfrm>
          <a:prstGeom prst="rect">
            <a:avLst/>
          </a:prstGeom>
          <a:noFill/>
        </p:spPr>
        <p:txBody>
          <a:bodyPr wrap="none" rtlCol="0">
            <a:spAutoFit/>
          </a:bodyPr>
          <a:lstStyle/>
          <a:p>
            <a:pPr marL="171450" lvl="0" indent="-171450">
              <a:buSzPct val="140000"/>
              <a:buFont typeface="Arial" panose="020B0604020202020204" pitchFamily="34" charset="0"/>
              <a:buChar char="•"/>
            </a:pPr>
            <a:r>
              <a:rPr lang="hr-HR" sz="1600" dirty="0" smtClean="0"/>
              <a:t>Prvi </a:t>
            </a:r>
            <a:r>
              <a:rPr lang="hr-HR" sz="1600" dirty="0"/>
              <a:t>prosti termin </a:t>
            </a:r>
            <a:r>
              <a:rPr lang="hr-HR" sz="1600" dirty="0" smtClean="0"/>
              <a:t>– hitri</a:t>
            </a:r>
          </a:p>
          <a:p>
            <a:pPr marL="171450" lvl="0" indent="-171450">
              <a:buSzPct val="140000"/>
              <a:buFont typeface="Arial" panose="020B0604020202020204" pitchFamily="34" charset="0"/>
              <a:buChar char="•"/>
            </a:pPr>
            <a:r>
              <a:rPr lang="hr-HR" sz="1600" dirty="0" smtClean="0"/>
              <a:t>Prvi </a:t>
            </a:r>
            <a:r>
              <a:rPr lang="hr-HR" sz="1600" dirty="0"/>
              <a:t>prosit blok termin – </a:t>
            </a:r>
            <a:r>
              <a:rPr lang="hr-HR" sz="1600" dirty="0" smtClean="0"/>
              <a:t>hitri</a:t>
            </a:r>
          </a:p>
          <a:p>
            <a:pPr marL="171450" lvl="0" indent="-171450">
              <a:buSzPct val="140000"/>
              <a:buFont typeface="Arial" panose="020B0604020202020204" pitchFamily="34" charset="0"/>
              <a:buChar char="•"/>
            </a:pPr>
            <a:r>
              <a:rPr lang="hr-HR" sz="1600" dirty="0" smtClean="0"/>
              <a:t>Status </a:t>
            </a:r>
            <a:r>
              <a:rPr lang="hr-HR" sz="1600" dirty="0" err="1"/>
              <a:t>prostega</a:t>
            </a:r>
            <a:r>
              <a:rPr lang="hr-HR" sz="1600" dirty="0"/>
              <a:t> termina</a:t>
            </a:r>
          </a:p>
          <a:p>
            <a:pPr marL="171450" indent="-171450">
              <a:buSzPct val="140000"/>
              <a:buFont typeface="Arial" panose="020B0604020202020204" pitchFamily="34" charset="0"/>
              <a:buChar char="•"/>
            </a:pPr>
            <a:endParaRPr lang="hr-HR" sz="2000" dirty="0" smtClean="0"/>
          </a:p>
          <a:p>
            <a:pPr marL="171450" indent="-171450">
              <a:buSzPct val="140000"/>
              <a:buFont typeface="Arial" panose="020B0604020202020204" pitchFamily="34" charset="0"/>
              <a:buChar char="•"/>
            </a:pPr>
            <a:endParaRPr lang="hr-HR" sz="1000" dirty="0" smtClean="0"/>
          </a:p>
          <a:p>
            <a:pPr marL="171450" indent="-171450">
              <a:buSzPct val="140000"/>
              <a:buFont typeface="Arial" panose="020B0604020202020204" pitchFamily="34" charset="0"/>
              <a:buChar char="•"/>
            </a:pPr>
            <a:endParaRPr lang="hr-HR" sz="1000" dirty="0" smtClean="0"/>
          </a:p>
          <a:p>
            <a:endParaRPr lang="hr-HR" dirty="0"/>
          </a:p>
        </p:txBody>
      </p:sp>
      <p:sp>
        <p:nvSpPr>
          <p:cNvPr id="6" name="TextBox 5"/>
          <p:cNvSpPr txBox="1"/>
          <p:nvPr/>
        </p:nvSpPr>
        <p:spPr>
          <a:xfrm>
            <a:off x="5854345" y="5080106"/>
            <a:ext cx="3661259" cy="1477328"/>
          </a:xfrm>
          <a:prstGeom prst="rect">
            <a:avLst/>
          </a:prstGeom>
          <a:noFill/>
        </p:spPr>
        <p:txBody>
          <a:bodyPr wrap="none" rtlCol="0">
            <a:spAutoFit/>
          </a:bodyPr>
          <a:lstStyle/>
          <a:p>
            <a:pPr marL="171450" indent="-171450">
              <a:buSzPct val="140000"/>
              <a:buFont typeface="Arial" panose="020B0604020202020204" pitchFamily="34" charset="0"/>
              <a:buChar char="•"/>
            </a:pPr>
            <a:r>
              <a:rPr lang="hr-HR" sz="1600" dirty="0" smtClean="0"/>
              <a:t>Regija</a:t>
            </a:r>
          </a:p>
          <a:p>
            <a:pPr marL="171450" indent="-171450">
              <a:buSzPct val="140000"/>
              <a:buFont typeface="Arial" panose="020B0604020202020204" pitchFamily="34" charset="0"/>
              <a:buChar char="•"/>
            </a:pPr>
            <a:r>
              <a:rPr lang="hr-HR" sz="1600" dirty="0" smtClean="0"/>
              <a:t>Rok </a:t>
            </a:r>
            <a:r>
              <a:rPr lang="hr-HR" sz="1600" dirty="0" err="1" smtClean="0"/>
              <a:t>veljavnosti</a:t>
            </a:r>
            <a:r>
              <a:rPr lang="hr-HR" sz="1600" dirty="0" smtClean="0"/>
              <a:t> </a:t>
            </a:r>
            <a:r>
              <a:rPr lang="hr-HR" sz="1600" dirty="0" err="1" smtClean="0"/>
              <a:t>napotnice</a:t>
            </a:r>
            <a:endParaRPr lang="hr-HR" sz="1600" dirty="0" smtClean="0"/>
          </a:p>
          <a:p>
            <a:pPr marL="171450" indent="-171450">
              <a:buSzPct val="140000"/>
              <a:buFont typeface="Arial" panose="020B0604020202020204" pitchFamily="34" charset="0"/>
              <a:buChar char="•"/>
            </a:pPr>
            <a:r>
              <a:rPr lang="hr-HR" sz="1600" dirty="0" smtClean="0"/>
              <a:t>Šifra papirnate </a:t>
            </a:r>
            <a:r>
              <a:rPr lang="hr-HR" sz="1600" dirty="0" err="1" smtClean="0"/>
              <a:t>napotnice</a:t>
            </a:r>
            <a:r>
              <a:rPr lang="hr-HR" sz="1600" dirty="0" smtClean="0"/>
              <a:t> na </a:t>
            </a:r>
            <a:r>
              <a:rPr lang="hr-HR" sz="1600" dirty="0" err="1" smtClean="0"/>
              <a:t>eNapotnici</a:t>
            </a:r>
            <a:endParaRPr lang="hr-HR" sz="1600" dirty="0" smtClean="0"/>
          </a:p>
          <a:p>
            <a:pPr marL="171450" indent="-171450">
              <a:buSzPct val="140000"/>
              <a:buFont typeface="Arial" panose="020B0604020202020204" pitchFamily="34" charset="0"/>
              <a:buChar char="•"/>
            </a:pPr>
            <a:r>
              <a:rPr lang="hr-HR" sz="1600" dirty="0" smtClean="0"/>
              <a:t>Razlog </a:t>
            </a:r>
            <a:r>
              <a:rPr lang="hr-HR" sz="1600" dirty="0" err="1" smtClean="0"/>
              <a:t>napotitve</a:t>
            </a:r>
            <a:endParaRPr lang="hr-HR" sz="1600" dirty="0" smtClean="0"/>
          </a:p>
          <a:p>
            <a:pPr marL="171450" indent="-171450">
              <a:buSzPct val="140000"/>
              <a:buFont typeface="Arial" panose="020B0604020202020204" pitchFamily="34" charset="0"/>
              <a:buChar char="•"/>
            </a:pPr>
            <a:r>
              <a:rPr lang="hr-HR" sz="1600" dirty="0" smtClean="0"/>
              <a:t>...</a:t>
            </a:r>
          </a:p>
          <a:p>
            <a:endParaRPr lang="hr-HR" sz="1000" dirty="0"/>
          </a:p>
        </p:txBody>
      </p:sp>
    </p:spTree>
    <p:extLst>
      <p:ext uri="{BB962C8B-B14F-4D97-AF65-F5344CB8AC3E}">
        <p14:creationId xmlns:p14="http://schemas.microsoft.com/office/powerpoint/2010/main" val="2241834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noProof="0" dirty="0" smtClean="0"/>
              <a:t>Analitični model</a:t>
            </a:r>
            <a:endParaRPr lang="sl-SI" noProof="0" dirty="0"/>
          </a:p>
        </p:txBody>
      </p:sp>
      <p:sp>
        <p:nvSpPr>
          <p:cNvPr id="3" name="Content Placeholder 2"/>
          <p:cNvSpPr>
            <a:spLocks noGrp="1"/>
          </p:cNvSpPr>
          <p:nvPr>
            <p:ph idx="1"/>
          </p:nvPr>
        </p:nvSpPr>
        <p:spPr/>
        <p:txBody>
          <a:bodyPr/>
          <a:lstStyle/>
          <a:p>
            <a:pPr marL="0" indent="0">
              <a:buNone/>
            </a:pPr>
            <a:r>
              <a:rPr lang="sl-SI" noProof="0" dirty="0" smtClean="0"/>
              <a:t> Multidimenzionalne kocke za ad-hoc analizo</a:t>
            </a:r>
          </a:p>
          <a:p>
            <a:pPr marL="444500" indent="-444500">
              <a:buNone/>
            </a:pPr>
            <a:r>
              <a:rPr lang="sl-SI" noProof="0" dirty="0" smtClean="0"/>
              <a:t> Pogled na podatke iz vseh vidikov </a:t>
            </a:r>
          </a:p>
          <a:p>
            <a:pPr marL="444500" indent="-444500">
              <a:buNone/>
            </a:pPr>
            <a:r>
              <a:rPr lang="sl-SI" dirty="0"/>
              <a:t> I</a:t>
            </a:r>
            <a:r>
              <a:rPr lang="sl-SI" noProof="0" dirty="0" err="1" smtClean="0"/>
              <a:t>ntuitivna</a:t>
            </a:r>
            <a:r>
              <a:rPr lang="sl-SI" noProof="0" dirty="0" smtClean="0"/>
              <a:t> in enostavna navigacija skozi podatke</a:t>
            </a:r>
          </a:p>
          <a:p>
            <a:pPr marL="0" indent="0">
              <a:buNone/>
            </a:pPr>
            <a:r>
              <a:rPr lang="sl-SI" noProof="0" dirty="0" smtClean="0"/>
              <a:t> Predefinirana poslovna logika</a:t>
            </a:r>
          </a:p>
          <a:p>
            <a:pPr>
              <a:buFont typeface="Wingdings" panose="05000000000000000000" pitchFamily="2" charset="2"/>
              <a:buChar char="§"/>
            </a:pPr>
            <a:endParaRPr lang="sl-SI" noProof="0" dirty="0" smtClean="0"/>
          </a:p>
          <a:p>
            <a:pPr marL="0" indent="0">
              <a:buNone/>
            </a:pPr>
            <a:r>
              <a:rPr lang="sl-SI" noProof="0" dirty="0" smtClean="0"/>
              <a:t>Način analize</a:t>
            </a:r>
          </a:p>
          <a:p>
            <a:pPr lvl="1">
              <a:buFont typeface="Wingdings" panose="05000000000000000000" pitchFamily="2" charset="2"/>
              <a:buChar char="§"/>
            </a:pPr>
            <a:r>
              <a:rPr lang="sl-SI" noProof="0" dirty="0" smtClean="0"/>
              <a:t>Interaktivna analitika – Excel</a:t>
            </a:r>
          </a:p>
          <a:p>
            <a:pPr lvl="1">
              <a:buFont typeface="Wingdings" panose="05000000000000000000" pitchFamily="2" charset="2"/>
              <a:buChar char="§"/>
            </a:pPr>
            <a:r>
              <a:rPr lang="sl-SI" noProof="0" dirty="0" smtClean="0"/>
              <a:t>Predefinirana poročila – portal poročil</a:t>
            </a:r>
          </a:p>
          <a:p>
            <a:pPr marL="201168" lvl="1" indent="0">
              <a:buNone/>
            </a:pPr>
            <a:endParaRPr lang="sl-SI" noProof="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5293" y="4123702"/>
            <a:ext cx="2053403" cy="174539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806" y="3277972"/>
            <a:ext cx="1524003" cy="85344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9428" y="4545021"/>
            <a:ext cx="2044557" cy="910466"/>
          </a:xfrm>
          <a:prstGeom prst="rect">
            <a:avLst/>
          </a:prstGeom>
        </p:spPr>
      </p:pic>
      <p:cxnSp>
        <p:nvCxnSpPr>
          <p:cNvPr id="9" name="Straight Arrow Connector 8"/>
          <p:cNvCxnSpPr/>
          <p:nvPr/>
        </p:nvCxnSpPr>
        <p:spPr>
          <a:xfrm>
            <a:off x="8589196" y="4972692"/>
            <a:ext cx="4332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985714" y="4123702"/>
            <a:ext cx="229579" cy="150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70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l-SI" noProof="0" dirty="0" smtClean="0"/>
              <a:t>Analitika in poročanje</a:t>
            </a:r>
            <a:endParaRPr lang="sl-SI" noProof="0" dirty="0"/>
          </a:p>
        </p:txBody>
      </p:sp>
      <p:sp>
        <p:nvSpPr>
          <p:cNvPr id="8" name="Content Placeholder 7"/>
          <p:cNvSpPr>
            <a:spLocks noGrp="1"/>
          </p:cNvSpPr>
          <p:nvPr>
            <p:ph idx="1"/>
          </p:nvPr>
        </p:nvSpPr>
        <p:spPr/>
        <p:txBody>
          <a:bodyPr/>
          <a:lstStyle/>
          <a:p>
            <a:pPr marL="0" indent="0">
              <a:buNone/>
            </a:pPr>
            <a:r>
              <a:rPr lang="sl-SI" noProof="0" dirty="0" smtClean="0"/>
              <a:t>Izvajanje povpraševanja nad analitičnim modelom daje odgovore na vprašanja, kot so:</a:t>
            </a:r>
          </a:p>
          <a:p>
            <a:pPr lvl="1">
              <a:buFont typeface="Wingdings" panose="05000000000000000000" pitchFamily="2" charset="2"/>
              <a:buChar char="§"/>
            </a:pPr>
            <a:r>
              <a:rPr lang="sl-SI" noProof="0" dirty="0" smtClean="0"/>
              <a:t>Kakšno je število odprtih naročil in povprečna čakalna doba za storitev X v ustanovi Y?</a:t>
            </a:r>
          </a:p>
          <a:p>
            <a:pPr lvl="1">
              <a:buFont typeface="Wingdings" panose="05000000000000000000" pitchFamily="2" charset="2"/>
              <a:buChar char="§"/>
            </a:pPr>
            <a:r>
              <a:rPr lang="sl-SI" noProof="0" dirty="0" smtClean="0"/>
              <a:t>Kakšna je povprečna čakalna doba naročil z indikatorjem kontrolni pregled po mesecih v tekočem letu?</a:t>
            </a:r>
          </a:p>
          <a:p>
            <a:pPr lvl="1">
              <a:buFont typeface="Wingdings" panose="05000000000000000000" pitchFamily="2" charset="2"/>
              <a:buChar char="§"/>
            </a:pPr>
            <a:r>
              <a:rPr lang="sl-SI" noProof="0" dirty="0" smtClean="0"/>
              <a:t>Kolikšna je rast/upad povprečne čakalne dobe v tekočem mesecu glede na prejšnji?</a:t>
            </a:r>
          </a:p>
          <a:p>
            <a:pPr lvl="1">
              <a:buFont typeface="Wingdings" panose="05000000000000000000" pitchFamily="2" charset="2"/>
              <a:buChar char="§"/>
            </a:pPr>
            <a:r>
              <a:rPr lang="sl-SI" noProof="0" dirty="0" smtClean="0"/>
              <a:t>Čez koliko dni je prvi prosti termin za storitev X v ustanovi Y?</a:t>
            </a:r>
          </a:p>
          <a:p>
            <a:pPr lvl="1">
              <a:buFont typeface="Wingdings" panose="05000000000000000000" pitchFamily="2" charset="2"/>
              <a:buChar char="§"/>
            </a:pPr>
            <a:r>
              <a:rPr lang="sl-SI" noProof="0" dirty="0" smtClean="0"/>
              <a:t>...</a:t>
            </a:r>
          </a:p>
          <a:p>
            <a:endParaRPr lang="sl-SI" noProof="0" dirty="0"/>
          </a:p>
        </p:txBody>
      </p:sp>
    </p:spTree>
    <p:extLst>
      <p:ext uri="{BB962C8B-B14F-4D97-AF65-F5344CB8AC3E}">
        <p14:creationId xmlns:p14="http://schemas.microsoft.com/office/powerpoint/2010/main" val="661966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Že pripravljena poročila</a:t>
            </a:r>
            <a:endParaRPr lang="sl-SI" dirty="0"/>
          </a:p>
        </p:txBody>
      </p:sp>
      <p:sp>
        <p:nvSpPr>
          <p:cNvPr id="3" name="Ograda vsebine 2"/>
          <p:cNvSpPr>
            <a:spLocks noGrp="1"/>
          </p:cNvSpPr>
          <p:nvPr>
            <p:ph idx="1"/>
          </p:nvPr>
        </p:nvSpPr>
        <p:spPr>
          <a:xfrm>
            <a:off x="914400" y="1049482"/>
            <a:ext cx="11277600" cy="5625638"/>
          </a:xfrm>
        </p:spPr>
        <p:txBody>
          <a:bodyPr/>
          <a:lstStyle/>
          <a:p>
            <a:pPr lvl="0"/>
            <a:r>
              <a:rPr lang="sl-SI" sz="2800" dirty="0"/>
              <a:t>5 izvajalcev z najkrajšo ČD in pet z najdaljšo po stopnjah nujnosti</a:t>
            </a:r>
          </a:p>
          <a:p>
            <a:pPr lvl="0"/>
            <a:r>
              <a:rPr lang="sl-SI" sz="2800" dirty="0"/>
              <a:t>Skupno število vseh čakajočih za vse storitve po tipih VZS (Grafični prikaz)</a:t>
            </a:r>
          </a:p>
          <a:p>
            <a:pPr lvl="0"/>
            <a:r>
              <a:rPr lang="sl-SI" sz="2800" dirty="0"/>
              <a:t>Skupno število vseh čakajočih za vse storitve po tipih VZS</a:t>
            </a:r>
          </a:p>
          <a:p>
            <a:pPr lvl="0"/>
            <a:r>
              <a:rPr lang="sl-SI" sz="2800" dirty="0"/>
              <a:t>Seznam izvajalcev po vseh storitvah, pri katerih je ČD=0 ter obeh stopnjah nujnosti</a:t>
            </a:r>
          </a:p>
          <a:p>
            <a:pPr lvl="0"/>
            <a:r>
              <a:rPr lang="sl-SI" sz="2800" dirty="0"/>
              <a:t>Seznam storitev, pri katerih je presežena dopustna ČD po izvajalcih</a:t>
            </a:r>
          </a:p>
          <a:p>
            <a:pPr lvl="0"/>
            <a:r>
              <a:rPr lang="sl-SI" sz="2800" dirty="0"/>
              <a:t>Odstopanja vrednosti čakalne dobe in časa realizacije 50 odstotkov po ustanovah in medicinskih storitvah</a:t>
            </a:r>
          </a:p>
          <a:p>
            <a:pPr lvl="0"/>
            <a:r>
              <a:rPr lang="sl-SI" sz="2800" dirty="0"/>
              <a:t>Povprečna čakalna doba in čas realizacije po medicinskih storitvah</a:t>
            </a:r>
          </a:p>
          <a:p>
            <a:pPr lvl="0"/>
            <a:r>
              <a:rPr lang="sl-SI" sz="2800" dirty="0"/>
              <a:t>Število izvajalcev posamezne storitve VZS</a:t>
            </a:r>
          </a:p>
          <a:p>
            <a:pPr lvl="0"/>
            <a:r>
              <a:rPr lang="sl-SI" sz="2800" dirty="0"/>
              <a:t>Prvi prosti termin</a:t>
            </a:r>
          </a:p>
          <a:p>
            <a:endParaRPr lang="sl-SI" sz="2800" dirty="0"/>
          </a:p>
        </p:txBody>
      </p:sp>
    </p:spTree>
    <p:extLst>
      <p:ext uri="{BB962C8B-B14F-4D97-AF65-F5344CB8AC3E}">
        <p14:creationId xmlns:p14="http://schemas.microsoft.com/office/powerpoint/2010/main" val="1179525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noProof="0" dirty="0" smtClean="0"/>
              <a:t>Primeri poročil </a:t>
            </a:r>
            <a:endParaRPr lang="sl-SI" noProof="0" dirty="0"/>
          </a:p>
        </p:txBody>
      </p:sp>
      <p:pic>
        <p:nvPicPr>
          <p:cNvPr id="6" name="Content Placeholder 3"/>
          <p:cNvPicPr>
            <a:picLocks noChangeAspect="1"/>
          </p:cNvPicPr>
          <p:nvPr/>
        </p:nvPicPr>
        <p:blipFill>
          <a:blip r:embed="rId2"/>
          <a:stretch>
            <a:fillRect/>
          </a:stretch>
        </p:blipFill>
        <p:spPr bwMode="auto">
          <a:xfrm>
            <a:off x="447040" y="1849120"/>
            <a:ext cx="11430000" cy="461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 name="TextBox 4"/>
          <p:cNvSpPr txBox="1"/>
          <p:nvPr/>
        </p:nvSpPr>
        <p:spPr>
          <a:xfrm>
            <a:off x="713231" y="1188801"/>
            <a:ext cx="9529917" cy="1015663"/>
          </a:xfrm>
          <a:prstGeom prst="rect">
            <a:avLst/>
          </a:prstGeom>
          <a:noFill/>
        </p:spPr>
        <p:txBody>
          <a:bodyPr wrap="none" rtlCol="0">
            <a:spAutoFit/>
          </a:bodyPr>
          <a:lstStyle/>
          <a:p>
            <a:r>
              <a:rPr lang="hr-HR" dirty="0" smtClean="0"/>
              <a:t>Prikaz prvih prostih </a:t>
            </a:r>
            <a:r>
              <a:rPr lang="hr-HR" dirty="0" err="1" smtClean="0"/>
              <a:t>terminov</a:t>
            </a:r>
            <a:endParaRPr lang="hr-HR" dirty="0" smtClean="0"/>
          </a:p>
          <a:p>
            <a:r>
              <a:rPr lang="hr-HR" sz="1400" i="1" dirty="0" smtClean="0"/>
              <a:t>(Za </a:t>
            </a:r>
            <a:r>
              <a:rPr lang="hr-HR" sz="1400" i="1" dirty="0" err="1" smtClean="0"/>
              <a:t>vsako</a:t>
            </a:r>
            <a:r>
              <a:rPr lang="hr-HR" sz="1400" i="1" dirty="0" smtClean="0"/>
              <a:t> </a:t>
            </a:r>
            <a:r>
              <a:rPr lang="hr-HR" sz="1400" i="1" dirty="0" err="1" smtClean="0"/>
              <a:t>storitev</a:t>
            </a:r>
            <a:r>
              <a:rPr lang="hr-HR" sz="1400" i="1" dirty="0" smtClean="0"/>
              <a:t> v ustanovi, </a:t>
            </a:r>
            <a:r>
              <a:rPr lang="hr-HR" sz="1400" i="1" dirty="0" err="1" smtClean="0"/>
              <a:t>ki</a:t>
            </a:r>
            <a:r>
              <a:rPr lang="hr-HR" sz="1400" i="1" dirty="0" smtClean="0"/>
              <a:t> to </a:t>
            </a:r>
            <a:r>
              <a:rPr lang="hr-HR" sz="1400" i="1" dirty="0" err="1" smtClean="0"/>
              <a:t>storitev</a:t>
            </a:r>
            <a:r>
              <a:rPr lang="hr-HR" sz="1400" i="1" dirty="0" smtClean="0"/>
              <a:t> </a:t>
            </a:r>
            <a:r>
              <a:rPr lang="hr-HR" sz="1400" i="1" dirty="0" err="1" smtClean="0"/>
              <a:t>izvaja</a:t>
            </a:r>
            <a:r>
              <a:rPr lang="hr-HR" sz="1400" i="1" dirty="0" smtClean="0"/>
              <a:t>, prikaži prvi prosti </a:t>
            </a:r>
            <a:r>
              <a:rPr lang="hr-HR" sz="1400" i="1" dirty="0" err="1" smtClean="0"/>
              <a:t>in</a:t>
            </a:r>
            <a:r>
              <a:rPr lang="hr-HR" sz="1400" i="1" dirty="0" smtClean="0"/>
              <a:t> prvi prosti blok termin na </a:t>
            </a:r>
            <a:r>
              <a:rPr lang="hr-HR" sz="1400" i="1" dirty="0" err="1" smtClean="0"/>
              <a:t>določen</a:t>
            </a:r>
            <a:r>
              <a:rPr lang="hr-HR" sz="1400" i="1" dirty="0" smtClean="0"/>
              <a:t> datum, glede na </a:t>
            </a:r>
            <a:r>
              <a:rPr lang="hr-HR" sz="1400" i="1" dirty="0" err="1" smtClean="0"/>
              <a:t>nujnost</a:t>
            </a:r>
            <a:r>
              <a:rPr lang="hr-HR" sz="1400" i="1" dirty="0" smtClean="0"/>
              <a:t>)</a:t>
            </a:r>
          </a:p>
          <a:p>
            <a:endParaRPr lang="hr-HR" sz="1400" i="1" dirty="0" smtClean="0"/>
          </a:p>
          <a:p>
            <a:endParaRPr lang="hr-HR" sz="1400" i="1" dirty="0"/>
          </a:p>
        </p:txBody>
      </p:sp>
    </p:spTree>
    <p:extLst>
      <p:ext uri="{BB962C8B-B14F-4D97-AF65-F5344CB8AC3E}">
        <p14:creationId xmlns:p14="http://schemas.microsoft.com/office/powerpoint/2010/main" val="980119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noProof="0" dirty="0" smtClean="0"/>
              <a:t>Primeri poročil </a:t>
            </a:r>
            <a:endParaRPr lang="sl-SI" noProof="0" dirty="0"/>
          </a:p>
        </p:txBody>
      </p:sp>
      <p:pic>
        <p:nvPicPr>
          <p:cNvPr id="9" name="Picture 1"/>
          <p:cNvPicPr>
            <a:picLocks noChangeAspect="1"/>
          </p:cNvPicPr>
          <p:nvPr/>
        </p:nvPicPr>
        <p:blipFill>
          <a:blip r:embed="rId2"/>
          <a:stretch>
            <a:fillRect/>
          </a:stretch>
        </p:blipFill>
        <p:spPr>
          <a:xfrm>
            <a:off x="2956560" y="1161006"/>
            <a:ext cx="6502739" cy="5653621"/>
          </a:xfrm>
          <a:prstGeom prst="rect">
            <a:avLst/>
          </a:prstGeom>
        </p:spPr>
      </p:pic>
      <p:sp>
        <p:nvSpPr>
          <p:cNvPr id="10" name="TextBox 3"/>
          <p:cNvSpPr txBox="1"/>
          <p:nvPr/>
        </p:nvSpPr>
        <p:spPr>
          <a:xfrm>
            <a:off x="175768" y="1161007"/>
            <a:ext cx="2455672" cy="1569660"/>
          </a:xfrm>
          <a:prstGeom prst="rect">
            <a:avLst/>
          </a:prstGeom>
          <a:noFill/>
        </p:spPr>
        <p:txBody>
          <a:bodyPr wrap="square" rtlCol="0">
            <a:spAutoFit/>
          </a:bodyPr>
          <a:lstStyle/>
          <a:p>
            <a:r>
              <a:rPr lang="hr-HR" dirty="0" smtClean="0"/>
              <a:t>Prikaz </a:t>
            </a:r>
            <a:r>
              <a:rPr lang="hr-HR" dirty="0" err="1" smtClean="0"/>
              <a:t>storitev</a:t>
            </a:r>
            <a:r>
              <a:rPr lang="hr-HR" dirty="0" smtClean="0"/>
              <a:t> po </a:t>
            </a:r>
            <a:r>
              <a:rPr lang="hr-HR" dirty="0" err="1" smtClean="0"/>
              <a:t>ustanovah</a:t>
            </a:r>
            <a:r>
              <a:rPr lang="hr-HR" dirty="0" smtClean="0"/>
              <a:t>, v </a:t>
            </a:r>
            <a:r>
              <a:rPr lang="hr-HR" dirty="0" err="1" smtClean="0"/>
              <a:t>katerih</a:t>
            </a:r>
            <a:r>
              <a:rPr lang="hr-HR" dirty="0" smtClean="0"/>
              <a:t> je </a:t>
            </a:r>
            <a:r>
              <a:rPr lang="hr-HR" dirty="0" err="1" smtClean="0"/>
              <a:t>presežena</a:t>
            </a:r>
            <a:r>
              <a:rPr lang="hr-HR" dirty="0" smtClean="0"/>
              <a:t> </a:t>
            </a:r>
            <a:r>
              <a:rPr lang="hr-HR" dirty="0" err="1" smtClean="0"/>
              <a:t>čakalna</a:t>
            </a:r>
            <a:r>
              <a:rPr lang="hr-HR" dirty="0" smtClean="0"/>
              <a:t> doba</a:t>
            </a:r>
          </a:p>
          <a:p>
            <a:r>
              <a:rPr lang="hr-HR" sz="1400" i="1" dirty="0" smtClean="0"/>
              <a:t>(prikaz </a:t>
            </a:r>
            <a:r>
              <a:rPr lang="hr-HR" sz="1400" i="1" dirty="0" err="1" smtClean="0"/>
              <a:t>povprečnega</a:t>
            </a:r>
            <a:r>
              <a:rPr lang="hr-HR" sz="1400" i="1" dirty="0" smtClean="0"/>
              <a:t> časa </a:t>
            </a:r>
            <a:r>
              <a:rPr lang="hr-HR" sz="1400" i="1" dirty="0" err="1" smtClean="0"/>
              <a:t>čakanja</a:t>
            </a:r>
            <a:r>
              <a:rPr lang="hr-HR" sz="1400" i="1" dirty="0" smtClean="0"/>
              <a:t> po </a:t>
            </a:r>
            <a:r>
              <a:rPr lang="hr-HR" sz="1400" i="1" dirty="0" err="1" smtClean="0"/>
              <a:t>storitvah</a:t>
            </a:r>
            <a:r>
              <a:rPr lang="hr-HR" sz="1400" i="1" dirty="0" smtClean="0"/>
              <a:t> v </a:t>
            </a:r>
            <a:r>
              <a:rPr lang="hr-HR" sz="1400" i="1" dirty="0" err="1" smtClean="0"/>
              <a:t>ustanovah</a:t>
            </a:r>
            <a:r>
              <a:rPr lang="hr-HR" sz="1400" i="1" dirty="0" smtClean="0"/>
              <a:t>, </a:t>
            </a:r>
            <a:r>
              <a:rPr lang="hr-HR" sz="1400" i="1" dirty="0" err="1" smtClean="0"/>
              <a:t>ki</a:t>
            </a:r>
            <a:r>
              <a:rPr lang="hr-HR" sz="1400" i="1" dirty="0" smtClean="0"/>
              <a:t> </a:t>
            </a:r>
            <a:r>
              <a:rPr lang="hr-HR" sz="1400" i="1" dirty="0" err="1" smtClean="0"/>
              <a:t>jih</a:t>
            </a:r>
            <a:r>
              <a:rPr lang="hr-HR" sz="1400" i="1" dirty="0" smtClean="0"/>
              <a:t> </a:t>
            </a:r>
            <a:r>
              <a:rPr lang="hr-HR" sz="1400" i="1" dirty="0" err="1" smtClean="0"/>
              <a:t>izvajajo</a:t>
            </a:r>
            <a:r>
              <a:rPr lang="hr-HR" sz="1400" i="1" dirty="0" smtClean="0"/>
              <a:t>)</a:t>
            </a:r>
            <a:endParaRPr lang="hr-HR" sz="1400" i="1" dirty="0"/>
          </a:p>
        </p:txBody>
      </p:sp>
    </p:spTree>
    <p:extLst>
      <p:ext uri="{BB962C8B-B14F-4D97-AF65-F5344CB8AC3E}">
        <p14:creationId xmlns:p14="http://schemas.microsoft.com/office/powerpoint/2010/main" val="2211238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noProof="0" dirty="0" smtClean="0"/>
              <a:t>Primeri analitike (Excel)</a:t>
            </a:r>
            <a:endParaRPr lang="sl-SI" noProof="0" dirty="0"/>
          </a:p>
        </p:txBody>
      </p:sp>
      <p:pic>
        <p:nvPicPr>
          <p:cNvPr id="5" name="Picture 1"/>
          <p:cNvPicPr/>
          <p:nvPr/>
        </p:nvPicPr>
        <p:blipFill>
          <a:blip r:embed="rId2">
            <a:extLst>
              <a:ext uri="{28A0092B-C50C-407E-A947-70E740481C1C}">
                <a14:useLocalDpi xmlns:a14="http://schemas.microsoft.com/office/drawing/2010/main" val="0"/>
              </a:ext>
            </a:extLst>
          </a:blip>
          <a:stretch>
            <a:fillRect/>
          </a:stretch>
        </p:blipFill>
        <p:spPr>
          <a:xfrm>
            <a:off x="8869660" y="1926395"/>
            <a:ext cx="3251220" cy="4738565"/>
          </a:xfrm>
          <a:prstGeom prst="rect">
            <a:avLst/>
          </a:prstGeom>
          <a:ln>
            <a:solidFill>
              <a:schemeClr val="bg2">
                <a:lumMod val="90000"/>
              </a:schemeClr>
            </a:solidFill>
          </a:ln>
        </p:spPr>
      </p:pic>
      <p:pic>
        <p:nvPicPr>
          <p:cNvPr id="6" name="Content Placeholder 7"/>
          <p:cNvPicPr>
            <a:picLocks noGrp="1"/>
          </p:cNvPicPr>
          <p:nvPr>
            <p:ph idx="1"/>
          </p:nvPr>
        </p:nvPicPr>
        <p:blipFill>
          <a:blip r:embed="rId3"/>
          <a:stretch>
            <a:fillRect/>
          </a:stretch>
        </p:blipFill>
        <p:spPr>
          <a:xfrm>
            <a:off x="1069828" y="2089201"/>
            <a:ext cx="6077585" cy="1640584"/>
          </a:xfrm>
          <a:prstGeom prst="rect">
            <a:avLst/>
          </a:prstGeom>
        </p:spPr>
      </p:pic>
      <p:pic>
        <p:nvPicPr>
          <p:cNvPr id="7" name="Picture 8"/>
          <p:cNvPicPr/>
          <p:nvPr/>
        </p:nvPicPr>
        <p:blipFill>
          <a:blip r:embed="rId4" cstate="print">
            <a:extLst>
              <a:ext uri="{BEBA8EAE-BF5A-486C-A8C5-ECC9F3942E4B}">
                <a14:imgProps xmlns:a14="http://schemas.microsoft.com/office/drawing/2010/main">
                  <a14:imgLayer r:embed="rId5">
                    <a14:imgEffect>
                      <a14:sharpenSoften amount="20000"/>
                    </a14:imgEffect>
                  </a14:imgLayer>
                </a14:imgProps>
              </a:ext>
              <a:ext uri="{28A0092B-C50C-407E-A947-70E740481C1C}">
                <a14:useLocalDpi xmlns:a14="http://schemas.microsoft.com/office/drawing/2010/main" val="0"/>
              </a:ext>
            </a:extLst>
          </a:blip>
          <a:srcRect/>
          <a:stretch>
            <a:fillRect/>
          </a:stretch>
        </p:blipFill>
        <p:spPr bwMode="auto">
          <a:xfrm>
            <a:off x="2615164" y="3945433"/>
            <a:ext cx="5652262" cy="1379537"/>
          </a:xfrm>
          <a:prstGeom prst="rect">
            <a:avLst/>
          </a:prstGeom>
          <a:noFill/>
        </p:spPr>
      </p:pic>
      <p:sp>
        <p:nvSpPr>
          <p:cNvPr id="8" name="TextBox 9"/>
          <p:cNvSpPr txBox="1"/>
          <p:nvPr/>
        </p:nvSpPr>
        <p:spPr>
          <a:xfrm>
            <a:off x="822940" y="1465623"/>
            <a:ext cx="8947770" cy="369332"/>
          </a:xfrm>
          <a:prstGeom prst="rect">
            <a:avLst/>
          </a:prstGeom>
          <a:noFill/>
        </p:spPr>
        <p:txBody>
          <a:bodyPr wrap="none" rtlCol="0">
            <a:spAutoFit/>
          </a:bodyPr>
          <a:lstStyle/>
          <a:p>
            <a:r>
              <a:rPr lang="hr-HR" dirty="0" smtClean="0"/>
              <a:t>Interaktivno </a:t>
            </a:r>
            <a:r>
              <a:rPr lang="hr-HR" smtClean="0"/>
              <a:t>kreiranje poročila z uporabo obstoječega modela (predefinirana </a:t>
            </a:r>
            <a:r>
              <a:rPr lang="hr-HR" dirty="0" smtClean="0"/>
              <a:t>poslovna logika)</a:t>
            </a:r>
            <a:endParaRPr lang="hr-HR" dirty="0"/>
          </a:p>
        </p:txBody>
      </p:sp>
    </p:spTree>
    <p:extLst>
      <p:ext uri="{BB962C8B-B14F-4D97-AF65-F5344CB8AC3E}">
        <p14:creationId xmlns:p14="http://schemas.microsoft.com/office/powerpoint/2010/main" val="1271384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noProof="0" dirty="0" smtClean="0"/>
              <a:t>Priklic podatkov iz eNaročanja</a:t>
            </a:r>
            <a:endParaRPr lang="sl-SI" noProof="0" dirty="0"/>
          </a:p>
        </p:txBody>
      </p:sp>
      <p:graphicFrame>
        <p:nvGraphicFramePr>
          <p:cNvPr id="5" name="Diagram 4"/>
          <p:cNvGraphicFramePr/>
          <p:nvPr>
            <p:extLst>
              <p:ext uri="{D42A27DB-BD31-4B8C-83A1-F6EECF244321}">
                <p14:modId xmlns:p14="http://schemas.microsoft.com/office/powerpoint/2010/main" val="1947181293"/>
              </p:ext>
            </p:extLst>
          </p:nvPr>
        </p:nvGraphicFramePr>
        <p:xfrm>
          <a:off x="780324" y="1183056"/>
          <a:ext cx="9891776" cy="5553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0810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pPr lvl="0"/>
            <a:r>
              <a:rPr lang="hr-HR" dirty="0" err="1"/>
              <a:t>Naročila</a:t>
            </a:r>
            <a:endParaRPr lang="hr-HR" sz="2800" dirty="0"/>
          </a:p>
          <a:p>
            <a:endParaRPr lang="sl-SI" dirty="0"/>
          </a:p>
        </p:txBody>
      </p:sp>
    </p:spTree>
    <p:extLst>
      <p:ext uri="{BB962C8B-B14F-4D97-AF65-F5344CB8AC3E}">
        <p14:creationId xmlns:p14="http://schemas.microsoft.com/office/powerpoint/2010/main" val="2176814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5" name="Rectangle 1"/>
          <p:cNvSpPr>
            <a:spLocks noChangeArrowheads="1"/>
          </p:cNvSpPr>
          <p:nvPr/>
        </p:nvSpPr>
        <p:spPr bwMode="auto">
          <a:xfrm>
            <a:off x="3924300" y="1604963"/>
            <a:ext cx="4022725" cy="7937"/>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6" name="Rectangle 2"/>
          <p:cNvSpPr>
            <a:spLocks noChangeArrowheads="1"/>
          </p:cNvSpPr>
          <p:nvPr/>
        </p:nvSpPr>
        <p:spPr bwMode="auto">
          <a:xfrm>
            <a:off x="3924300" y="1612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8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r>
              <a:rPr kumimoji="0" lang="sl-SI" sz="8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hlinkClick r:id=""/>
              </a:rPr>
              <a:t>[MJ1]</a:t>
            </a:r>
            <a:endParaRPr kumimoji="0" lang="sl-SI"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Ograda vsebine 7"/>
          <p:cNvGraphicFramePr>
            <a:graphicFrameLocks noGrp="1"/>
          </p:cNvGraphicFramePr>
          <p:nvPr>
            <p:ph idx="1"/>
            <p:extLst>
              <p:ext uri="{D42A27DB-BD31-4B8C-83A1-F6EECF244321}">
                <p14:modId xmlns:p14="http://schemas.microsoft.com/office/powerpoint/2010/main" val="3646202570"/>
              </p:ext>
            </p:extLst>
          </p:nvPr>
        </p:nvGraphicFramePr>
        <p:xfrm>
          <a:off x="85242" y="-2"/>
          <a:ext cx="11873078" cy="6803757"/>
        </p:xfrm>
        <a:graphic>
          <a:graphicData uri="http://schemas.openxmlformats.org/drawingml/2006/table">
            <a:tbl>
              <a:tblPr firstRow="1" firstCol="1" bandRow="1">
                <a:tableStyleId>{5C22544A-7EE6-4342-B048-85BDC9FD1C3A}</a:tableStyleId>
              </a:tblPr>
              <a:tblGrid>
                <a:gridCol w="1311881"/>
                <a:gridCol w="2287435"/>
                <a:gridCol w="8273762"/>
              </a:tblGrid>
              <a:tr h="615233">
                <a:tc>
                  <a:txBody>
                    <a:bodyPr/>
                    <a:lstStyle/>
                    <a:p>
                      <a:pPr algn="ctr">
                        <a:lnSpc>
                          <a:spcPct val="107000"/>
                        </a:lnSpc>
                        <a:spcAft>
                          <a:spcPts val="0"/>
                        </a:spcAft>
                      </a:pPr>
                      <a:r>
                        <a:rPr lang="sl-SI" sz="1800" dirty="0">
                          <a:effectLst/>
                        </a:rPr>
                        <a:t>TIP OBJEKTA</a:t>
                      </a:r>
                      <a:endParaRPr lang="sl-SI" sz="1800" dirty="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sl-SI" sz="1800">
                          <a:effectLst/>
                        </a:rPr>
                        <a:t>DIMENZIJE IN TABELE DEJSTEV</a:t>
                      </a:r>
                      <a:endParaRPr lang="sl-SI" sz="18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sl-SI" sz="1800">
                          <a:effectLst/>
                        </a:rPr>
                        <a:t>PODROBEN OPIS</a:t>
                      </a:r>
                      <a:endParaRPr lang="sl-SI" sz="1800">
                        <a:effectLst/>
                        <a:latin typeface="Calibri"/>
                        <a:ea typeface="Calibri"/>
                        <a:cs typeface="Times New Roman"/>
                      </a:endParaRPr>
                    </a:p>
                  </a:txBody>
                  <a:tcPr marL="68580" marR="68580" marT="0" marB="0" anchor="ctr"/>
                </a:tc>
              </a:tr>
              <a:tr h="1244347">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err="1">
                          <a:effectLst/>
                        </a:rPr>
                        <a:t>DimAppointmentType</a:t>
                      </a:r>
                      <a:endParaRPr lang="sl-SI" sz="18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Tip naročila (Urnik, čakalna vrsta) Če je naročilu, ki je zapisano v sistemu, dodeljen točen termin, potem se to naročilo nahaja v urniku na strani BSN-a, če ima naročilo začasen termin, pa se nahaja v čakalni vrsti. (če BSN nima prostega termina, ampak sprejema predprijave)</a:t>
                      </a:r>
                      <a:endParaRPr lang="sl-SI" sz="1800">
                        <a:effectLst/>
                        <a:latin typeface="Calibri"/>
                        <a:ea typeface="Times New Roman"/>
                        <a:cs typeface="Times New Roman"/>
                      </a:endParaRPr>
                    </a:p>
                  </a:txBody>
                  <a:tcPr marL="68580" marR="68580" marT="0" marB="0" anchor="ctr"/>
                </a:tc>
              </a:tr>
              <a:tr h="929790">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err="1">
                          <a:effectLst/>
                        </a:rPr>
                        <a:t>DimControlExam</a:t>
                      </a:r>
                      <a:endParaRPr lang="sl-SI" sz="18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Dimenzija / indikator, ki označuje naročila, katerih datum termina je datum kontrolnega pregleda. Na ta način lahko analiziramo (ali izključimo) povprečno čakalno dobo naročil pričakovane dolžine. </a:t>
                      </a:r>
                      <a:endParaRPr lang="sl-SI" sz="1800" dirty="0">
                        <a:effectLst/>
                        <a:latin typeface="Calibri"/>
                        <a:ea typeface="Times New Roman"/>
                        <a:cs typeface="Times New Roman"/>
                      </a:endParaRPr>
                    </a:p>
                  </a:txBody>
                  <a:tcPr marL="68580" marR="68580" marT="0" marB="0" anchor="ctr"/>
                </a:tc>
              </a:tr>
              <a:tr h="408339">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DimDate</a:t>
                      </a:r>
                      <a:endParaRPr lang="sl-SI" sz="18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Časovna dimenzija (hierarhija: leto-&gt;mesec-&gt;dan)</a:t>
                      </a:r>
                      <a:endParaRPr lang="sl-SI" sz="1800" dirty="0">
                        <a:effectLst/>
                        <a:latin typeface="Calibri"/>
                        <a:ea typeface="Times New Roman"/>
                        <a:cs typeface="Times New Roman"/>
                      </a:endParaRPr>
                    </a:p>
                  </a:txBody>
                  <a:tcPr marL="68580" marR="68580" marT="0" marB="0" anchor="ctr"/>
                </a:tc>
              </a:tr>
              <a:tr h="408339">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DimDiagnosis</a:t>
                      </a:r>
                      <a:endParaRPr lang="sl-SI" sz="18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Šifrant diagnoz.</a:t>
                      </a:r>
                      <a:endParaRPr lang="sl-SI" sz="1800">
                        <a:effectLst/>
                        <a:latin typeface="Calibri"/>
                        <a:ea typeface="Calibri"/>
                        <a:cs typeface="Times New Roman"/>
                      </a:endParaRPr>
                    </a:p>
                  </a:txBody>
                  <a:tcPr marL="68580" marR="68580" marT="0" marB="0" anchor="ctr"/>
                </a:tc>
              </a:tr>
              <a:tr h="408339">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err="1">
                          <a:effectLst/>
                        </a:rPr>
                        <a:t>DimMedicalActivity</a:t>
                      </a:r>
                      <a:endParaRPr lang="sl-SI" sz="18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Šifrant VZD - dejavnosti.</a:t>
                      </a:r>
                      <a:endParaRPr lang="sl-SI" sz="1800" dirty="0">
                        <a:effectLst/>
                        <a:latin typeface="Calibri"/>
                        <a:ea typeface="Times New Roman"/>
                        <a:cs typeface="Times New Roman"/>
                      </a:endParaRPr>
                    </a:p>
                  </a:txBody>
                  <a:tcPr marL="68580" marR="68580" marT="0" marB="0" anchor="ctr"/>
                </a:tc>
              </a:tr>
              <a:tr h="615233">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DimMedicalFacility</a:t>
                      </a:r>
                      <a:endParaRPr lang="sl-SI" sz="18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Šifrant zdravstvenih ustanov, ki izvajajo med. storitve, na katere so naročeni pacienti.</a:t>
                      </a:r>
                      <a:endParaRPr lang="sl-SI" sz="1800" dirty="0">
                        <a:effectLst/>
                        <a:latin typeface="Calibri"/>
                        <a:ea typeface="Times New Roman"/>
                        <a:cs typeface="Times New Roman"/>
                      </a:endParaRPr>
                    </a:p>
                  </a:txBody>
                  <a:tcPr marL="68580" marR="68580" marT="0" marB="0" anchor="ctr"/>
                </a:tc>
              </a:tr>
              <a:tr h="1244347">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DimMedicallyConditioned</a:t>
                      </a:r>
                      <a:endParaRPr lang="sl-SI" sz="18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Dimenzija / indikator, ki označuje medicinsko pogojena naročila. Na ta način lahko analiziramo (ali izključimo) povprečno čakalno dobo naročil pričakovane dolžine. Določeni poseg/preiskavo je npr. treba opraviti šele po nekaj mesecih.</a:t>
                      </a:r>
                      <a:endParaRPr lang="sl-SI" sz="1800" dirty="0">
                        <a:effectLst/>
                        <a:latin typeface="Calibri"/>
                        <a:ea typeface="Times New Roman"/>
                        <a:cs typeface="Times New Roman"/>
                      </a:endParaRPr>
                    </a:p>
                  </a:txBody>
                  <a:tcPr marL="68580" marR="68580" marT="0" marB="0" anchor="ctr"/>
                </a:tc>
              </a:tr>
              <a:tr h="929790">
                <a:tc>
                  <a:txBody>
                    <a:bodyPr/>
                    <a:lstStyle/>
                    <a:p>
                      <a:pPr>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DimMedicalProcedure</a:t>
                      </a:r>
                      <a:endParaRPr lang="sl-SI" sz="18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Šifrant VZS - storitve Trenutno je ustvarjena hierarhija storitev na dveh ravneh. Poleg te hierarhije so v dimenziji tudi atributi kot so tip storitve, skupina tipov, skupina storitev</a:t>
                      </a:r>
                      <a:endParaRPr lang="sl-SI" sz="1800" dirty="0">
                        <a:effectLst/>
                        <a:latin typeface="Calibri"/>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778352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019415976"/>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256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graphicFrame>
        <p:nvGraphicFramePr>
          <p:cNvPr id="4" name="Ograda vsebine 3"/>
          <p:cNvGraphicFramePr>
            <a:graphicFrameLocks noGrp="1"/>
          </p:cNvGraphicFramePr>
          <p:nvPr>
            <p:ph idx="1"/>
            <p:extLst>
              <p:ext uri="{D42A27DB-BD31-4B8C-83A1-F6EECF244321}">
                <p14:modId xmlns:p14="http://schemas.microsoft.com/office/powerpoint/2010/main" val="1832760131"/>
              </p:ext>
            </p:extLst>
          </p:nvPr>
        </p:nvGraphicFramePr>
        <p:xfrm>
          <a:off x="2241" y="28411"/>
          <a:ext cx="12127766" cy="6844010"/>
        </p:xfrm>
        <a:graphic>
          <a:graphicData uri="http://schemas.openxmlformats.org/drawingml/2006/table">
            <a:tbl>
              <a:tblPr firstRow="1" firstCol="1" bandRow="1">
                <a:tableStyleId>{5C22544A-7EE6-4342-B048-85BDC9FD1C3A}</a:tableStyleId>
              </a:tblPr>
              <a:tblGrid>
                <a:gridCol w="1285289"/>
                <a:gridCol w="2543550"/>
                <a:gridCol w="8298927"/>
              </a:tblGrid>
              <a:tr h="915592">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b="0" dirty="0" err="1">
                          <a:solidFill>
                            <a:schemeClr val="tx1"/>
                          </a:solidFill>
                          <a:effectLst/>
                        </a:rPr>
                        <a:t>DimOverBlockSlot</a:t>
                      </a:r>
                      <a:endParaRPr lang="sl-SI" sz="2000" b="0" dirty="0">
                        <a:solidFill>
                          <a:schemeClr val="tx1"/>
                        </a:solidFill>
                        <a:effectLst/>
                        <a:latin typeface="Calibri"/>
                        <a:ea typeface="Calibri"/>
                        <a:cs typeface="Times New Roman"/>
                      </a:endParaRPr>
                    </a:p>
                  </a:txBody>
                  <a:tcPr marL="68580" marR="68580" marT="0" marB="0" anchor="ctr">
                    <a:solidFill>
                      <a:srgbClr val="E9EDF4"/>
                    </a:solidFill>
                  </a:tcPr>
                </a:tc>
                <a:tc>
                  <a:txBody>
                    <a:bodyPr/>
                    <a:lstStyle/>
                    <a:p>
                      <a:pPr algn="just">
                        <a:lnSpc>
                          <a:spcPct val="107000"/>
                        </a:lnSpc>
                        <a:spcAft>
                          <a:spcPts val="0"/>
                        </a:spcAft>
                      </a:pPr>
                      <a:r>
                        <a:rPr lang="sl-SI" sz="1800" b="0" kern="1200" dirty="0" smtClean="0">
                          <a:solidFill>
                            <a:schemeClr val="dk1"/>
                          </a:solidFill>
                          <a:effectLst/>
                          <a:latin typeface="+mn-lt"/>
                          <a:ea typeface="+mn-ea"/>
                          <a:cs typeface="+mn-cs"/>
                        </a:rPr>
                        <a:t>Dimenzija / indikator, ki označuje naročila, ki so prekoračila datum prvega prostega blok termina (npr. če je datum prejetega termina enak prostemu blok terminu, je vrednost "Not </a:t>
                      </a:r>
                      <a:r>
                        <a:rPr lang="sl-SI" sz="1800" b="0" kern="1200" dirty="0" err="1" smtClean="0">
                          <a:solidFill>
                            <a:schemeClr val="dk1"/>
                          </a:solidFill>
                          <a:effectLst/>
                          <a:latin typeface="+mn-lt"/>
                          <a:ea typeface="+mn-ea"/>
                          <a:cs typeface="+mn-cs"/>
                        </a:rPr>
                        <a:t>Over</a:t>
                      </a:r>
                      <a:r>
                        <a:rPr lang="sl-SI" sz="1800" b="0" kern="1200" dirty="0" smtClean="0">
                          <a:solidFill>
                            <a:schemeClr val="dk1"/>
                          </a:solidFill>
                          <a:effectLst/>
                          <a:latin typeface="+mn-lt"/>
                          <a:ea typeface="+mn-ea"/>
                          <a:cs typeface="+mn-cs"/>
                        </a:rPr>
                        <a:t> </a:t>
                      </a:r>
                      <a:r>
                        <a:rPr lang="sl-SI" sz="1800" b="0" kern="1200" dirty="0" err="1" smtClean="0">
                          <a:solidFill>
                            <a:schemeClr val="dk1"/>
                          </a:solidFill>
                          <a:effectLst/>
                          <a:latin typeface="+mn-lt"/>
                          <a:ea typeface="+mn-ea"/>
                          <a:cs typeface="+mn-cs"/>
                        </a:rPr>
                        <a:t>BlockSlot</a:t>
                      </a:r>
                      <a:r>
                        <a:rPr lang="sl-SI" sz="1800" b="0" kern="1200" dirty="0" smtClean="0">
                          <a:solidFill>
                            <a:schemeClr val="dk1"/>
                          </a:solidFill>
                          <a:effectLst/>
                          <a:latin typeface="+mn-lt"/>
                          <a:ea typeface="+mn-ea"/>
                          <a:cs typeface="+mn-cs"/>
                        </a:rPr>
                        <a:t>").</a:t>
                      </a:r>
                      <a:endParaRPr lang="sl-SI" sz="1800" b="0" kern="1200" dirty="0">
                        <a:solidFill>
                          <a:schemeClr val="dk1"/>
                        </a:solidFill>
                        <a:effectLst/>
                        <a:latin typeface="+mn-lt"/>
                        <a:ea typeface="+mn-ea"/>
                        <a:cs typeface="+mn-cs"/>
                      </a:endParaRPr>
                    </a:p>
                  </a:txBody>
                  <a:tcPr marL="68580" marR="68580" marT="0" marB="0" anchor="ctr">
                    <a:solidFill>
                      <a:srgbClr val="E9EDF4"/>
                    </a:solidFill>
                  </a:tcPr>
                </a:tc>
              </a:tr>
              <a:tr h="915592">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dirty="0" err="1" smtClean="0">
                          <a:effectLst/>
                        </a:rPr>
                        <a:t>DimOverDeadline</a:t>
                      </a:r>
                      <a:endParaRPr lang="sl-SI" sz="20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smtClean="0">
                          <a:effectLst/>
                        </a:rPr>
                        <a:t>Dimenzija / indikator, ki označuje naročila, ki so prekoračila maksimalni dovoljeni rok za izvedbo storitev. </a:t>
                      </a:r>
                      <a:br>
                        <a:rPr lang="sl-SI" sz="1800" dirty="0" smtClean="0">
                          <a:effectLst/>
                        </a:rPr>
                      </a:br>
                      <a:r>
                        <a:rPr lang="sl-SI" sz="1800" dirty="0" smtClean="0">
                          <a:effectLst/>
                        </a:rPr>
                        <a:t>Rok je prevzet iz šifranta </a:t>
                      </a:r>
                      <a:r>
                        <a:rPr lang="sl-SI" sz="1800" dirty="0" err="1" smtClean="0">
                          <a:effectLst/>
                        </a:rPr>
                        <a:t>MedicalProcedure</a:t>
                      </a:r>
                      <a:r>
                        <a:rPr lang="sl-SI" sz="1800" dirty="0" smtClean="0">
                          <a:effectLst/>
                        </a:rPr>
                        <a:t>.</a:t>
                      </a:r>
                      <a:endParaRPr lang="sl-SI" sz="1800" dirty="0">
                        <a:effectLst/>
                        <a:latin typeface="Calibri"/>
                        <a:ea typeface="Times New Roman"/>
                        <a:cs typeface="Times New Roman"/>
                      </a:endParaRPr>
                    </a:p>
                  </a:txBody>
                  <a:tcPr marL="68580" marR="68580" marT="0" marB="0" anchor="ctr"/>
                </a:tc>
              </a:tr>
              <a:tr h="402104">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dirty="0" err="1">
                          <a:effectLst/>
                        </a:rPr>
                        <a:t>DimMedicalFacilityRegion</a:t>
                      </a:r>
                      <a:endParaRPr lang="sl-SI" sz="20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Regija, ki ji pripada zdravstvena ustanova, kamor je pacient naročen.</a:t>
                      </a:r>
                      <a:endParaRPr lang="sl-SI" sz="1800" dirty="0">
                        <a:effectLst/>
                        <a:latin typeface="Calibri"/>
                        <a:ea typeface="Times New Roman"/>
                        <a:cs typeface="Times New Roman"/>
                      </a:endParaRPr>
                    </a:p>
                  </a:txBody>
                  <a:tcPr marL="68580" marR="68580" marT="0" marB="0" anchor="ctr">
                    <a:solidFill>
                      <a:srgbClr val="E9EDF4"/>
                    </a:solidFill>
                  </a:tcPr>
                </a:tc>
              </a:tr>
              <a:tr h="402104">
                <a:tc>
                  <a:txBody>
                    <a:bodyPr/>
                    <a:lstStyle/>
                    <a:p>
                      <a:pPr algn="just">
                        <a:lnSpc>
                          <a:spcPct val="107000"/>
                        </a:lnSpc>
                        <a:spcAft>
                          <a:spcPts val="0"/>
                        </a:spcAft>
                      </a:pPr>
                      <a:r>
                        <a:rPr lang="sl-SI" sz="1400">
                          <a:effectLst/>
                        </a:rPr>
                        <a:t>Tabela dimenzij</a:t>
                      </a:r>
                      <a:endParaRPr lang="sl-SI" sz="14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dirty="0" err="1">
                          <a:effectLst/>
                        </a:rPr>
                        <a:t>DimPatientRegion</a:t>
                      </a:r>
                      <a:endParaRPr lang="sl-SI" sz="20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a:effectLst/>
                        </a:rPr>
                        <a:t>Regija, v katero spada pacient </a:t>
                      </a:r>
                      <a:endParaRPr lang="sl-SI" sz="1800">
                        <a:effectLst/>
                        <a:latin typeface="Calibri"/>
                        <a:ea typeface="Times New Roman"/>
                        <a:cs typeface="Times New Roman"/>
                      </a:endParaRPr>
                    </a:p>
                  </a:txBody>
                  <a:tcPr marL="68580" marR="68580" marT="0" marB="0" anchor="ctr"/>
                </a:tc>
              </a:tr>
              <a:tr h="605837">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dirty="0" err="1">
                          <a:effectLst/>
                        </a:rPr>
                        <a:t>DimRequestorRegion</a:t>
                      </a:r>
                      <a:endParaRPr lang="sl-SI" sz="20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Regija, v katero spada primarna zdravstvena ustanova, ki ustvari napotnico za naročilo</a:t>
                      </a:r>
                      <a:endParaRPr lang="sl-SI" sz="1800" dirty="0">
                        <a:effectLst/>
                        <a:latin typeface="Calibri"/>
                        <a:ea typeface="Times New Roman"/>
                        <a:cs typeface="Times New Roman"/>
                      </a:endParaRPr>
                    </a:p>
                  </a:txBody>
                  <a:tcPr marL="68580" marR="68580" marT="0" marB="0" anchor="ctr"/>
                </a:tc>
              </a:tr>
              <a:tr h="915592">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a:effectLst/>
                        </a:rPr>
                        <a:t>DimRequestedByPatient</a:t>
                      </a:r>
                      <a:endParaRPr lang="sl-SI" sz="20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Dimenzija / indikator, ki označuje naročila z datumom termina, ki ga zahteva pacient. Na ta način se lahko analizira (ali izključi) povprečna čakalna doba naročil pričakovane dolžine.</a:t>
                      </a:r>
                      <a:endParaRPr lang="sl-SI" sz="1800" dirty="0">
                        <a:effectLst/>
                        <a:latin typeface="Calibri"/>
                        <a:ea typeface="Times New Roman"/>
                        <a:cs typeface="Times New Roman"/>
                      </a:endParaRPr>
                    </a:p>
                  </a:txBody>
                  <a:tcPr marL="68580" marR="68580" marT="0" marB="0" anchor="ctr"/>
                </a:tc>
              </a:tr>
              <a:tr h="605837">
                <a:tc>
                  <a:txBody>
                    <a:bodyPr/>
                    <a:lstStyle/>
                    <a:p>
                      <a:pPr algn="just">
                        <a:lnSpc>
                          <a:spcPct val="107000"/>
                        </a:lnSpc>
                        <a:spcAft>
                          <a:spcPts val="0"/>
                        </a:spcAft>
                      </a:pPr>
                      <a:r>
                        <a:rPr lang="sl-SI" sz="1400" dirty="0">
                          <a:effectLst/>
                        </a:rPr>
                        <a:t>Tabela dimenzij</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a:effectLst/>
                        </a:rPr>
                        <a:t>DimUrgencyType</a:t>
                      </a:r>
                      <a:endParaRPr lang="sl-SI" sz="20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smtClean="0">
                          <a:effectLst/>
                        </a:rPr>
                        <a:t>Stopnja nujnosti (Hitro</a:t>
                      </a:r>
                      <a:r>
                        <a:rPr lang="sl-SI" sz="1800" dirty="0">
                          <a:effectLst/>
                        </a:rPr>
                        <a:t>, Redno, </a:t>
                      </a:r>
                      <a:r>
                        <a:rPr lang="sl-SI" sz="1800" dirty="0" smtClean="0">
                          <a:effectLst/>
                        </a:rPr>
                        <a:t>Nujno) storitve</a:t>
                      </a:r>
                      <a:r>
                        <a:rPr lang="sl-SI" sz="1800" dirty="0">
                          <a:effectLst/>
                        </a:rPr>
                        <a:t>. Opredeli ga </a:t>
                      </a:r>
                      <a:r>
                        <a:rPr lang="sl-SI" sz="1800" dirty="0" err="1">
                          <a:effectLst/>
                        </a:rPr>
                        <a:t>napotni</a:t>
                      </a:r>
                      <a:r>
                        <a:rPr lang="sl-SI" sz="1800" dirty="0">
                          <a:effectLst/>
                        </a:rPr>
                        <a:t> zdravnik ali zdravstveni delavec v ustanovi, ki izvaja storitev.</a:t>
                      </a:r>
                      <a:endParaRPr lang="sl-SI" sz="1800" dirty="0">
                        <a:effectLst/>
                        <a:latin typeface="Calibri"/>
                        <a:ea typeface="Times New Roman"/>
                        <a:cs typeface="Times New Roman"/>
                      </a:endParaRPr>
                    </a:p>
                  </a:txBody>
                  <a:tcPr marL="68580" marR="68580" marT="0" marB="0" anchor="ctr"/>
                </a:tc>
              </a:tr>
              <a:tr h="915592">
                <a:tc>
                  <a:txBody>
                    <a:bodyPr/>
                    <a:lstStyle/>
                    <a:p>
                      <a:pPr algn="just">
                        <a:lnSpc>
                          <a:spcPct val="107000"/>
                        </a:lnSpc>
                        <a:spcAft>
                          <a:spcPts val="0"/>
                        </a:spcAft>
                      </a:pPr>
                      <a:r>
                        <a:rPr lang="sl-SI" sz="1400" dirty="0">
                          <a:effectLst/>
                        </a:rPr>
                        <a:t>Tabela dejstev (FACT)</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a:effectLst/>
                        </a:rPr>
                        <a:t>FactAppointment</a:t>
                      </a:r>
                      <a:endParaRPr lang="sl-SI" sz="20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a:effectLst/>
                        </a:rPr>
                        <a:t>Tabela dejstev naročil, ki vsebuje povezave z dimenzijami ter dejstva/merila, kot so npr. število čakajočih oseb, povprečna čakalna doba ipd.</a:t>
                      </a:r>
                      <a:endParaRPr lang="sl-SI" sz="1800" dirty="0">
                        <a:effectLst/>
                        <a:latin typeface="Calibri"/>
                        <a:ea typeface="Times New Roman"/>
                        <a:cs typeface="Times New Roman"/>
                      </a:endParaRPr>
                    </a:p>
                  </a:txBody>
                  <a:tcPr marL="68580" marR="68580" marT="0" marB="0" anchor="ctr"/>
                </a:tc>
              </a:tr>
              <a:tr h="915592">
                <a:tc>
                  <a:txBody>
                    <a:bodyPr/>
                    <a:lstStyle/>
                    <a:p>
                      <a:pPr algn="just">
                        <a:lnSpc>
                          <a:spcPct val="107000"/>
                        </a:lnSpc>
                        <a:spcAft>
                          <a:spcPts val="0"/>
                        </a:spcAft>
                      </a:pPr>
                      <a:r>
                        <a:rPr lang="sl-SI" sz="1400" dirty="0">
                          <a:effectLst/>
                        </a:rPr>
                        <a:t>Tabela dejstev (FACT)</a:t>
                      </a:r>
                      <a:endParaRPr lang="sl-SI" sz="1400" dirty="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2000">
                          <a:effectLst/>
                        </a:rPr>
                        <a:t>FactAppointmentSlot</a:t>
                      </a:r>
                      <a:endParaRPr lang="sl-SI" sz="2000">
                        <a:effectLst/>
                        <a:latin typeface="Calibri"/>
                        <a:ea typeface="Calibri"/>
                        <a:cs typeface="Times New Roman"/>
                      </a:endParaRPr>
                    </a:p>
                  </a:txBody>
                  <a:tcPr marL="68580" marR="68580" marT="0" marB="0" anchor="ctr"/>
                </a:tc>
                <a:tc>
                  <a:txBody>
                    <a:bodyPr/>
                    <a:lstStyle/>
                    <a:p>
                      <a:pPr algn="just">
                        <a:lnSpc>
                          <a:spcPct val="107000"/>
                        </a:lnSpc>
                        <a:spcAft>
                          <a:spcPts val="0"/>
                        </a:spcAft>
                      </a:pPr>
                      <a:r>
                        <a:rPr lang="sl-SI" sz="1800" dirty="0" smtClean="0">
                          <a:effectLst/>
                        </a:rPr>
                        <a:t>Tabela dejstev prostih terminov, ki vsebuje povezave z dimenzijami ter dejstvo/merilo število  medicinskih ustanov, ki zagotavljajo storitev na določeni datum</a:t>
                      </a:r>
                      <a:endParaRPr lang="sl-SI" sz="1800" dirty="0">
                        <a:effectLst/>
                        <a:latin typeface="Calibri"/>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046401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a:t>Stanje na projektu eNaročanje</a:t>
            </a:r>
            <a:endParaRPr lang="en-US" sz="2800" b="1" dirty="0"/>
          </a:p>
        </p:txBody>
      </p:sp>
      <p:graphicFrame>
        <p:nvGraphicFramePr>
          <p:cNvPr id="13" name="Ograda vsebine 12"/>
          <p:cNvGraphicFramePr>
            <a:graphicFrameLocks noGrp="1"/>
          </p:cNvGraphicFramePr>
          <p:nvPr>
            <p:ph idx="1"/>
            <p:extLst>
              <p:ext uri="{D42A27DB-BD31-4B8C-83A1-F6EECF244321}">
                <p14:modId xmlns:p14="http://schemas.microsoft.com/office/powerpoint/2010/main" val="527007040"/>
              </p:ext>
            </p:extLst>
          </p:nvPr>
        </p:nvGraphicFramePr>
        <p:xfrm>
          <a:off x="506379" y="1066801"/>
          <a:ext cx="11383184" cy="558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7579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Razpis za sofinanciranje uvedbe </a:t>
            </a:r>
            <a:r>
              <a:rPr lang="sl-SI" dirty="0" err="1" smtClean="0"/>
              <a:t>eNaročanja</a:t>
            </a:r>
            <a:endParaRPr lang="sl-SI" dirty="0"/>
          </a:p>
        </p:txBody>
      </p:sp>
      <p:sp>
        <p:nvSpPr>
          <p:cNvPr id="3" name="Ograda vsebine 2"/>
          <p:cNvSpPr>
            <a:spLocks noGrp="1"/>
          </p:cNvSpPr>
          <p:nvPr>
            <p:ph idx="1"/>
          </p:nvPr>
        </p:nvSpPr>
        <p:spPr>
          <a:xfrm>
            <a:off x="609601" y="1184856"/>
            <a:ext cx="11187686" cy="5179289"/>
          </a:xfrm>
        </p:spPr>
        <p:txBody>
          <a:bodyPr/>
          <a:lstStyle/>
          <a:p>
            <a:r>
              <a:rPr lang="sl-SI" dirty="0" smtClean="0"/>
              <a:t>Nadgradnja zalednih sistemov plačana s strani MZ</a:t>
            </a:r>
          </a:p>
          <a:p>
            <a:r>
              <a:rPr lang="sl-SI" dirty="0" smtClean="0"/>
              <a:t>Sofinanciranje konfiguracije programske opreme (križni šifrant VZS, tehnični predpogoji) za </a:t>
            </a:r>
            <a:r>
              <a:rPr lang="sl-SI" dirty="0" smtClean="0">
                <a:solidFill>
                  <a:srgbClr val="FF0000"/>
                </a:solidFill>
              </a:rPr>
              <a:t>izvajalce zdravstvene dejavnosti </a:t>
            </a:r>
            <a:r>
              <a:rPr lang="sl-SI" dirty="0" smtClean="0">
                <a:solidFill>
                  <a:srgbClr val="FF0000"/>
                </a:solidFill>
              </a:rPr>
              <a:t>(tudi zasebnike </a:t>
            </a:r>
            <a:r>
              <a:rPr lang="sl-SI" dirty="0" smtClean="0">
                <a:solidFill>
                  <a:srgbClr val="FF0000"/>
                </a:solidFill>
              </a:rPr>
              <a:t>s koncesijo), ki niso imeli dodeljenih sredstev po prejšnjem razpisu. </a:t>
            </a:r>
          </a:p>
          <a:p>
            <a:r>
              <a:rPr lang="sl-SI" dirty="0" smtClean="0">
                <a:solidFill>
                  <a:srgbClr val="FF0000"/>
                </a:solidFill>
              </a:rPr>
              <a:t>Za tiste, ki opravljajo dejavnosti na sekundarni ravni (v specialistični dejavnosti) </a:t>
            </a:r>
          </a:p>
          <a:p>
            <a:r>
              <a:rPr lang="sl-SI" dirty="0" smtClean="0">
                <a:solidFill>
                  <a:srgbClr val="FF0000"/>
                </a:solidFill>
              </a:rPr>
              <a:t>Pogoj za povračilo stroškov polna vključenost v </a:t>
            </a:r>
            <a:r>
              <a:rPr lang="sl-SI" dirty="0" err="1" smtClean="0">
                <a:solidFill>
                  <a:srgbClr val="FF0000"/>
                </a:solidFill>
              </a:rPr>
              <a:t>eNaročanje</a:t>
            </a:r>
            <a:r>
              <a:rPr lang="sl-SI" dirty="0" smtClean="0">
                <a:solidFill>
                  <a:srgbClr val="FF0000"/>
                </a:solidFill>
              </a:rPr>
              <a:t> </a:t>
            </a:r>
            <a:r>
              <a:rPr lang="sl-SI" dirty="0" smtClean="0">
                <a:solidFill>
                  <a:schemeClr val="tx1"/>
                </a:solidFill>
              </a:rPr>
              <a:t>(</a:t>
            </a:r>
            <a:r>
              <a:rPr lang="sl-SI" sz="2400" dirty="0" smtClean="0">
                <a:solidFill>
                  <a:schemeClr val="tx1"/>
                </a:solidFill>
              </a:rPr>
              <a:t>omogočanje izdelave </a:t>
            </a:r>
            <a:r>
              <a:rPr lang="sl-SI" sz="2400" dirty="0" err="1" smtClean="0">
                <a:solidFill>
                  <a:schemeClr val="tx1"/>
                </a:solidFill>
              </a:rPr>
              <a:t>eNapotnic</a:t>
            </a:r>
            <a:r>
              <a:rPr lang="sl-SI" sz="2400" dirty="0" smtClean="0">
                <a:solidFill>
                  <a:schemeClr val="tx1"/>
                </a:solidFill>
              </a:rPr>
              <a:t>, pošiljanje informacij o papirnatih napotnicah v sistemu, omogočeno </a:t>
            </a:r>
            <a:r>
              <a:rPr lang="sl-SI" sz="2400" dirty="0" err="1" smtClean="0">
                <a:solidFill>
                  <a:schemeClr val="tx1"/>
                </a:solidFill>
              </a:rPr>
              <a:t>eNaročanje</a:t>
            </a:r>
            <a:r>
              <a:rPr lang="sl-SI" sz="2400" dirty="0" smtClean="0">
                <a:solidFill>
                  <a:schemeClr val="tx1"/>
                </a:solidFill>
              </a:rPr>
              <a:t>, poročanje o čakajočih pacientih)</a:t>
            </a:r>
            <a:endParaRPr lang="sl-SI" sz="2400" dirty="0">
              <a:solidFill>
                <a:schemeClr val="tx1"/>
              </a:solidFill>
            </a:endParaRPr>
          </a:p>
        </p:txBody>
      </p:sp>
    </p:spTree>
    <p:extLst>
      <p:ext uri="{BB962C8B-B14F-4D97-AF65-F5344CB8AC3E}">
        <p14:creationId xmlns:p14="http://schemas.microsoft.com/office/powerpoint/2010/main" val="2462250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33306" y="273051"/>
            <a:ext cx="10955867" cy="1133475"/>
          </a:xfrm>
        </p:spPr>
        <p:txBody>
          <a:bodyPr/>
          <a:lstStyle/>
          <a:p>
            <a:r>
              <a:rPr lang="sl-SI" sz="3600" dirty="0" smtClean="0"/>
              <a:t>Tehnični predpogoji za izvajalce na sekundarni ravni</a:t>
            </a:r>
            <a:endParaRPr lang="sl-SI" sz="3600" dirty="0"/>
          </a:p>
        </p:txBody>
      </p:sp>
      <p:sp>
        <p:nvSpPr>
          <p:cNvPr id="3" name="Ograda vsebine 2"/>
          <p:cNvSpPr>
            <a:spLocks noGrp="1"/>
          </p:cNvSpPr>
          <p:nvPr>
            <p:ph idx="1"/>
          </p:nvPr>
        </p:nvSpPr>
        <p:spPr>
          <a:xfrm>
            <a:off x="233680" y="1604964"/>
            <a:ext cx="11755120" cy="4516437"/>
          </a:xfrm>
        </p:spPr>
        <p:txBody>
          <a:bodyPr/>
          <a:lstStyle/>
          <a:p>
            <a:pPr lvl="0"/>
            <a:r>
              <a:rPr lang="x-none" smtClean="0"/>
              <a:t>namestite</a:t>
            </a:r>
            <a:r>
              <a:rPr lang="sl-SI" dirty="0"/>
              <a:t>v</a:t>
            </a:r>
            <a:r>
              <a:rPr lang="x-none"/>
              <a:t> zadnje verzije medprogramja Classis Client ver. </a:t>
            </a:r>
            <a:r>
              <a:rPr lang="x-none" b="1" smtClean="0"/>
              <a:t>6.1.0.0.8</a:t>
            </a:r>
            <a:r>
              <a:rPr lang="sl-SI" b="1" dirty="0" smtClean="0"/>
              <a:t> </a:t>
            </a:r>
            <a:r>
              <a:rPr lang="sl-SI" sz="1800" dirty="0" smtClean="0"/>
              <a:t>(se zgodi avtomatsko, če odklenete PK preko </a:t>
            </a:r>
            <a:r>
              <a:rPr lang="sl-SI" sz="1800" dirty="0" err="1" smtClean="0"/>
              <a:t>TPIN.exe</a:t>
            </a:r>
            <a:r>
              <a:rPr lang="sl-SI" sz="1800" dirty="0" smtClean="0"/>
              <a:t> programa na tem računalniku)</a:t>
            </a:r>
            <a:endParaRPr lang="sl-SI" sz="1800" dirty="0"/>
          </a:p>
          <a:p>
            <a:pPr lvl="0"/>
            <a:r>
              <a:rPr lang="sl-SI" dirty="0" smtClean="0"/>
              <a:t>MS Operacijski sistema </a:t>
            </a:r>
            <a:r>
              <a:rPr lang="sl-SI" dirty="0"/>
              <a:t>(WIN 7, WIN 8, WIN 8.1) </a:t>
            </a:r>
            <a:r>
              <a:rPr lang="sl-SI" b="1" dirty="0"/>
              <a:t>Professional </a:t>
            </a:r>
            <a:r>
              <a:rPr lang="sl-SI" b="1" dirty="0" smtClean="0"/>
              <a:t>različice</a:t>
            </a:r>
            <a:endParaRPr lang="sl-SI" dirty="0"/>
          </a:p>
          <a:p>
            <a:pPr lvl="0"/>
            <a:r>
              <a:rPr lang="sl-SI" dirty="0" smtClean="0"/>
              <a:t>pridobitev </a:t>
            </a:r>
            <a:r>
              <a:rPr lang="sl-SI" dirty="0"/>
              <a:t>vsaj enega certifikata (za pravno ali fizično osebo, </a:t>
            </a:r>
            <a:r>
              <a:rPr lang="sl-SI" dirty="0" err="1"/>
              <a:t>Sigenca</a:t>
            </a:r>
            <a:r>
              <a:rPr lang="sl-SI" dirty="0"/>
              <a:t> ali </a:t>
            </a:r>
            <a:r>
              <a:rPr lang="sl-SI" dirty="0" err="1"/>
              <a:t>Poštarca</a:t>
            </a:r>
            <a:r>
              <a:rPr lang="sl-SI" dirty="0"/>
              <a:t>) </a:t>
            </a:r>
            <a:r>
              <a:rPr lang="sl-SI" sz="2400" dirty="0"/>
              <a:t>za potrebe IIS in HOS </a:t>
            </a:r>
          </a:p>
          <a:p>
            <a:pPr lvl="0"/>
            <a:r>
              <a:rPr lang="sl-SI" dirty="0" smtClean="0"/>
              <a:t>administratorske </a:t>
            </a:r>
            <a:r>
              <a:rPr lang="sl-SI" dirty="0"/>
              <a:t>pravice na računalniku </a:t>
            </a:r>
            <a:r>
              <a:rPr lang="sl-SI" dirty="0" smtClean="0"/>
              <a:t>za morebitne </a:t>
            </a:r>
            <a:r>
              <a:rPr lang="sl-SI" dirty="0"/>
              <a:t>namestitve dodatnih knjižnic, konfiguracijo…</a:t>
            </a:r>
          </a:p>
          <a:p>
            <a:pPr lvl="0"/>
            <a:r>
              <a:rPr lang="sl-SI" dirty="0" smtClean="0"/>
              <a:t>administratorski </a:t>
            </a:r>
            <a:r>
              <a:rPr lang="sl-SI" dirty="0"/>
              <a:t>dostop do usmerjevalnika (</a:t>
            </a:r>
            <a:r>
              <a:rPr lang="sl-SI" dirty="0" err="1"/>
              <a:t>router</a:t>
            </a:r>
            <a:r>
              <a:rPr lang="sl-SI" dirty="0"/>
              <a:t>-ja)</a:t>
            </a:r>
          </a:p>
          <a:p>
            <a:endParaRPr lang="sl-SI" dirty="0"/>
          </a:p>
        </p:txBody>
      </p:sp>
    </p:spTree>
    <p:extLst>
      <p:ext uri="{BB962C8B-B14F-4D97-AF65-F5344CB8AC3E}">
        <p14:creationId xmlns:p14="http://schemas.microsoft.com/office/powerpoint/2010/main" val="8313291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smtClean="0"/>
              <a:t>Digitalna potrdila za dostop do centralne rešitve </a:t>
            </a:r>
            <a:r>
              <a:rPr lang="sl-SI" sz="3200" dirty="0" err="1" smtClean="0"/>
              <a:t>eNaročanja</a:t>
            </a:r>
            <a:endParaRPr lang="sl-SI" sz="3200" dirty="0"/>
          </a:p>
        </p:txBody>
      </p:sp>
      <p:sp>
        <p:nvSpPr>
          <p:cNvPr id="3" name="Ograda vsebine 2"/>
          <p:cNvSpPr>
            <a:spLocks noGrp="1"/>
          </p:cNvSpPr>
          <p:nvPr>
            <p:ph idx="1"/>
          </p:nvPr>
        </p:nvSpPr>
        <p:spPr>
          <a:xfrm>
            <a:off x="609600" y="1239520"/>
            <a:ext cx="10955867" cy="5303520"/>
          </a:xfrm>
        </p:spPr>
        <p:txBody>
          <a:bodyPr/>
          <a:lstStyle/>
          <a:p>
            <a:pPr marL="285750" indent="-285750"/>
            <a:r>
              <a:rPr lang="sl-SI" sz="4000" dirty="0" smtClean="0"/>
              <a:t>Izvajalci</a:t>
            </a:r>
            <a:r>
              <a:rPr lang="sl-SI" sz="4000" dirty="0"/>
              <a:t>, ki imajo fiksni IP naslov, uporabljajo strežniško digitalno potrdilo (</a:t>
            </a:r>
            <a:r>
              <a:rPr lang="sl-SI" sz="4000" dirty="0" err="1" smtClean="0"/>
              <a:t>xyz.enarocanje.ss.ezdrav.si</a:t>
            </a:r>
            <a:r>
              <a:rPr lang="sl-SI" sz="4000" dirty="0" smtClean="0"/>
              <a:t>).</a:t>
            </a:r>
            <a:endParaRPr lang="sl-SI" sz="4000" dirty="0"/>
          </a:p>
          <a:p>
            <a:pPr marL="285750" indent="-285750"/>
            <a:r>
              <a:rPr lang="sl-SI" sz="4000" dirty="0" smtClean="0"/>
              <a:t>MZ </a:t>
            </a:r>
            <a:r>
              <a:rPr lang="sl-SI" sz="4000" dirty="0"/>
              <a:t>priporoča, </a:t>
            </a:r>
            <a:r>
              <a:rPr lang="sl-SI" sz="4000" dirty="0" smtClean="0"/>
              <a:t>da izvajalci, </a:t>
            </a:r>
            <a:r>
              <a:rPr lang="sl-SI" sz="4000" dirty="0"/>
              <a:t>ki </a:t>
            </a:r>
            <a:r>
              <a:rPr lang="sl-SI" sz="4000" dirty="0" smtClean="0"/>
              <a:t>fiksnega IP ne zagotavljajo, uporabljajo </a:t>
            </a:r>
            <a:r>
              <a:rPr lang="sl-SI" sz="4000" dirty="0"/>
              <a:t>digitalno potrdilo za splošne </a:t>
            </a:r>
            <a:r>
              <a:rPr lang="sl-SI" sz="4000" dirty="0" smtClean="0"/>
              <a:t>nazive, vendar pa bodo sprejeta tudi druga digitalna potrdila.</a:t>
            </a:r>
          </a:p>
        </p:txBody>
      </p:sp>
    </p:spTree>
    <p:extLst>
      <p:ext uri="{BB962C8B-B14F-4D97-AF65-F5344CB8AC3E}">
        <p14:creationId xmlns:p14="http://schemas.microsoft.com/office/powerpoint/2010/main" val="9577952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4" name="Ograd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3673" y="1365689"/>
            <a:ext cx="6807200" cy="5178274"/>
          </a:xfrm>
        </p:spPr>
      </p:pic>
    </p:spTree>
    <p:extLst>
      <p:ext uri="{BB962C8B-B14F-4D97-AF65-F5344CB8AC3E}">
        <p14:creationId xmlns:p14="http://schemas.microsoft.com/office/powerpoint/2010/main" val="10987996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Vprašanja ?</a:t>
            </a:r>
            <a:endParaRPr lang="sl-SI" dirty="0"/>
          </a:p>
        </p:txBody>
      </p:sp>
      <p:pic>
        <p:nvPicPr>
          <p:cNvPr id="1026" name="Picture 2" descr="C:\Users\kkralj\AppData\Local\Microsoft\Windows\Temporary Internet Files\Content.IE5\GLUTJT1X\MC900441902[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161" y="1835269"/>
            <a:ext cx="3433036" cy="4056573"/>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2574" y="1138085"/>
            <a:ext cx="3193212" cy="1394368"/>
          </a:xfrm>
          <a:prstGeom prst="rect">
            <a:avLst/>
          </a:prstGeom>
        </p:spPr>
      </p:pic>
    </p:spTree>
    <p:extLst>
      <p:ext uri="{BB962C8B-B14F-4D97-AF65-F5344CB8AC3E}">
        <p14:creationId xmlns:p14="http://schemas.microsoft.com/office/powerpoint/2010/main" val="2701145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smtClean="0"/>
              <a:t>Funkcionalnosti rešitve eNaročanje</a:t>
            </a:r>
            <a:endParaRPr lang="sl-SI" sz="2800" b="1"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1460290003"/>
              </p:ext>
            </p:extLst>
          </p:nvPr>
        </p:nvGraphicFramePr>
        <p:xfrm>
          <a:off x="609600" y="1604964"/>
          <a:ext cx="10955867" cy="45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1144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sl-SI" sz="2800" b="1" dirty="0"/>
              <a:t>eNaročanje</a:t>
            </a:r>
            <a:r>
              <a:rPr sz="2800" b="1" dirty="0"/>
              <a:t> –</a:t>
            </a:r>
            <a:r>
              <a:rPr lang="sl-SI" sz="2800" b="1" dirty="0"/>
              <a:t> sistem</a:t>
            </a:r>
          </a:p>
        </p:txBody>
      </p:sp>
      <p:sp>
        <p:nvSpPr>
          <p:cNvPr id="5" name="Content Placeholder 4"/>
          <p:cNvSpPr>
            <a:spLocks noGrp="1"/>
          </p:cNvSpPr>
          <p:nvPr>
            <p:ph idx="1"/>
          </p:nvPr>
        </p:nvSpPr>
        <p:spPr/>
        <p:txBody>
          <a:bodyPr/>
          <a:lstStyle/>
          <a:p>
            <a:endParaRPr lang="hr-HR"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07" y="1434272"/>
            <a:ext cx="11445503" cy="4744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02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a:t>Šifrant </a:t>
            </a:r>
            <a:r>
              <a:rPr lang="sl-SI" sz="2800" b="1" dirty="0"/>
              <a:t>Vrste zdravstvenih storitev</a:t>
            </a:r>
            <a:r>
              <a:rPr lang="hr-HR" sz="2800" b="1" dirty="0"/>
              <a:t> (VZS)</a:t>
            </a:r>
            <a:endParaRPr lang="en-US" sz="2800" b="1" dirty="0"/>
          </a:p>
        </p:txBody>
      </p:sp>
      <p:graphicFrame>
        <p:nvGraphicFramePr>
          <p:cNvPr id="3" name="Diagram 2"/>
          <p:cNvGraphicFramePr/>
          <p:nvPr>
            <p:extLst>
              <p:ext uri="{D42A27DB-BD31-4B8C-83A1-F6EECF244321}">
                <p14:modId xmlns:p14="http://schemas.microsoft.com/office/powerpoint/2010/main" val="1708065555"/>
              </p:ext>
            </p:extLst>
          </p:nvPr>
        </p:nvGraphicFramePr>
        <p:xfrm>
          <a:off x="754938" y="1116423"/>
          <a:ext cx="11334299" cy="5649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200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r>
              <a:rPr lang="hr-HR" sz="2800" b="1" dirty="0"/>
              <a:t>Šifrant </a:t>
            </a:r>
            <a:r>
              <a:rPr lang="sl-SI" sz="2800" b="1" dirty="0"/>
              <a:t>Vrste zdravstvenih storitev</a:t>
            </a:r>
            <a:r>
              <a:rPr lang="hr-HR" sz="2800" b="1" dirty="0"/>
              <a:t> (VZS)</a:t>
            </a:r>
            <a:endParaRPr lang="en-US" sz="2800" b="1" dirty="0"/>
          </a:p>
        </p:txBody>
      </p:sp>
      <p:graphicFrame>
        <p:nvGraphicFramePr>
          <p:cNvPr id="3" name="Diagram 2"/>
          <p:cNvGraphicFramePr/>
          <p:nvPr>
            <p:extLst>
              <p:ext uri="{D42A27DB-BD31-4B8C-83A1-F6EECF244321}">
                <p14:modId xmlns:p14="http://schemas.microsoft.com/office/powerpoint/2010/main" val="3554841007"/>
              </p:ext>
            </p:extLst>
          </p:nvPr>
        </p:nvGraphicFramePr>
        <p:xfrm>
          <a:off x="754938" y="1116423"/>
          <a:ext cx="11334299" cy="5649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3660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_Default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zentacija nova glava.pptx [Read-Only]" id="{7994B75A-CD19-4C5C-97F3-2AF1E82CCB56}" vid="{8757C5CF-C57D-491B-9098-641767D727BD}"/>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zentacija nova glava.pptx [Read-Only]" id="{7994B75A-CD19-4C5C-97F3-2AF1E82CCB56}" vid="{568D9B18-51B8-4583-9ABC-A14E0EBDCFE2}"/>
    </a:ext>
  </a:extLst>
</a:theme>
</file>

<file path=ppt/theme/theme3.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81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zentacija nova glava.pptx [Read-Only]" id="{7994B75A-CD19-4C5C-97F3-2AF1E82CCB56}" vid="{30CDBDBA-EA16-4A85-9BC8-465E229DB559}"/>
    </a:ext>
  </a:extLst>
</a:theme>
</file>

<file path=ppt/theme/theme4.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 nova glava</Template>
  <TotalTime>5859</TotalTime>
  <Words>2457</Words>
  <Application>Microsoft Office PowerPoint</Application>
  <PresentationFormat>Widescreen</PresentationFormat>
  <Paragraphs>373</Paragraphs>
  <Slides>56</Slides>
  <Notes>2</Notes>
  <HiddenSlides>18</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56</vt:i4>
      </vt:variant>
    </vt:vector>
  </HeadingPairs>
  <TitlesOfParts>
    <vt:vector size="64" baseType="lpstr">
      <vt:lpstr>Arial</vt:lpstr>
      <vt:lpstr>Calibri</vt:lpstr>
      <vt:lpstr>Tahoma</vt:lpstr>
      <vt:lpstr>Times New Roman</vt:lpstr>
      <vt:lpstr>Wingdings</vt:lpstr>
      <vt:lpstr>1_Default Design</vt:lpstr>
      <vt:lpstr>Default Design</vt:lpstr>
      <vt:lpstr>2_Default Design</vt:lpstr>
      <vt:lpstr>eNaročanje  </vt:lpstr>
      <vt:lpstr>Namen predstavitve</vt:lpstr>
      <vt:lpstr>Projekt eNaročanje</vt:lpstr>
      <vt:lpstr>Cilji projekta eNaročanje</vt:lpstr>
      <vt:lpstr>Funkcionalnosti rešitve eNaročanje</vt:lpstr>
      <vt:lpstr>Funkcionalnosti rešitve eNaročanje</vt:lpstr>
      <vt:lpstr>eNaročanje – sistem</vt:lpstr>
      <vt:lpstr>Šifrant Vrste zdravstvenih storitev (VZS)</vt:lpstr>
      <vt:lpstr>Šifrant Vrste zdravstvenih storitev (VZS)</vt:lpstr>
      <vt:lpstr>Vrste zdravstvenih storitev (VZS)</vt:lpstr>
      <vt:lpstr>Preslikava šifranta VZS in internega šifranta</vt:lpstr>
      <vt:lpstr>Preslikava šifranta VZS in internega šifranta</vt:lpstr>
      <vt:lpstr>Funkcionalnosti rešitve eNaročanje</vt:lpstr>
      <vt:lpstr>eNapotnica</vt:lpstr>
      <vt:lpstr>eNapotnica</vt:lpstr>
      <vt:lpstr>Stanja eNapotnice</vt:lpstr>
      <vt:lpstr>Funkcionalnosti rešitve eNaročanje</vt:lpstr>
      <vt:lpstr>Komunikacija med sistemi – proces A</vt:lpstr>
      <vt:lpstr>eNaročanje – čakalne dobe (prvi prosti termin)</vt:lpstr>
      <vt:lpstr>Možni odgovori pri procesu A</vt:lpstr>
      <vt:lpstr>Čakalne dobe – javna objava, izbor kriterijev</vt:lpstr>
      <vt:lpstr>Čakalne dobe  – javna objava</vt:lpstr>
      <vt:lpstr>Funkcionalnosti rešitve eNaročanje</vt:lpstr>
      <vt:lpstr>eNaročanje pacienta</vt:lpstr>
      <vt:lpstr>Proces eNaročanja</vt:lpstr>
      <vt:lpstr>Naročanje pacienta</vt:lpstr>
      <vt:lpstr>Koraki eNaročanje – 1 -  Izbira ustanove</vt:lpstr>
      <vt:lpstr>Koraki eNaročanje – 2 -  izbira termina</vt:lpstr>
      <vt:lpstr>Koraki eNaročanja – 3 - zaključek naročanja</vt:lpstr>
      <vt:lpstr>Koraki eNaročanja – 4 – izpis potrdila</vt:lpstr>
      <vt:lpstr>eNaročanje</vt:lpstr>
      <vt:lpstr>Funkcionalnosti rešitve eNaročanje</vt:lpstr>
      <vt:lpstr>Komunikacija med sistemi – proces B</vt:lpstr>
      <vt:lpstr>Novosti</vt:lpstr>
      <vt:lpstr>Dopolnitve/novosti pri napotovalcih</vt:lpstr>
      <vt:lpstr>Dopolnitve/novosti pri napotnih zdravnikih</vt:lpstr>
      <vt:lpstr>Novosti za paciente</vt:lpstr>
      <vt:lpstr>Funkcionalnosti rešitve eNaročanje</vt:lpstr>
      <vt:lpstr>BI eNaročanje – viri podatkov</vt:lpstr>
      <vt:lpstr>Priklic podatkov iz eNaročanja</vt:lpstr>
      <vt:lpstr>Analitični model</vt:lpstr>
      <vt:lpstr>Analitika in poročanje</vt:lpstr>
      <vt:lpstr>Že pripravljena poročila</vt:lpstr>
      <vt:lpstr>Primeri poročil </vt:lpstr>
      <vt:lpstr>Primeri poročil </vt:lpstr>
      <vt:lpstr>Primeri analitike (Excel)</vt:lpstr>
      <vt:lpstr>Priklic podatkov iz eNaročanja</vt:lpstr>
      <vt:lpstr>PowerPoint Presentation</vt:lpstr>
      <vt:lpstr>PowerPoint Presentation</vt:lpstr>
      <vt:lpstr>PowerPoint Presentation</vt:lpstr>
      <vt:lpstr>Stanje na projektu eNaročanje</vt:lpstr>
      <vt:lpstr>Razpis za sofinanciranje uvedbe eNaročanja</vt:lpstr>
      <vt:lpstr>Tehnični predpogoji za izvajalce na sekundarni ravni</vt:lpstr>
      <vt:lpstr>Digitalna potrdila za dostop do centralne rešitve eNaročanja</vt:lpstr>
      <vt:lpstr>PowerPoint Presentation</vt:lpstr>
      <vt:lpstr>Vprašanja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 Drnovšek</dc:creator>
  <cp:lastModifiedBy>Speaker</cp:lastModifiedBy>
  <cp:revision>259</cp:revision>
  <cp:lastPrinted>2015-07-29T05:34:43Z</cp:lastPrinted>
  <dcterms:created xsi:type="dcterms:W3CDTF">2013-06-14T12:11:05Z</dcterms:created>
  <dcterms:modified xsi:type="dcterms:W3CDTF">2015-09-12T09:54:15Z</dcterms:modified>
</cp:coreProperties>
</file>