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6" r:id="rId4"/>
    <p:sldId id="268" r:id="rId5"/>
    <p:sldId id="258" r:id="rId6"/>
    <p:sldId id="259" r:id="rId7"/>
    <p:sldId id="260" r:id="rId8"/>
    <p:sldId id="261" r:id="rId9"/>
    <p:sldId id="269" r:id="rId10"/>
    <p:sldId id="262" r:id="rId11"/>
    <p:sldId id="263" r:id="rId12"/>
    <p:sldId id="264" r:id="rId13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40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FCC3DA0-0DEB-4AC4-9F4B-E03309EB076B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sl-SI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75059BD-6773-42B9-AACF-D4F8BC92F77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CC3DA0-0DEB-4AC4-9F4B-E03309EB076B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059BD-6773-42B9-AACF-D4F8BC92F77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CC3DA0-0DEB-4AC4-9F4B-E03309EB076B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059BD-6773-42B9-AACF-D4F8BC92F77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CC3DA0-0DEB-4AC4-9F4B-E03309EB076B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059BD-6773-42B9-AACF-D4F8BC92F772}" type="slidenum">
              <a:rPr lang="sl-SI" smtClean="0"/>
              <a:t>‹#›</a:t>
            </a:fld>
            <a:endParaRPr lang="sl-SI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CC3DA0-0DEB-4AC4-9F4B-E03309EB076B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059BD-6773-42B9-AACF-D4F8BC92F772}" type="slidenum">
              <a:rPr lang="sl-SI" smtClean="0"/>
              <a:t>‹#›</a:t>
            </a:fld>
            <a:endParaRPr lang="sl-SI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CC3DA0-0DEB-4AC4-9F4B-E03309EB076B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059BD-6773-42B9-AACF-D4F8BC92F772}" type="slidenum">
              <a:rPr lang="sl-SI" smtClean="0"/>
              <a:t>‹#›</a:t>
            </a:fld>
            <a:endParaRPr lang="sl-SI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CC3DA0-0DEB-4AC4-9F4B-E03309EB076B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059BD-6773-42B9-AACF-D4F8BC92F772}" type="slidenum">
              <a:rPr lang="sl-SI" smtClean="0"/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CC3DA0-0DEB-4AC4-9F4B-E03309EB076B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059BD-6773-42B9-AACF-D4F8BC92F772}" type="slidenum">
              <a:rPr lang="sl-SI" smtClean="0"/>
              <a:t>‹#›</a:t>
            </a:fld>
            <a:endParaRPr lang="sl-SI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CC3DA0-0DEB-4AC4-9F4B-E03309EB076B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059BD-6773-42B9-AACF-D4F8BC92F77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FCC3DA0-0DEB-4AC4-9F4B-E03309EB076B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059BD-6773-42B9-AACF-D4F8BC92F772}" type="slidenum">
              <a:rPr lang="sl-SI" smtClean="0"/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FCC3DA0-0DEB-4AC4-9F4B-E03309EB076B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75059BD-6773-42B9-AACF-D4F8BC92F772}" type="slidenum">
              <a:rPr lang="sl-SI" smtClean="0"/>
              <a:t>‹#›</a:t>
            </a:fld>
            <a:endParaRPr lang="sl-S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FCC3DA0-0DEB-4AC4-9F4B-E03309EB076B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sl-SI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75059BD-6773-42B9-AACF-D4F8BC92F772}" type="slidenum">
              <a:rPr lang="sl-SI" smtClean="0"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Nasilen bolnik in obvladovanje konfliktne situacije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smtClean="0"/>
              <a:t>Dr.Željko Ćurić, </a:t>
            </a:r>
            <a:r>
              <a:rPr lang="sl-SI" dirty="0" smtClean="0"/>
              <a:t>dr.med.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46699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3946443"/>
          </a:xfrm>
        </p:spPr>
        <p:txBody>
          <a:bodyPr>
            <a:normAutofit/>
          </a:bodyPr>
          <a:lstStyle/>
          <a:p>
            <a:pPr algn="ctr"/>
            <a:r>
              <a:rPr lang="sl-SI" sz="7200" dirty="0" smtClean="0"/>
              <a:t>SOVRAŠTVO !!!</a:t>
            </a:r>
            <a:endParaRPr lang="sl-SI" sz="7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93714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sl-SI" sz="4800" dirty="0" smtClean="0"/>
              <a:t>SOVRAŠTVO</a:t>
            </a:r>
            <a:endParaRPr lang="sl-SI" sz="4800" dirty="0"/>
          </a:p>
          <a:p>
            <a:endParaRPr lang="sl-SI" sz="4800" dirty="0"/>
          </a:p>
          <a:p>
            <a:r>
              <a:rPr lang="sl-SI" sz="4800" dirty="0"/>
              <a:t>OSEBA                 DEJANJE                              </a:t>
            </a:r>
          </a:p>
          <a:p>
            <a:endParaRPr lang="sl-SI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31613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162467"/>
          </a:xfrm>
        </p:spPr>
        <p:txBody>
          <a:bodyPr>
            <a:normAutofit/>
          </a:bodyPr>
          <a:lstStyle/>
          <a:p>
            <a:pPr algn="ctr"/>
            <a:r>
              <a:rPr lang="sl-SI" sz="7200" dirty="0" smtClean="0"/>
              <a:t>DESTRUKCIJA</a:t>
            </a:r>
          </a:p>
          <a:p>
            <a:pPr algn="ctr"/>
            <a:r>
              <a:rPr lang="sl-SI" sz="7200" dirty="0" smtClean="0"/>
              <a:t>NASILJE</a:t>
            </a:r>
            <a:endParaRPr lang="sl-SI" sz="7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79345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5400" dirty="0" smtClean="0"/>
              <a:t>OBIČAJNI</a:t>
            </a:r>
          </a:p>
          <a:p>
            <a:pPr algn="ctr"/>
            <a:r>
              <a:rPr lang="sl-SI" sz="5400" dirty="0" smtClean="0"/>
              <a:t>ZAHTEVNI</a:t>
            </a:r>
          </a:p>
          <a:p>
            <a:pPr algn="ctr"/>
            <a:r>
              <a:rPr lang="sl-SI" sz="5400" dirty="0" smtClean="0"/>
              <a:t>TEŽAVNI</a:t>
            </a:r>
            <a:endParaRPr lang="sl-SI" sz="5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37200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sl-SI" sz="5400" dirty="0" smtClean="0"/>
              <a:t>SUPERIORNI</a:t>
            </a:r>
          </a:p>
          <a:p>
            <a:pPr algn="ctr"/>
            <a:r>
              <a:rPr lang="sl-SI" sz="5400" dirty="0" smtClean="0"/>
              <a:t>INFERIORNI</a:t>
            </a:r>
          </a:p>
          <a:p>
            <a:pPr algn="ctr"/>
            <a:r>
              <a:rPr lang="sl-SI" sz="5400" dirty="0" smtClean="0"/>
              <a:t>OBUPANI</a:t>
            </a:r>
          </a:p>
          <a:p>
            <a:pPr marL="109728" indent="0">
              <a:buNone/>
            </a:pPr>
            <a:endParaRPr lang="sl-SI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99848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78491"/>
          </a:xfrm>
        </p:spPr>
        <p:txBody>
          <a:bodyPr>
            <a:normAutofit/>
          </a:bodyPr>
          <a:lstStyle/>
          <a:p>
            <a:pPr algn="ctr"/>
            <a:r>
              <a:rPr lang="sl-SI" sz="7200" dirty="0" smtClean="0"/>
              <a:t>SPROŽILCI NASILJA</a:t>
            </a:r>
            <a:endParaRPr lang="sl-SI" sz="7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1773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018451"/>
          </a:xfrm>
        </p:spPr>
        <p:txBody>
          <a:bodyPr>
            <a:normAutofit/>
          </a:bodyPr>
          <a:lstStyle/>
          <a:p>
            <a:pPr algn="ctr"/>
            <a:r>
              <a:rPr lang="sl-SI" sz="8800" dirty="0" smtClean="0"/>
              <a:t>JEZA !?</a:t>
            </a:r>
            <a:endParaRPr lang="sl-SI" sz="8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96391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4800" dirty="0" smtClean="0"/>
              <a:t>JEZA</a:t>
            </a:r>
          </a:p>
          <a:p>
            <a:endParaRPr lang="sl-SI" sz="4800" dirty="0"/>
          </a:p>
          <a:p>
            <a:r>
              <a:rPr lang="sl-SI" sz="4800" dirty="0" smtClean="0"/>
              <a:t>OSEBA                 DEJANJE                             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20614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874435"/>
          </a:xfrm>
        </p:spPr>
        <p:txBody>
          <a:bodyPr>
            <a:normAutofit/>
          </a:bodyPr>
          <a:lstStyle/>
          <a:p>
            <a:pPr algn="ctr"/>
            <a:r>
              <a:rPr lang="sl-SI" sz="8000" dirty="0" smtClean="0"/>
              <a:t>KOREKCIJA</a:t>
            </a:r>
            <a:endParaRPr lang="sl-SI" sz="8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19774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442387"/>
          </a:xfrm>
        </p:spPr>
        <p:txBody>
          <a:bodyPr>
            <a:normAutofit/>
          </a:bodyPr>
          <a:lstStyle/>
          <a:p>
            <a:pPr algn="ctr"/>
            <a:r>
              <a:rPr lang="sl-SI" sz="3600" dirty="0" smtClean="0"/>
              <a:t>JEZA – SPOŠTOVANJE - LJUBEZEN</a:t>
            </a:r>
            <a:endParaRPr lang="sl-SI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1542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7200" dirty="0" smtClean="0"/>
              <a:t>EMPATIJA</a:t>
            </a:r>
          </a:p>
          <a:p>
            <a:pPr marL="109728" indent="0" algn="ctr">
              <a:buNone/>
            </a:pPr>
            <a:r>
              <a:rPr lang="sl-SI" sz="7200" dirty="0" smtClean="0"/>
              <a:t>+</a:t>
            </a:r>
          </a:p>
          <a:p>
            <a:pPr algn="ctr"/>
            <a:r>
              <a:rPr lang="sl-SI" sz="7200" dirty="0" smtClean="0"/>
              <a:t>REALNOST</a:t>
            </a:r>
            <a:endParaRPr lang="sl-SI" sz="7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663184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</TotalTime>
  <Words>40</Words>
  <Application>Microsoft Office PowerPoint</Application>
  <PresentationFormat>On-screen Show (4:3)</PresentationFormat>
  <Paragraphs>24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Concourse</vt:lpstr>
      <vt:lpstr>Nasilen bolnik in obvladovanje konfliktne situacije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Nasilen bolnik in obvladovanje konfliktne situacije</dc:title>
  <dc:creator>Andrea</dc:creator>
  <cp:lastModifiedBy>Andrea</cp:lastModifiedBy>
  <cp:revision>2</cp:revision>
  <dcterms:created xsi:type="dcterms:W3CDTF">2016-05-14T12:25:17Z</dcterms:created>
  <dcterms:modified xsi:type="dcterms:W3CDTF">2016-11-25T09:12:37Z</dcterms:modified>
</cp:coreProperties>
</file>