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7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72" r:id="rId2"/>
  </p:sldMasterIdLst>
  <p:notesMasterIdLst>
    <p:notesMasterId r:id="rId52"/>
  </p:notesMasterIdLst>
  <p:sldIdLst>
    <p:sldId id="273" r:id="rId3"/>
    <p:sldId id="306" r:id="rId4"/>
    <p:sldId id="304" r:id="rId5"/>
    <p:sldId id="305" r:id="rId6"/>
    <p:sldId id="307" r:id="rId7"/>
    <p:sldId id="308" r:id="rId8"/>
    <p:sldId id="309" r:id="rId9"/>
    <p:sldId id="310" r:id="rId10"/>
    <p:sldId id="256" r:id="rId11"/>
    <p:sldId id="285" r:id="rId12"/>
    <p:sldId id="316" r:id="rId13"/>
    <p:sldId id="317" r:id="rId14"/>
    <p:sldId id="320" r:id="rId15"/>
    <p:sldId id="321" r:id="rId16"/>
    <p:sldId id="322" r:id="rId17"/>
    <p:sldId id="257" r:id="rId18"/>
    <p:sldId id="286" r:id="rId19"/>
    <p:sldId id="288" r:id="rId20"/>
    <p:sldId id="287" r:id="rId21"/>
    <p:sldId id="323" r:id="rId22"/>
    <p:sldId id="280" r:id="rId23"/>
    <p:sldId id="262" r:id="rId24"/>
    <p:sldId id="279" r:id="rId25"/>
    <p:sldId id="290" r:id="rId26"/>
    <p:sldId id="291" r:id="rId27"/>
    <p:sldId id="281" r:id="rId28"/>
    <p:sldId id="292" r:id="rId29"/>
    <p:sldId id="263" r:id="rId30"/>
    <p:sldId id="293" r:id="rId31"/>
    <p:sldId id="282" r:id="rId32"/>
    <p:sldId id="299" r:id="rId33"/>
    <p:sldId id="267" r:id="rId34"/>
    <p:sldId id="289" r:id="rId35"/>
    <p:sldId id="301" r:id="rId36"/>
    <p:sldId id="300" r:id="rId37"/>
    <p:sldId id="269" r:id="rId38"/>
    <p:sldId id="303" r:id="rId39"/>
    <p:sldId id="276" r:id="rId40"/>
    <p:sldId id="277" r:id="rId41"/>
    <p:sldId id="302" r:id="rId42"/>
    <p:sldId id="274" r:id="rId43"/>
    <p:sldId id="275" r:id="rId44"/>
    <p:sldId id="278" r:id="rId45"/>
    <p:sldId id="284" r:id="rId46"/>
    <p:sldId id="311" r:id="rId47"/>
    <p:sldId id="312" r:id="rId48"/>
    <p:sldId id="313" r:id="rId49"/>
    <p:sldId id="314" r:id="rId50"/>
    <p:sldId id="315" r:id="rId51"/>
  </p:sldIdLst>
  <p:sldSz cx="9144000" cy="6858000" type="screen4x3"/>
  <p:notesSz cx="6784975" cy="9906000"/>
  <p:custShowLst>
    <p:custShow name="Diaprojekcija po meri 1" id="0">
      <p:sldLst>
        <p:sld r:id="rId11"/>
        <p:sld r:id="rId18"/>
      </p:sldLst>
    </p:custShow>
  </p:custShow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9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9159"/>
    <a:srgbClr val="F3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98" autoAdjust="0"/>
    <p:restoredTop sz="94660"/>
  </p:normalViewPr>
  <p:slideViewPr>
    <p:cSldViewPr>
      <p:cViewPr varScale="1">
        <p:scale>
          <a:sx n="70" d="100"/>
          <a:sy n="70" d="100"/>
        </p:scale>
        <p:origin x="11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408" y="-96"/>
      </p:cViewPr>
      <p:guideLst>
        <p:guide orient="horz" pos="3119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D751CE-5E2C-46EC-B259-33A5B3A2872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A9579DDA-FBB4-4E20-8C3F-9EB5113574FB}">
      <dgm:prSet phldrT="[besedilo]"/>
      <dgm:spPr/>
      <dgm:t>
        <a:bodyPr/>
        <a:lstStyle/>
        <a:p>
          <a:r>
            <a:rPr lang="sl-SI" smtClean="0">
              <a:latin typeface="+mj-lt"/>
              <a:ea typeface="+mj-ea"/>
              <a:cs typeface="+mj-cs"/>
            </a:rPr>
            <a:t>Vzpostavitev osnovne informacijske infrastrukture</a:t>
          </a:r>
          <a:endParaRPr lang="sl-SI"/>
        </a:p>
      </dgm:t>
    </dgm:pt>
    <dgm:pt modelId="{93AA6E3F-2FFB-4B86-BE8E-6B6732EE85E3}" type="parTrans" cxnId="{5CC2F9BB-CF84-4B8F-8A7B-DBE23231539E}">
      <dgm:prSet/>
      <dgm:spPr/>
      <dgm:t>
        <a:bodyPr/>
        <a:lstStyle/>
        <a:p>
          <a:endParaRPr lang="sl-SI"/>
        </a:p>
      </dgm:t>
    </dgm:pt>
    <dgm:pt modelId="{62765EA0-0F95-4F4B-B62A-A712E87F03B8}" type="sibTrans" cxnId="{5CC2F9BB-CF84-4B8F-8A7B-DBE23231539E}">
      <dgm:prSet/>
      <dgm:spPr/>
      <dgm:t>
        <a:bodyPr/>
        <a:lstStyle/>
        <a:p>
          <a:endParaRPr lang="sl-SI"/>
        </a:p>
      </dgm:t>
    </dgm:pt>
    <dgm:pt modelId="{2EE0E0E9-6E6A-45F4-9496-AACDAEF3A0E7}">
      <dgm:prSet/>
      <dgm:spPr/>
      <dgm:t>
        <a:bodyPr/>
        <a:lstStyle/>
        <a:p>
          <a:r>
            <a:rPr lang="sl-SI" smtClean="0">
              <a:solidFill>
                <a:schemeClr val="tx1"/>
              </a:solidFill>
              <a:latin typeface="Arial" charset="0"/>
            </a:rPr>
            <a:t>Zbirke zdravstvenih in socialnih podatkov na nacionalni ravni,</a:t>
          </a:r>
          <a:endParaRPr lang="sl-SI" dirty="0">
            <a:solidFill>
              <a:schemeClr val="tx1"/>
            </a:solidFill>
            <a:latin typeface="Arial" charset="0"/>
          </a:endParaRPr>
        </a:p>
      </dgm:t>
    </dgm:pt>
    <dgm:pt modelId="{F3AE162F-765F-462D-B5BF-5C8CFC648D76}" type="parTrans" cxnId="{53288584-D953-40EC-8A1D-81BE2AB33C89}">
      <dgm:prSet/>
      <dgm:spPr/>
      <dgm:t>
        <a:bodyPr/>
        <a:lstStyle/>
        <a:p>
          <a:endParaRPr lang="sl-SI"/>
        </a:p>
      </dgm:t>
    </dgm:pt>
    <dgm:pt modelId="{BBD89B41-1F70-4D40-8D75-77EF18E1582D}" type="sibTrans" cxnId="{53288584-D953-40EC-8A1D-81BE2AB33C89}">
      <dgm:prSet/>
      <dgm:spPr/>
      <dgm:t>
        <a:bodyPr/>
        <a:lstStyle/>
        <a:p>
          <a:endParaRPr lang="sl-SI"/>
        </a:p>
      </dgm:t>
    </dgm:pt>
    <dgm:pt modelId="{5BABA9F6-015E-4BB6-B3E3-C9562F9A13FA}">
      <dgm:prSet/>
      <dgm:spPr/>
      <dgm:t>
        <a:bodyPr/>
        <a:lstStyle/>
        <a:p>
          <a:r>
            <a:rPr lang="sl-SI" smtClean="0">
              <a:solidFill>
                <a:schemeClr val="tx1"/>
              </a:solidFill>
              <a:latin typeface="Arial" charset="0"/>
            </a:rPr>
            <a:t>Vodenje elektronskega zdravstvenega zapisa,</a:t>
          </a:r>
          <a:endParaRPr lang="sl-SI" dirty="0">
            <a:solidFill>
              <a:schemeClr val="tx1"/>
            </a:solidFill>
            <a:latin typeface="Arial" charset="0"/>
          </a:endParaRPr>
        </a:p>
      </dgm:t>
    </dgm:pt>
    <dgm:pt modelId="{631F6FDF-344A-40F4-863D-7676A2BD9B44}" type="parTrans" cxnId="{204F566E-9437-430D-AAD1-FCB35EFE2F6A}">
      <dgm:prSet/>
      <dgm:spPr/>
      <dgm:t>
        <a:bodyPr/>
        <a:lstStyle/>
        <a:p>
          <a:endParaRPr lang="sl-SI"/>
        </a:p>
      </dgm:t>
    </dgm:pt>
    <dgm:pt modelId="{0551917B-A9A4-427A-B7B6-8F79359F8401}" type="sibTrans" cxnId="{204F566E-9437-430D-AAD1-FCB35EFE2F6A}">
      <dgm:prSet/>
      <dgm:spPr/>
      <dgm:t>
        <a:bodyPr/>
        <a:lstStyle/>
        <a:p>
          <a:endParaRPr lang="sl-SI"/>
        </a:p>
      </dgm:t>
    </dgm:pt>
    <dgm:pt modelId="{C38DCED7-173A-4EC2-9330-FA629F2E419F}">
      <dgm:prSet/>
      <dgm:spPr/>
      <dgm:t>
        <a:bodyPr/>
        <a:lstStyle/>
        <a:p>
          <a:r>
            <a:rPr lang="sl-SI" smtClean="0">
              <a:latin typeface="+mj-lt"/>
              <a:ea typeface="+mj-ea"/>
              <a:cs typeface="+mj-cs"/>
            </a:rPr>
            <a:t>Vzpostavitev sodobnega interoperabilnega zdravstvenega sistema</a:t>
          </a:r>
          <a:endParaRPr lang="sl-SI" dirty="0">
            <a:latin typeface="+mj-lt"/>
            <a:ea typeface="+mj-ea"/>
            <a:cs typeface="+mj-cs"/>
          </a:endParaRPr>
        </a:p>
      </dgm:t>
    </dgm:pt>
    <dgm:pt modelId="{D2166C92-97E3-4B31-880D-5405E4D17C26}" type="parTrans" cxnId="{0F1755E3-66F3-4EDE-9178-A3E0D29D864C}">
      <dgm:prSet/>
      <dgm:spPr/>
      <dgm:t>
        <a:bodyPr/>
        <a:lstStyle/>
        <a:p>
          <a:endParaRPr lang="sl-SI"/>
        </a:p>
      </dgm:t>
    </dgm:pt>
    <dgm:pt modelId="{9EFC960A-D165-44CE-8DD6-FFB6E6242E9D}" type="sibTrans" cxnId="{0F1755E3-66F3-4EDE-9178-A3E0D29D864C}">
      <dgm:prSet/>
      <dgm:spPr/>
      <dgm:t>
        <a:bodyPr/>
        <a:lstStyle/>
        <a:p>
          <a:endParaRPr lang="sl-SI"/>
        </a:p>
      </dgm:t>
    </dgm:pt>
    <dgm:pt modelId="{5B098E3B-2708-4E29-ABC9-7528B54674B7}">
      <dgm:prSet/>
      <dgm:spPr/>
      <dgm:t>
        <a:bodyPr/>
        <a:lstStyle/>
        <a:p>
          <a:r>
            <a:rPr lang="sl-SI" smtClean="0">
              <a:solidFill>
                <a:schemeClr val="tx1"/>
              </a:solidFill>
              <a:latin typeface="Arial" charset="0"/>
            </a:rPr>
            <a:t>uporaba mednarodnih standardov,</a:t>
          </a:r>
          <a:endParaRPr lang="sl-SI" dirty="0">
            <a:solidFill>
              <a:schemeClr val="tx1"/>
            </a:solidFill>
            <a:latin typeface="Arial" charset="0"/>
          </a:endParaRPr>
        </a:p>
      </dgm:t>
    </dgm:pt>
    <dgm:pt modelId="{0ECBCAC7-A80C-4D7F-9AF8-BB8CE7622A55}" type="parTrans" cxnId="{2E789E31-E064-40C3-8F2C-07681D517B4D}">
      <dgm:prSet/>
      <dgm:spPr/>
      <dgm:t>
        <a:bodyPr/>
        <a:lstStyle/>
        <a:p>
          <a:endParaRPr lang="sl-SI"/>
        </a:p>
      </dgm:t>
    </dgm:pt>
    <dgm:pt modelId="{9D2F7302-6F13-423C-8D3E-09BA8A677724}" type="sibTrans" cxnId="{2E789E31-E064-40C3-8F2C-07681D517B4D}">
      <dgm:prSet/>
      <dgm:spPr/>
      <dgm:t>
        <a:bodyPr/>
        <a:lstStyle/>
        <a:p>
          <a:endParaRPr lang="sl-SI"/>
        </a:p>
      </dgm:t>
    </dgm:pt>
    <dgm:pt modelId="{5B484DC7-8B54-4E46-950F-A3C70949CD3B}">
      <dgm:prSet/>
      <dgm:spPr/>
      <dgm:t>
        <a:bodyPr/>
        <a:lstStyle/>
        <a:p>
          <a:r>
            <a:rPr lang="sl-SI" smtClean="0">
              <a:solidFill>
                <a:schemeClr val="tx1"/>
              </a:solidFill>
              <a:latin typeface="Arial" charset="0"/>
            </a:rPr>
            <a:t>povezovanje posameznih zdravstvenih informacijskih sistemov,</a:t>
          </a:r>
          <a:endParaRPr lang="sl-SI" dirty="0">
            <a:solidFill>
              <a:schemeClr val="tx1"/>
            </a:solidFill>
            <a:latin typeface="Arial" charset="0"/>
          </a:endParaRPr>
        </a:p>
      </dgm:t>
    </dgm:pt>
    <dgm:pt modelId="{47E0CE81-9488-4A32-9BEB-525C1C6D7894}" type="parTrans" cxnId="{8D525495-1F84-40BB-B3EA-682F46B289E4}">
      <dgm:prSet/>
      <dgm:spPr/>
      <dgm:t>
        <a:bodyPr/>
        <a:lstStyle/>
        <a:p>
          <a:endParaRPr lang="sl-SI"/>
        </a:p>
      </dgm:t>
    </dgm:pt>
    <dgm:pt modelId="{DB936330-A6E2-48AA-87BA-BC5D4EBB84FF}" type="sibTrans" cxnId="{8D525495-1F84-40BB-B3EA-682F46B289E4}">
      <dgm:prSet/>
      <dgm:spPr/>
      <dgm:t>
        <a:bodyPr/>
        <a:lstStyle/>
        <a:p>
          <a:endParaRPr lang="sl-SI"/>
        </a:p>
      </dgm:t>
    </dgm:pt>
    <dgm:pt modelId="{CBBD8272-1A8B-423C-B153-F91EE129A5D7}">
      <dgm:prSet/>
      <dgm:spPr/>
      <dgm:t>
        <a:bodyPr/>
        <a:lstStyle/>
        <a:p>
          <a:r>
            <a:rPr lang="sl-SI" smtClean="0">
              <a:latin typeface="+mj-lt"/>
              <a:ea typeface="+mj-ea"/>
              <a:cs typeface="+mj-cs"/>
            </a:rPr>
            <a:t>Zadovoljiti potrebe in interese </a:t>
          </a:r>
          <a:endParaRPr lang="sl-SI" dirty="0">
            <a:latin typeface="+mj-lt"/>
            <a:ea typeface="+mj-ea"/>
            <a:cs typeface="+mj-cs"/>
          </a:endParaRPr>
        </a:p>
      </dgm:t>
    </dgm:pt>
    <dgm:pt modelId="{98AFA936-E033-4E9C-8D37-8D9350E52F8D}" type="parTrans" cxnId="{3F4D5358-30FB-47B9-85F1-A32394F61D5A}">
      <dgm:prSet/>
      <dgm:spPr/>
      <dgm:t>
        <a:bodyPr/>
        <a:lstStyle/>
        <a:p>
          <a:endParaRPr lang="sl-SI"/>
        </a:p>
      </dgm:t>
    </dgm:pt>
    <dgm:pt modelId="{65A0F33B-3F19-4FB5-AE8C-615B3A271903}" type="sibTrans" cxnId="{3F4D5358-30FB-47B9-85F1-A32394F61D5A}">
      <dgm:prSet/>
      <dgm:spPr/>
      <dgm:t>
        <a:bodyPr/>
        <a:lstStyle/>
        <a:p>
          <a:endParaRPr lang="sl-SI"/>
        </a:p>
      </dgm:t>
    </dgm:pt>
    <dgm:pt modelId="{A24DAE0D-107F-46AD-8CB5-932AB1B9A9C5}">
      <dgm:prSet/>
      <dgm:spPr/>
      <dgm:t>
        <a:bodyPr/>
        <a:lstStyle/>
        <a:p>
          <a:r>
            <a:rPr lang="sl-SI" smtClean="0">
              <a:solidFill>
                <a:schemeClr val="tx1"/>
              </a:solidFill>
              <a:latin typeface="Arial" charset="0"/>
            </a:rPr>
            <a:t>državljanov, </a:t>
          </a:r>
          <a:endParaRPr lang="sl-SI" dirty="0">
            <a:solidFill>
              <a:schemeClr val="tx1"/>
            </a:solidFill>
            <a:latin typeface="Arial" charset="0"/>
          </a:endParaRPr>
        </a:p>
      </dgm:t>
    </dgm:pt>
    <dgm:pt modelId="{CC5F9DDB-DFF8-43F8-B259-3274A8E44D05}" type="parTrans" cxnId="{F2288F5C-70D2-41E3-A50A-5B8C5D8C6239}">
      <dgm:prSet/>
      <dgm:spPr/>
      <dgm:t>
        <a:bodyPr/>
        <a:lstStyle/>
        <a:p>
          <a:endParaRPr lang="sl-SI"/>
        </a:p>
      </dgm:t>
    </dgm:pt>
    <dgm:pt modelId="{679F9FD4-903D-43A0-8C66-3B3F4C8BCDCE}" type="sibTrans" cxnId="{F2288F5C-70D2-41E3-A50A-5B8C5D8C6239}">
      <dgm:prSet/>
      <dgm:spPr/>
      <dgm:t>
        <a:bodyPr/>
        <a:lstStyle/>
        <a:p>
          <a:endParaRPr lang="sl-SI"/>
        </a:p>
      </dgm:t>
    </dgm:pt>
    <dgm:pt modelId="{A65C98B7-F87A-49FC-862E-67DFCC2819E8}">
      <dgm:prSet/>
      <dgm:spPr/>
      <dgm:t>
        <a:bodyPr/>
        <a:lstStyle/>
        <a:p>
          <a:r>
            <a:rPr lang="sl-SI" smtClean="0">
              <a:solidFill>
                <a:schemeClr val="tx1"/>
              </a:solidFill>
              <a:latin typeface="Arial" charset="0"/>
            </a:rPr>
            <a:t>zdravstvenih strokovnjakov, </a:t>
          </a:r>
          <a:endParaRPr lang="sl-SI" dirty="0">
            <a:solidFill>
              <a:schemeClr val="tx1"/>
            </a:solidFill>
            <a:latin typeface="Arial" charset="0"/>
          </a:endParaRPr>
        </a:p>
      </dgm:t>
    </dgm:pt>
    <dgm:pt modelId="{7B45F92F-C521-414B-9160-3F245F74CA06}" type="parTrans" cxnId="{AE977DB9-B298-40D5-988E-66D86912C2E6}">
      <dgm:prSet/>
      <dgm:spPr/>
      <dgm:t>
        <a:bodyPr/>
        <a:lstStyle/>
        <a:p>
          <a:endParaRPr lang="sl-SI"/>
        </a:p>
      </dgm:t>
    </dgm:pt>
    <dgm:pt modelId="{29AA40C0-8C7B-4C1F-A95E-CB51A6BDF5E2}" type="sibTrans" cxnId="{AE977DB9-B298-40D5-988E-66D86912C2E6}">
      <dgm:prSet/>
      <dgm:spPr/>
      <dgm:t>
        <a:bodyPr/>
        <a:lstStyle/>
        <a:p>
          <a:endParaRPr lang="sl-SI"/>
        </a:p>
      </dgm:t>
    </dgm:pt>
    <dgm:pt modelId="{3EBDB4CF-FB78-4AD5-BD93-36A5DFFFE19E}">
      <dgm:prSet/>
      <dgm:spPr/>
      <dgm:t>
        <a:bodyPr/>
        <a:lstStyle/>
        <a:p>
          <a:r>
            <a:rPr lang="sl-SI" dirty="0" smtClean="0">
              <a:solidFill>
                <a:schemeClr val="tx1"/>
              </a:solidFill>
              <a:latin typeface="Arial" charset="0"/>
            </a:rPr>
            <a:t>vodstev in </a:t>
          </a:r>
          <a:endParaRPr lang="sl-SI" dirty="0">
            <a:solidFill>
              <a:schemeClr val="tx1"/>
            </a:solidFill>
            <a:latin typeface="Arial" charset="0"/>
          </a:endParaRPr>
        </a:p>
      </dgm:t>
    </dgm:pt>
    <dgm:pt modelId="{18AD1706-6E57-46B4-A5FF-BA77F3BFB1E2}" type="parTrans" cxnId="{E4F5A076-50D8-4779-9AB9-F9F47A8544E9}">
      <dgm:prSet/>
      <dgm:spPr/>
      <dgm:t>
        <a:bodyPr/>
        <a:lstStyle/>
        <a:p>
          <a:endParaRPr lang="sl-SI"/>
        </a:p>
      </dgm:t>
    </dgm:pt>
    <dgm:pt modelId="{1709868D-A1B9-4A6E-894C-3D48D5F613EF}" type="sibTrans" cxnId="{E4F5A076-50D8-4779-9AB9-F9F47A8544E9}">
      <dgm:prSet/>
      <dgm:spPr/>
      <dgm:t>
        <a:bodyPr/>
        <a:lstStyle/>
        <a:p>
          <a:endParaRPr lang="sl-SI"/>
        </a:p>
      </dgm:t>
    </dgm:pt>
    <dgm:pt modelId="{3F54FA41-9F0B-4CD4-AF80-C6BBF6C2A324}">
      <dgm:prSet/>
      <dgm:spPr/>
      <dgm:t>
        <a:bodyPr/>
        <a:lstStyle/>
        <a:p>
          <a:r>
            <a:rPr lang="sl-SI" smtClean="0">
              <a:solidFill>
                <a:schemeClr val="tx1"/>
              </a:solidFill>
              <a:latin typeface="Arial" charset="0"/>
            </a:rPr>
            <a:t>upravljavca.</a:t>
          </a:r>
          <a:endParaRPr lang="en-GB" dirty="0">
            <a:solidFill>
              <a:schemeClr val="tx1"/>
            </a:solidFill>
            <a:latin typeface="Arial" charset="0"/>
          </a:endParaRPr>
        </a:p>
      </dgm:t>
    </dgm:pt>
    <dgm:pt modelId="{64F40F08-A22C-492F-A83E-AADB4A5B0B53}" type="parTrans" cxnId="{BE29407E-6C50-4918-91E9-CABD73E17AA1}">
      <dgm:prSet/>
      <dgm:spPr/>
      <dgm:t>
        <a:bodyPr/>
        <a:lstStyle/>
        <a:p>
          <a:endParaRPr lang="sl-SI"/>
        </a:p>
      </dgm:t>
    </dgm:pt>
    <dgm:pt modelId="{B6F8B627-476A-4018-9AF4-336D10424DD7}" type="sibTrans" cxnId="{BE29407E-6C50-4918-91E9-CABD73E17AA1}">
      <dgm:prSet/>
      <dgm:spPr/>
      <dgm:t>
        <a:bodyPr/>
        <a:lstStyle/>
        <a:p>
          <a:endParaRPr lang="sl-SI"/>
        </a:p>
      </dgm:t>
    </dgm:pt>
    <dgm:pt modelId="{13D307C5-C1D0-429D-ABD9-9B63AFF79C11}" type="pres">
      <dgm:prSet presAssocID="{7AD751CE-5E2C-46EC-B259-33A5B3A2872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2296437F-FFD6-4FE9-950E-D10E6B7F0D5F}" type="pres">
      <dgm:prSet presAssocID="{A9579DDA-FBB4-4E20-8C3F-9EB5113574F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CEE8D25-ACB2-4309-96C7-E0A1176BF667}" type="pres">
      <dgm:prSet presAssocID="{A9579DDA-FBB4-4E20-8C3F-9EB5113574FB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8BD917B-0399-413C-B80C-2DBEDAB47986}" type="pres">
      <dgm:prSet presAssocID="{C38DCED7-173A-4EC2-9330-FA629F2E419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D5E38DA-52D1-4645-B609-162348E9F671}" type="pres">
      <dgm:prSet presAssocID="{C38DCED7-173A-4EC2-9330-FA629F2E419F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B036449-35D9-472B-8523-3E570B6C2FB3}" type="pres">
      <dgm:prSet presAssocID="{CBBD8272-1A8B-423C-B153-F91EE129A5D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0CA04BC1-B8B0-455C-A89F-365B183ED9F3}" type="pres">
      <dgm:prSet presAssocID="{CBBD8272-1A8B-423C-B153-F91EE129A5D7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5D993D53-3344-4E5E-AA75-56AE1B950A6E}" type="presOf" srcId="{5BABA9F6-015E-4BB6-B3E3-C9562F9A13FA}" destId="{FCEE8D25-ACB2-4309-96C7-E0A1176BF667}" srcOrd="0" destOrd="1" presId="urn:microsoft.com/office/officeart/2005/8/layout/vList2"/>
    <dgm:cxn modelId="{76F2530F-08B7-4E47-B73D-FDD8FA643B7D}" type="presOf" srcId="{A24DAE0D-107F-46AD-8CB5-932AB1B9A9C5}" destId="{0CA04BC1-B8B0-455C-A89F-365B183ED9F3}" srcOrd="0" destOrd="0" presId="urn:microsoft.com/office/officeart/2005/8/layout/vList2"/>
    <dgm:cxn modelId="{55A60D03-D692-42A3-9256-F00DDFB2BC97}" type="presOf" srcId="{3F54FA41-9F0B-4CD4-AF80-C6BBF6C2A324}" destId="{0CA04BC1-B8B0-455C-A89F-365B183ED9F3}" srcOrd="0" destOrd="3" presId="urn:microsoft.com/office/officeart/2005/8/layout/vList2"/>
    <dgm:cxn modelId="{AE977DB9-B298-40D5-988E-66D86912C2E6}" srcId="{CBBD8272-1A8B-423C-B153-F91EE129A5D7}" destId="{A65C98B7-F87A-49FC-862E-67DFCC2819E8}" srcOrd="1" destOrd="0" parTransId="{7B45F92F-C521-414B-9160-3F245F74CA06}" sibTransId="{29AA40C0-8C7B-4C1F-A95E-CB51A6BDF5E2}"/>
    <dgm:cxn modelId="{53288584-D953-40EC-8A1D-81BE2AB33C89}" srcId="{A9579DDA-FBB4-4E20-8C3F-9EB5113574FB}" destId="{2EE0E0E9-6E6A-45F4-9496-AACDAEF3A0E7}" srcOrd="0" destOrd="0" parTransId="{F3AE162F-765F-462D-B5BF-5C8CFC648D76}" sibTransId="{BBD89B41-1F70-4D40-8D75-77EF18E1582D}"/>
    <dgm:cxn modelId="{F2288F5C-70D2-41E3-A50A-5B8C5D8C6239}" srcId="{CBBD8272-1A8B-423C-B153-F91EE129A5D7}" destId="{A24DAE0D-107F-46AD-8CB5-932AB1B9A9C5}" srcOrd="0" destOrd="0" parTransId="{CC5F9DDB-DFF8-43F8-B259-3274A8E44D05}" sibTransId="{679F9FD4-903D-43A0-8C66-3B3F4C8BCDCE}"/>
    <dgm:cxn modelId="{BEE527DC-3296-48E5-8C1B-E34925206F1E}" type="presOf" srcId="{A9579DDA-FBB4-4E20-8C3F-9EB5113574FB}" destId="{2296437F-FFD6-4FE9-950E-D10E6B7F0D5F}" srcOrd="0" destOrd="0" presId="urn:microsoft.com/office/officeart/2005/8/layout/vList2"/>
    <dgm:cxn modelId="{2E789E31-E064-40C3-8F2C-07681D517B4D}" srcId="{C38DCED7-173A-4EC2-9330-FA629F2E419F}" destId="{5B098E3B-2708-4E29-ABC9-7528B54674B7}" srcOrd="0" destOrd="0" parTransId="{0ECBCAC7-A80C-4D7F-9AF8-BB8CE7622A55}" sibTransId="{9D2F7302-6F13-423C-8D3E-09BA8A677724}"/>
    <dgm:cxn modelId="{7EA9AEE1-FDA3-4C46-88E6-C3F22487D8C1}" type="presOf" srcId="{A65C98B7-F87A-49FC-862E-67DFCC2819E8}" destId="{0CA04BC1-B8B0-455C-A89F-365B183ED9F3}" srcOrd="0" destOrd="1" presId="urn:microsoft.com/office/officeart/2005/8/layout/vList2"/>
    <dgm:cxn modelId="{BE29407E-6C50-4918-91E9-CABD73E17AA1}" srcId="{CBBD8272-1A8B-423C-B153-F91EE129A5D7}" destId="{3F54FA41-9F0B-4CD4-AF80-C6BBF6C2A324}" srcOrd="3" destOrd="0" parTransId="{64F40F08-A22C-492F-A83E-AADB4A5B0B53}" sibTransId="{B6F8B627-476A-4018-9AF4-336D10424DD7}"/>
    <dgm:cxn modelId="{2153E41A-9962-4426-BDC6-7F37EAD7C1E9}" type="presOf" srcId="{5B098E3B-2708-4E29-ABC9-7528B54674B7}" destId="{AD5E38DA-52D1-4645-B609-162348E9F671}" srcOrd="0" destOrd="0" presId="urn:microsoft.com/office/officeart/2005/8/layout/vList2"/>
    <dgm:cxn modelId="{3F4D5358-30FB-47B9-85F1-A32394F61D5A}" srcId="{7AD751CE-5E2C-46EC-B259-33A5B3A28723}" destId="{CBBD8272-1A8B-423C-B153-F91EE129A5D7}" srcOrd="2" destOrd="0" parTransId="{98AFA936-E033-4E9C-8D37-8D9350E52F8D}" sibTransId="{65A0F33B-3F19-4FB5-AE8C-615B3A271903}"/>
    <dgm:cxn modelId="{E79844C9-EF4B-4C78-874E-7B8E160156E4}" type="presOf" srcId="{2EE0E0E9-6E6A-45F4-9496-AACDAEF3A0E7}" destId="{FCEE8D25-ACB2-4309-96C7-E0A1176BF667}" srcOrd="0" destOrd="0" presId="urn:microsoft.com/office/officeart/2005/8/layout/vList2"/>
    <dgm:cxn modelId="{A800CBE7-5BF4-49B0-B24C-487262F259F4}" type="presOf" srcId="{CBBD8272-1A8B-423C-B153-F91EE129A5D7}" destId="{2B036449-35D9-472B-8523-3E570B6C2FB3}" srcOrd="0" destOrd="0" presId="urn:microsoft.com/office/officeart/2005/8/layout/vList2"/>
    <dgm:cxn modelId="{E4F5A076-50D8-4779-9AB9-F9F47A8544E9}" srcId="{CBBD8272-1A8B-423C-B153-F91EE129A5D7}" destId="{3EBDB4CF-FB78-4AD5-BD93-36A5DFFFE19E}" srcOrd="2" destOrd="0" parTransId="{18AD1706-6E57-46B4-A5FF-BA77F3BFB1E2}" sibTransId="{1709868D-A1B9-4A6E-894C-3D48D5F613EF}"/>
    <dgm:cxn modelId="{0F1755E3-66F3-4EDE-9178-A3E0D29D864C}" srcId="{7AD751CE-5E2C-46EC-B259-33A5B3A28723}" destId="{C38DCED7-173A-4EC2-9330-FA629F2E419F}" srcOrd="1" destOrd="0" parTransId="{D2166C92-97E3-4B31-880D-5405E4D17C26}" sibTransId="{9EFC960A-D165-44CE-8DD6-FFB6E6242E9D}"/>
    <dgm:cxn modelId="{5CC2F9BB-CF84-4B8F-8A7B-DBE23231539E}" srcId="{7AD751CE-5E2C-46EC-B259-33A5B3A28723}" destId="{A9579DDA-FBB4-4E20-8C3F-9EB5113574FB}" srcOrd="0" destOrd="0" parTransId="{93AA6E3F-2FFB-4B86-BE8E-6B6732EE85E3}" sibTransId="{62765EA0-0F95-4F4B-B62A-A712E87F03B8}"/>
    <dgm:cxn modelId="{730D5E64-04E2-44A1-9678-2C2B09C59C50}" type="presOf" srcId="{3EBDB4CF-FB78-4AD5-BD93-36A5DFFFE19E}" destId="{0CA04BC1-B8B0-455C-A89F-365B183ED9F3}" srcOrd="0" destOrd="2" presId="urn:microsoft.com/office/officeart/2005/8/layout/vList2"/>
    <dgm:cxn modelId="{472F25EC-9135-4374-B1C4-7549CA4141E4}" type="presOf" srcId="{7AD751CE-5E2C-46EC-B259-33A5B3A28723}" destId="{13D307C5-C1D0-429D-ABD9-9B63AFF79C11}" srcOrd="0" destOrd="0" presId="urn:microsoft.com/office/officeart/2005/8/layout/vList2"/>
    <dgm:cxn modelId="{8D525495-1F84-40BB-B3EA-682F46B289E4}" srcId="{C38DCED7-173A-4EC2-9330-FA629F2E419F}" destId="{5B484DC7-8B54-4E46-950F-A3C70949CD3B}" srcOrd="1" destOrd="0" parTransId="{47E0CE81-9488-4A32-9BEB-525C1C6D7894}" sibTransId="{DB936330-A6E2-48AA-87BA-BC5D4EBB84FF}"/>
    <dgm:cxn modelId="{7EB038C7-4320-48B1-AABD-222355642855}" type="presOf" srcId="{5B484DC7-8B54-4E46-950F-A3C70949CD3B}" destId="{AD5E38DA-52D1-4645-B609-162348E9F671}" srcOrd="0" destOrd="1" presId="urn:microsoft.com/office/officeart/2005/8/layout/vList2"/>
    <dgm:cxn modelId="{3488C88D-708B-460A-BC43-8937A3C7C229}" type="presOf" srcId="{C38DCED7-173A-4EC2-9330-FA629F2E419F}" destId="{28BD917B-0399-413C-B80C-2DBEDAB47986}" srcOrd="0" destOrd="0" presId="urn:microsoft.com/office/officeart/2005/8/layout/vList2"/>
    <dgm:cxn modelId="{204F566E-9437-430D-AAD1-FCB35EFE2F6A}" srcId="{A9579DDA-FBB4-4E20-8C3F-9EB5113574FB}" destId="{5BABA9F6-015E-4BB6-B3E3-C9562F9A13FA}" srcOrd="1" destOrd="0" parTransId="{631F6FDF-344A-40F4-863D-7676A2BD9B44}" sibTransId="{0551917B-A9A4-427A-B7B6-8F79359F8401}"/>
    <dgm:cxn modelId="{FCEA5A25-FC0E-47F8-B14A-371748AD4270}" type="presParOf" srcId="{13D307C5-C1D0-429D-ABD9-9B63AFF79C11}" destId="{2296437F-FFD6-4FE9-950E-D10E6B7F0D5F}" srcOrd="0" destOrd="0" presId="urn:microsoft.com/office/officeart/2005/8/layout/vList2"/>
    <dgm:cxn modelId="{3C38F779-0055-4F25-BE63-3223714E4A75}" type="presParOf" srcId="{13D307C5-C1D0-429D-ABD9-9B63AFF79C11}" destId="{FCEE8D25-ACB2-4309-96C7-E0A1176BF667}" srcOrd="1" destOrd="0" presId="urn:microsoft.com/office/officeart/2005/8/layout/vList2"/>
    <dgm:cxn modelId="{0C11FB83-64B1-4230-93B7-8C15973DDF73}" type="presParOf" srcId="{13D307C5-C1D0-429D-ABD9-9B63AFF79C11}" destId="{28BD917B-0399-413C-B80C-2DBEDAB47986}" srcOrd="2" destOrd="0" presId="urn:microsoft.com/office/officeart/2005/8/layout/vList2"/>
    <dgm:cxn modelId="{FBA5D673-700F-46B7-86CC-4D2C12E61982}" type="presParOf" srcId="{13D307C5-C1D0-429D-ABD9-9B63AFF79C11}" destId="{AD5E38DA-52D1-4645-B609-162348E9F671}" srcOrd="3" destOrd="0" presId="urn:microsoft.com/office/officeart/2005/8/layout/vList2"/>
    <dgm:cxn modelId="{99FD8640-4061-4BB9-BCDB-E4947768EF5B}" type="presParOf" srcId="{13D307C5-C1D0-429D-ABD9-9B63AFF79C11}" destId="{2B036449-35D9-472B-8523-3E570B6C2FB3}" srcOrd="4" destOrd="0" presId="urn:microsoft.com/office/officeart/2005/8/layout/vList2"/>
    <dgm:cxn modelId="{CD02B753-992A-433A-B1E0-238598C60D0B}" type="presParOf" srcId="{13D307C5-C1D0-429D-ABD9-9B63AFF79C11}" destId="{0CA04BC1-B8B0-455C-A89F-365B183ED9F3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A8D6D5F-BE07-48DB-803F-BC6C99C9461B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4FE4C84D-CAEB-40F5-BE6D-7E1684310462}">
      <dgm:prSet phldrT="[besedilo]" custT="1"/>
      <dgm:spPr/>
      <dgm:t>
        <a:bodyPr/>
        <a:lstStyle/>
        <a:p>
          <a:r>
            <a:rPr lang="sl-SI" sz="2000" dirty="0" smtClean="0"/>
            <a:t>Roki za vključitev določeni v Pravilniku o obveznih uporabnikih, rokih in načinu vključitve</a:t>
          </a:r>
          <a:endParaRPr lang="sl-SI" sz="2000" dirty="0"/>
        </a:p>
      </dgm:t>
    </dgm:pt>
    <dgm:pt modelId="{FF4F7A80-2B45-493D-AA50-969277319439}" type="parTrans" cxnId="{B44383DD-DE1A-4D7B-9853-457DEAD8B319}">
      <dgm:prSet/>
      <dgm:spPr/>
      <dgm:t>
        <a:bodyPr/>
        <a:lstStyle/>
        <a:p>
          <a:endParaRPr lang="sl-SI" sz="2000"/>
        </a:p>
      </dgm:t>
    </dgm:pt>
    <dgm:pt modelId="{FFBDF46D-D781-473F-8D9A-982CFA2C3C59}" type="sibTrans" cxnId="{B44383DD-DE1A-4D7B-9853-457DEAD8B319}">
      <dgm:prSet/>
      <dgm:spPr/>
      <dgm:t>
        <a:bodyPr/>
        <a:lstStyle/>
        <a:p>
          <a:endParaRPr lang="sl-SI" sz="2000"/>
        </a:p>
      </dgm:t>
    </dgm:pt>
    <dgm:pt modelId="{E74C7B1F-12A7-47C8-B329-2160D4451EB9}">
      <dgm:prSet phldrT="[besedilo]" custT="1"/>
      <dgm:spPr/>
      <dgm:t>
        <a:bodyPr/>
        <a:lstStyle/>
        <a:p>
          <a:r>
            <a:rPr lang="sl-SI" sz="2000" dirty="0" smtClean="0"/>
            <a:t>Obvezno do 1. 1. 2016 za dokumente, določene v Odredbi, možno in </a:t>
          </a:r>
          <a:r>
            <a:rPr lang="sl-SI" sz="2000" dirty="0" err="1" smtClean="0"/>
            <a:t>zaželjeno</a:t>
          </a:r>
          <a:r>
            <a:rPr lang="sl-SI" sz="2000" dirty="0" smtClean="0"/>
            <a:t> prej</a:t>
          </a:r>
          <a:endParaRPr lang="sl-SI" sz="2000" dirty="0"/>
        </a:p>
      </dgm:t>
    </dgm:pt>
    <dgm:pt modelId="{EC95B061-51A2-4DDA-B35C-0A6A51AFB9BA}" type="parTrans" cxnId="{FCD38178-1F89-486C-8BD4-8C6016DEAA89}">
      <dgm:prSet/>
      <dgm:spPr/>
      <dgm:t>
        <a:bodyPr/>
        <a:lstStyle/>
        <a:p>
          <a:endParaRPr lang="sl-SI"/>
        </a:p>
      </dgm:t>
    </dgm:pt>
    <dgm:pt modelId="{9C6E11DA-07C9-4A4C-A4F0-CC99D8C1AA58}" type="sibTrans" cxnId="{FCD38178-1F89-486C-8BD4-8C6016DEAA89}">
      <dgm:prSet/>
      <dgm:spPr/>
      <dgm:t>
        <a:bodyPr/>
        <a:lstStyle/>
        <a:p>
          <a:endParaRPr lang="sl-SI"/>
        </a:p>
      </dgm:t>
    </dgm:pt>
    <dgm:pt modelId="{D6975454-EBFA-430B-9080-15BED756CBCB}" type="pres">
      <dgm:prSet presAssocID="{3A8D6D5F-BE07-48DB-803F-BC6C99C9461B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76A6774B-EC55-447E-96AB-1926AC4E1CCC}" type="pres">
      <dgm:prSet presAssocID="{3A8D6D5F-BE07-48DB-803F-BC6C99C9461B}" presName="arrow" presStyleLbl="bgShp" presStyleIdx="0" presStyleCnt="1"/>
      <dgm:spPr/>
    </dgm:pt>
    <dgm:pt modelId="{A994A51C-BC44-4E2D-B5C2-4B5AA419EE9F}" type="pres">
      <dgm:prSet presAssocID="{3A8D6D5F-BE07-48DB-803F-BC6C99C9461B}" presName="linearProcess" presStyleCnt="0"/>
      <dgm:spPr/>
    </dgm:pt>
    <dgm:pt modelId="{41E4AE4D-D59C-46FF-AD6E-CD2AE919CEF7}" type="pres">
      <dgm:prSet presAssocID="{4FE4C84D-CAEB-40F5-BE6D-7E1684310462}" presName="textNode" presStyleLbl="node1" presStyleIdx="0" presStyleCnt="2" custScaleX="102077" custScaleY="109880" custLinFactNeighborX="-82613" custLinFactNeighborY="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CE16DF3-AA23-47E3-A3D0-07647EF1953A}" type="pres">
      <dgm:prSet presAssocID="{FFBDF46D-D781-473F-8D9A-982CFA2C3C59}" presName="sibTrans" presStyleCnt="0"/>
      <dgm:spPr/>
    </dgm:pt>
    <dgm:pt modelId="{1744A6F8-2C28-4D7D-ACE8-5B62A9BF37D1}" type="pres">
      <dgm:prSet presAssocID="{E74C7B1F-12A7-47C8-B329-2160D4451EB9}" presName="textNode" presStyleLbl="node1" presStyleIdx="1" presStyleCnt="2" custLinFactX="-2886" custLinFactNeighborX="-1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70185F1B-6E6D-4726-81CB-06718FBC44D6}" type="presOf" srcId="{4FE4C84D-CAEB-40F5-BE6D-7E1684310462}" destId="{41E4AE4D-D59C-46FF-AD6E-CD2AE919CEF7}" srcOrd="0" destOrd="0" presId="urn:microsoft.com/office/officeart/2005/8/layout/hProcess9"/>
    <dgm:cxn modelId="{8DB97AC0-B4ED-4E2E-B587-BAFBA597859E}" type="presOf" srcId="{E74C7B1F-12A7-47C8-B329-2160D4451EB9}" destId="{1744A6F8-2C28-4D7D-ACE8-5B62A9BF37D1}" srcOrd="0" destOrd="0" presId="urn:microsoft.com/office/officeart/2005/8/layout/hProcess9"/>
    <dgm:cxn modelId="{FCD38178-1F89-486C-8BD4-8C6016DEAA89}" srcId="{3A8D6D5F-BE07-48DB-803F-BC6C99C9461B}" destId="{E74C7B1F-12A7-47C8-B329-2160D4451EB9}" srcOrd="1" destOrd="0" parTransId="{EC95B061-51A2-4DDA-B35C-0A6A51AFB9BA}" sibTransId="{9C6E11DA-07C9-4A4C-A4F0-CC99D8C1AA58}"/>
    <dgm:cxn modelId="{B44383DD-DE1A-4D7B-9853-457DEAD8B319}" srcId="{3A8D6D5F-BE07-48DB-803F-BC6C99C9461B}" destId="{4FE4C84D-CAEB-40F5-BE6D-7E1684310462}" srcOrd="0" destOrd="0" parTransId="{FF4F7A80-2B45-493D-AA50-969277319439}" sibTransId="{FFBDF46D-D781-473F-8D9A-982CFA2C3C59}"/>
    <dgm:cxn modelId="{2524FD4B-5A51-4A7C-BE8B-FAD741C60ED3}" type="presOf" srcId="{3A8D6D5F-BE07-48DB-803F-BC6C99C9461B}" destId="{D6975454-EBFA-430B-9080-15BED756CBCB}" srcOrd="0" destOrd="0" presId="urn:microsoft.com/office/officeart/2005/8/layout/hProcess9"/>
    <dgm:cxn modelId="{906520F8-02A8-424F-8127-EA12E51F15B9}" type="presParOf" srcId="{D6975454-EBFA-430B-9080-15BED756CBCB}" destId="{76A6774B-EC55-447E-96AB-1926AC4E1CCC}" srcOrd="0" destOrd="0" presId="urn:microsoft.com/office/officeart/2005/8/layout/hProcess9"/>
    <dgm:cxn modelId="{8EA6A12D-7686-416A-B1DA-7E7AD6E3C807}" type="presParOf" srcId="{D6975454-EBFA-430B-9080-15BED756CBCB}" destId="{A994A51C-BC44-4E2D-B5C2-4B5AA419EE9F}" srcOrd="1" destOrd="0" presId="urn:microsoft.com/office/officeart/2005/8/layout/hProcess9"/>
    <dgm:cxn modelId="{D9FB80BC-1C79-467D-9DF1-9C51F03D0A8A}" type="presParOf" srcId="{A994A51C-BC44-4E2D-B5C2-4B5AA419EE9F}" destId="{41E4AE4D-D59C-46FF-AD6E-CD2AE919CEF7}" srcOrd="0" destOrd="0" presId="urn:microsoft.com/office/officeart/2005/8/layout/hProcess9"/>
    <dgm:cxn modelId="{5A6C63F1-6D94-4225-AD53-7EA4546BB10C}" type="presParOf" srcId="{A994A51C-BC44-4E2D-B5C2-4B5AA419EE9F}" destId="{8CE16DF3-AA23-47E3-A3D0-07647EF1953A}" srcOrd="1" destOrd="0" presId="urn:microsoft.com/office/officeart/2005/8/layout/hProcess9"/>
    <dgm:cxn modelId="{B7618779-6B3B-4F0D-843A-4C2DF65BF1E6}" type="presParOf" srcId="{A994A51C-BC44-4E2D-B5C2-4B5AA419EE9F}" destId="{1744A6F8-2C28-4D7D-ACE8-5B62A9BF37D1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E474140-B9BB-4FD4-AF5B-802686576FF6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45BF590B-4383-43AB-B55F-2591B763F49B}">
      <dgm:prSet phldrT="[besedilo]" custT="1"/>
      <dgm:spPr/>
      <dgm:t>
        <a:bodyPr/>
        <a:lstStyle/>
        <a:p>
          <a:r>
            <a:rPr lang="sl-SI" sz="2400" dirty="0" smtClean="0">
              <a:solidFill>
                <a:schemeClr val="bg1"/>
              </a:solidFill>
            </a:rPr>
            <a:t>zagotoviti </a:t>
          </a:r>
          <a:r>
            <a:rPr lang="sl-SI" sz="2400" b="1" dirty="0" smtClean="0">
              <a:solidFill>
                <a:schemeClr val="bg1"/>
              </a:solidFill>
            </a:rPr>
            <a:t>učinkovitejše predpisovanje </a:t>
          </a:r>
          <a:r>
            <a:rPr lang="sl-SI" sz="2400" dirty="0" smtClean="0">
              <a:solidFill>
                <a:schemeClr val="bg1"/>
              </a:solidFill>
            </a:rPr>
            <a:t>in uporabo zdravil z upoštevanjem podatkov o predhodno predpisanih in izdanih zdravilih</a:t>
          </a:r>
          <a:endParaRPr lang="sl-SI" sz="2400" dirty="0">
            <a:solidFill>
              <a:schemeClr val="bg1"/>
            </a:solidFill>
          </a:endParaRPr>
        </a:p>
      </dgm:t>
    </dgm:pt>
    <dgm:pt modelId="{1757379A-97C0-4009-A265-F70DFB19D679}" type="sibTrans" cxnId="{599D7DD9-70FE-49E3-BA0B-4DC3531F1D92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6BD3DCEC-F1FF-40E5-BBB1-3C379A2FF87B}" type="parTrans" cxnId="{599D7DD9-70FE-49E3-BA0B-4DC3531F1D92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229869AB-436B-452E-BD85-CB3D864CF50A}">
      <dgm:prSet phldrT="[besedilo]" custT="1"/>
      <dgm:spPr/>
      <dgm:t>
        <a:bodyPr/>
        <a:lstStyle/>
        <a:p>
          <a:r>
            <a:rPr lang="sl-SI" sz="2400" b="1" dirty="0" smtClean="0">
              <a:solidFill>
                <a:schemeClr val="bg1"/>
              </a:solidFill>
            </a:rPr>
            <a:t>zagotoviti pregled interakcij med zdravili pri predpisovanju in izdaji zdravil</a:t>
          </a:r>
          <a:endParaRPr lang="sl-SI" sz="2400" b="1" dirty="0">
            <a:solidFill>
              <a:schemeClr val="bg1"/>
            </a:solidFill>
          </a:endParaRPr>
        </a:p>
      </dgm:t>
    </dgm:pt>
    <dgm:pt modelId="{EFAAC488-D448-4B28-ADED-E146775E417A}" type="sibTrans" cxnId="{B9766134-C282-40BC-A16B-88BBD79F22CC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6817BB25-2919-4354-96E2-3C946BFDCC85}" type="parTrans" cxnId="{B9766134-C282-40BC-A16B-88BBD79F22CC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0E082FF5-2488-4522-B682-2390F94DE26D}">
      <dgm:prSet custT="1"/>
      <dgm:spPr/>
      <dgm:t>
        <a:bodyPr/>
        <a:lstStyle/>
        <a:p>
          <a:r>
            <a:rPr lang="sl-SI" sz="2400" dirty="0" smtClean="0">
              <a:solidFill>
                <a:schemeClr val="bg1"/>
              </a:solidFill>
            </a:rPr>
            <a:t>vključevanje podpore za </a:t>
          </a:r>
          <a:r>
            <a:rPr lang="sl-SI" sz="2400" b="1" dirty="0" smtClean="0">
              <a:solidFill>
                <a:schemeClr val="bg1"/>
              </a:solidFill>
            </a:rPr>
            <a:t>predpisovanje zdravil z generičnim imenom </a:t>
          </a:r>
          <a:r>
            <a:rPr lang="sl-SI" sz="2400" b="0" dirty="0" smtClean="0">
              <a:solidFill>
                <a:schemeClr val="bg1"/>
              </a:solidFill>
            </a:rPr>
            <a:t>in</a:t>
          </a:r>
          <a:r>
            <a:rPr lang="sl-SI" sz="2400" b="1" dirty="0" smtClean="0">
              <a:solidFill>
                <a:schemeClr val="bg1"/>
              </a:solidFill>
            </a:rPr>
            <a:t> </a:t>
          </a:r>
          <a:r>
            <a:rPr lang="sl-SI" sz="2400" dirty="0" smtClean="0">
              <a:solidFill>
                <a:schemeClr val="bg1"/>
              </a:solidFill>
            </a:rPr>
            <a:t>izdajo zdravila iz liste medsebojno zamenljivih zdravil</a:t>
          </a:r>
        </a:p>
      </dgm:t>
    </dgm:pt>
    <dgm:pt modelId="{2D697B87-17F3-469C-A44A-5CBF47F792AA}" type="sibTrans" cxnId="{C83E1CE6-0E32-48E3-8EE2-E54A950F9F2E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58BDD5E8-CCC2-4989-8B45-646684B45786}" type="parTrans" cxnId="{C83E1CE6-0E32-48E3-8EE2-E54A950F9F2E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D780A011-4198-4D2E-BA49-23991AE65078}">
      <dgm:prSet phldrT="[besedilo]" custT="1"/>
      <dgm:spPr/>
      <dgm:t>
        <a:bodyPr/>
        <a:lstStyle/>
        <a:p>
          <a:r>
            <a:rPr lang="sl-SI" sz="2400" b="1" dirty="0" smtClean="0">
              <a:solidFill>
                <a:schemeClr val="bg1"/>
              </a:solidFill>
            </a:rPr>
            <a:t>povečati varnost pacientov z zmanjšanjem števila napak pri uporabi zdravil</a:t>
          </a:r>
          <a:endParaRPr lang="sl-SI" sz="2400" b="1" dirty="0">
            <a:solidFill>
              <a:schemeClr val="bg1"/>
            </a:solidFill>
          </a:endParaRPr>
        </a:p>
      </dgm:t>
    </dgm:pt>
    <dgm:pt modelId="{7DE0D19D-5C04-42EB-A5D6-2605231DB41F}" type="sibTrans" cxnId="{1B38058C-BCD2-47FA-9BD5-FBBC465AB88E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184A1634-A183-4BF0-8A49-BBA44FC9E766}" type="parTrans" cxnId="{1B38058C-BCD2-47FA-9BD5-FBBC465AB88E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CF77238C-83CE-4CDE-9E6C-4A147D9A2F47}" type="pres">
      <dgm:prSet presAssocID="{6E474140-B9BB-4FD4-AF5B-802686576FF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76FEA5DD-932B-449D-88C4-973A05BFE7F3}" type="pres">
      <dgm:prSet presAssocID="{D780A011-4198-4D2E-BA49-23991AE65078}" presName="node" presStyleLbl="node1" presStyleIdx="0" presStyleCnt="4" custScaleX="20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2516FD2-82C8-439C-9D6E-2025D5DC6F30}" type="pres">
      <dgm:prSet presAssocID="{7DE0D19D-5C04-42EB-A5D6-2605231DB41F}" presName="sibTrans" presStyleCnt="0"/>
      <dgm:spPr/>
    </dgm:pt>
    <dgm:pt modelId="{77A72DD3-1116-49DB-847F-789C3D37164F}" type="pres">
      <dgm:prSet presAssocID="{0E082FF5-2488-4522-B682-2390F94DE26D}" presName="node" presStyleLbl="node1" presStyleIdx="1" presStyleCnt="4" custScaleX="20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E09A70E-C5D7-4043-81B1-0A301562337C}" type="pres">
      <dgm:prSet presAssocID="{2D697B87-17F3-469C-A44A-5CBF47F792AA}" presName="sibTrans" presStyleCnt="0"/>
      <dgm:spPr/>
    </dgm:pt>
    <dgm:pt modelId="{6944F9AA-8E0A-4CEF-B1B2-CB238B0DB62D}" type="pres">
      <dgm:prSet presAssocID="{229869AB-436B-452E-BD85-CB3D864CF50A}" presName="node" presStyleLbl="node1" presStyleIdx="2" presStyleCnt="4" custScaleX="2000000" custLinFactNeighborY="-668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1932B9C-A536-4B0E-AFF8-AC10FBABA07E}" type="pres">
      <dgm:prSet presAssocID="{EFAAC488-D448-4B28-ADED-E146775E417A}" presName="sibTrans" presStyleCnt="0"/>
      <dgm:spPr/>
    </dgm:pt>
    <dgm:pt modelId="{B39AB07F-6BF6-4F5A-8887-768A059DA7D0}" type="pres">
      <dgm:prSet presAssocID="{45BF590B-4383-43AB-B55F-2591B763F49B}" presName="node" presStyleLbl="node1" presStyleIdx="3" presStyleCnt="4" custScaleX="20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BBF769D4-4030-4F1B-97EE-2D850A95584D}" type="presOf" srcId="{0E082FF5-2488-4522-B682-2390F94DE26D}" destId="{77A72DD3-1116-49DB-847F-789C3D37164F}" srcOrd="0" destOrd="0" presId="urn:microsoft.com/office/officeart/2005/8/layout/hList6"/>
    <dgm:cxn modelId="{B9766134-C282-40BC-A16B-88BBD79F22CC}" srcId="{6E474140-B9BB-4FD4-AF5B-802686576FF6}" destId="{229869AB-436B-452E-BD85-CB3D864CF50A}" srcOrd="2" destOrd="0" parTransId="{6817BB25-2919-4354-96E2-3C946BFDCC85}" sibTransId="{EFAAC488-D448-4B28-ADED-E146775E417A}"/>
    <dgm:cxn modelId="{CFBAC55E-D493-43D6-B4AC-D21C532369F8}" type="presOf" srcId="{229869AB-436B-452E-BD85-CB3D864CF50A}" destId="{6944F9AA-8E0A-4CEF-B1B2-CB238B0DB62D}" srcOrd="0" destOrd="0" presId="urn:microsoft.com/office/officeart/2005/8/layout/hList6"/>
    <dgm:cxn modelId="{367E4EAF-71C5-4962-A329-5731C9BF516E}" type="presOf" srcId="{45BF590B-4383-43AB-B55F-2591B763F49B}" destId="{B39AB07F-6BF6-4F5A-8887-768A059DA7D0}" srcOrd="0" destOrd="0" presId="urn:microsoft.com/office/officeart/2005/8/layout/hList6"/>
    <dgm:cxn modelId="{C83E1CE6-0E32-48E3-8EE2-E54A950F9F2E}" srcId="{6E474140-B9BB-4FD4-AF5B-802686576FF6}" destId="{0E082FF5-2488-4522-B682-2390F94DE26D}" srcOrd="1" destOrd="0" parTransId="{58BDD5E8-CCC2-4989-8B45-646684B45786}" sibTransId="{2D697B87-17F3-469C-A44A-5CBF47F792AA}"/>
    <dgm:cxn modelId="{D5AD72B1-4E27-4A93-BC1B-791FD5920DAE}" type="presOf" srcId="{D780A011-4198-4D2E-BA49-23991AE65078}" destId="{76FEA5DD-932B-449D-88C4-973A05BFE7F3}" srcOrd="0" destOrd="0" presId="urn:microsoft.com/office/officeart/2005/8/layout/hList6"/>
    <dgm:cxn modelId="{599D7DD9-70FE-49E3-BA0B-4DC3531F1D92}" srcId="{6E474140-B9BB-4FD4-AF5B-802686576FF6}" destId="{45BF590B-4383-43AB-B55F-2591B763F49B}" srcOrd="3" destOrd="0" parTransId="{6BD3DCEC-F1FF-40E5-BBB1-3C379A2FF87B}" sibTransId="{1757379A-97C0-4009-A265-F70DFB19D679}"/>
    <dgm:cxn modelId="{34ECEE4B-F6D4-491A-A1BE-D392B51B4B76}" type="presOf" srcId="{6E474140-B9BB-4FD4-AF5B-802686576FF6}" destId="{CF77238C-83CE-4CDE-9E6C-4A147D9A2F47}" srcOrd="0" destOrd="0" presId="urn:microsoft.com/office/officeart/2005/8/layout/hList6"/>
    <dgm:cxn modelId="{1B38058C-BCD2-47FA-9BD5-FBBC465AB88E}" srcId="{6E474140-B9BB-4FD4-AF5B-802686576FF6}" destId="{D780A011-4198-4D2E-BA49-23991AE65078}" srcOrd="0" destOrd="0" parTransId="{184A1634-A183-4BF0-8A49-BBA44FC9E766}" sibTransId="{7DE0D19D-5C04-42EB-A5D6-2605231DB41F}"/>
    <dgm:cxn modelId="{391BAEB0-7E9D-43F1-96A6-02D2EB85B40D}" type="presParOf" srcId="{CF77238C-83CE-4CDE-9E6C-4A147D9A2F47}" destId="{76FEA5DD-932B-449D-88C4-973A05BFE7F3}" srcOrd="0" destOrd="0" presId="urn:microsoft.com/office/officeart/2005/8/layout/hList6"/>
    <dgm:cxn modelId="{EA3221CB-89E3-4B7F-BD4B-58A06AE93B70}" type="presParOf" srcId="{CF77238C-83CE-4CDE-9E6C-4A147D9A2F47}" destId="{52516FD2-82C8-439C-9D6E-2025D5DC6F30}" srcOrd="1" destOrd="0" presId="urn:microsoft.com/office/officeart/2005/8/layout/hList6"/>
    <dgm:cxn modelId="{A275F3EB-02E2-462B-B18D-5AEEE71E3BD7}" type="presParOf" srcId="{CF77238C-83CE-4CDE-9E6C-4A147D9A2F47}" destId="{77A72DD3-1116-49DB-847F-789C3D37164F}" srcOrd="2" destOrd="0" presId="urn:microsoft.com/office/officeart/2005/8/layout/hList6"/>
    <dgm:cxn modelId="{70D0A336-B646-4A9A-BEB4-669EAA300C20}" type="presParOf" srcId="{CF77238C-83CE-4CDE-9E6C-4A147D9A2F47}" destId="{EE09A70E-C5D7-4043-81B1-0A301562337C}" srcOrd="3" destOrd="0" presId="urn:microsoft.com/office/officeart/2005/8/layout/hList6"/>
    <dgm:cxn modelId="{00E132BB-DD22-4B75-95AE-50ADEB7A7F44}" type="presParOf" srcId="{CF77238C-83CE-4CDE-9E6C-4A147D9A2F47}" destId="{6944F9AA-8E0A-4CEF-B1B2-CB238B0DB62D}" srcOrd="4" destOrd="0" presId="urn:microsoft.com/office/officeart/2005/8/layout/hList6"/>
    <dgm:cxn modelId="{22D0F706-040B-4F53-A570-34EEF2FF2C43}" type="presParOf" srcId="{CF77238C-83CE-4CDE-9E6C-4A147D9A2F47}" destId="{B1932B9C-A536-4B0E-AFF8-AC10FBABA07E}" srcOrd="5" destOrd="0" presId="urn:microsoft.com/office/officeart/2005/8/layout/hList6"/>
    <dgm:cxn modelId="{C6A9279A-95E2-4F04-B393-92447234FC3F}" type="presParOf" srcId="{CF77238C-83CE-4CDE-9E6C-4A147D9A2F47}" destId="{B39AB07F-6BF6-4F5A-8887-768A059DA7D0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A2653C9-934E-4251-AE7F-D508F210A51D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D9D26786-7676-4EC7-B637-67EC1771223C}">
      <dgm:prSet phldrT="[besedilo]"/>
      <dgm:spPr/>
      <dgm:t>
        <a:bodyPr/>
        <a:lstStyle/>
        <a:p>
          <a:r>
            <a:rPr lang="sl-SI" dirty="0" smtClean="0"/>
            <a:t>Možnost vključevanja koncesionarjev preko vstopne točke</a:t>
          </a:r>
          <a:endParaRPr lang="sl-SI" dirty="0"/>
        </a:p>
      </dgm:t>
    </dgm:pt>
    <dgm:pt modelId="{F2EB2111-B1DF-43B0-838E-B0C33FC2AAD0}" type="parTrans" cxnId="{ECA31F36-09A6-47CD-8A2E-4559EFA63D5B}">
      <dgm:prSet/>
      <dgm:spPr/>
      <dgm:t>
        <a:bodyPr/>
        <a:lstStyle/>
        <a:p>
          <a:endParaRPr lang="sl-SI"/>
        </a:p>
      </dgm:t>
    </dgm:pt>
    <dgm:pt modelId="{78ECD59E-048C-4DC4-9722-44A1B9FD1A63}" type="sibTrans" cxnId="{ECA31F36-09A6-47CD-8A2E-4559EFA63D5B}">
      <dgm:prSet/>
      <dgm:spPr/>
      <dgm:t>
        <a:bodyPr/>
        <a:lstStyle/>
        <a:p>
          <a:endParaRPr lang="sl-SI"/>
        </a:p>
      </dgm:t>
    </dgm:pt>
    <dgm:pt modelId="{4274256F-E669-456A-ADB6-43485FAA8F4A}">
      <dgm:prSet/>
      <dgm:spPr/>
      <dgm:t>
        <a:bodyPr/>
        <a:lstStyle/>
        <a:p>
          <a:r>
            <a:rPr lang="sl-SI" smtClean="0"/>
            <a:t>Avtorizacija uporabnika na podlagi podatkov iz BPI</a:t>
          </a:r>
          <a:endParaRPr lang="sl-SI" dirty="0"/>
        </a:p>
      </dgm:t>
    </dgm:pt>
    <dgm:pt modelId="{7396EA23-D9C4-42AF-B250-55BD0E4CD254}" type="parTrans" cxnId="{012E5947-5202-4348-9238-8973B54C4064}">
      <dgm:prSet/>
      <dgm:spPr/>
      <dgm:t>
        <a:bodyPr/>
        <a:lstStyle/>
        <a:p>
          <a:endParaRPr lang="sl-SI"/>
        </a:p>
      </dgm:t>
    </dgm:pt>
    <dgm:pt modelId="{BC3C683C-C907-4402-901C-F1C120AAED7B}" type="sibTrans" cxnId="{012E5947-5202-4348-9238-8973B54C4064}">
      <dgm:prSet/>
      <dgm:spPr/>
      <dgm:t>
        <a:bodyPr/>
        <a:lstStyle/>
        <a:p>
          <a:endParaRPr lang="sl-SI"/>
        </a:p>
      </dgm:t>
    </dgm:pt>
    <dgm:pt modelId="{A06711F9-A879-4FB4-A73D-97CB1013EE60}">
      <dgm:prSet/>
      <dgm:spPr/>
      <dgm:t>
        <a:bodyPr/>
        <a:lstStyle/>
        <a:p>
          <a:r>
            <a:rPr lang="sl-SI" dirty="0" smtClean="0"/>
            <a:t>Pomnjenje uporabe PK in direktno branje KDP</a:t>
          </a:r>
          <a:endParaRPr lang="sl-SI" dirty="0"/>
        </a:p>
      </dgm:t>
    </dgm:pt>
    <dgm:pt modelId="{A2853FEC-FE4C-45A3-893B-0FC3854983F2}" type="parTrans" cxnId="{23DE5786-83C9-4C59-A229-F74781CF3119}">
      <dgm:prSet/>
      <dgm:spPr/>
      <dgm:t>
        <a:bodyPr/>
        <a:lstStyle/>
        <a:p>
          <a:endParaRPr lang="sl-SI"/>
        </a:p>
      </dgm:t>
    </dgm:pt>
    <dgm:pt modelId="{91AEC1E7-F292-4800-924C-224999DCF1D5}" type="sibTrans" cxnId="{23DE5786-83C9-4C59-A229-F74781CF3119}">
      <dgm:prSet/>
      <dgm:spPr/>
      <dgm:t>
        <a:bodyPr/>
        <a:lstStyle/>
        <a:p>
          <a:endParaRPr lang="sl-SI"/>
        </a:p>
      </dgm:t>
    </dgm:pt>
    <dgm:pt modelId="{0C05E06C-B47D-4D89-900C-0EF2129DD603}">
      <dgm:prSet/>
      <dgm:spPr/>
      <dgm:t>
        <a:bodyPr/>
        <a:lstStyle/>
        <a:p>
          <a:r>
            <a:rPr lang="sl-SI" smtClean="0"/>
            <a:t>Delo s PK preko remote dostopa</a:t>
          </a:r>
          <a:endParaRPr lang="sl-SI" dirty="0"/>
        </a:p>
      </dgm:t>
    </dgm:pt>
    <dgm:pt modelId="{385F2D34-7592-4C50-A7AE-7BC99A3769CA}" type="parTrans" cxnId="{5FA8A1CF-FE1D-4C74-9315-822F2450C2E7}">
      <dgm:prSet/>
      <dgm:spPr/>
      <dgm:t>
        <a:bodyPr/>
        <a:lstStyle/>
        <a:p>
          <a:endParaRPr lang="sl-SI"/>
        </a:p>
      </dgm:t>
    </dgm:pt>
    <dgm:pt modelId="{6344314F-766F-42B7-B1CA-AE152F6ACAB4}" type="sibTrans" cxnId="{5FA8A1CF-FE1D-4C74-9315-822F2450C2E7}">
      <dgm:prSet/>
      <dgm:spPr/>
      <dgm:t>
        <a:bodyPr/>
        <a:lstStyle/>
        <a:p>
          <a:endParaRPr lang="sl-SI"/>
        </a:p>
      </dgm:t>
    </dgm:pt>
    <dgm:pt modelId="{1BB8FE9C-7A80-4621-9BC6-0E63D1C1AA3D}" type="pres">
      <dgm:prSet presAssocID="{BA2653C9-934E-4251-AE7F-D508F210A51D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5EF97B57-1B66-4C75-B1F3-38E87E45731D}" type="pres">
      <dgm:prSet presAssocID="{BA2653C9-934E-4251-AE7F-D508F210A51D}" presName="axisShape" presStyleLbl="bgShp" presStyleIdx="0" presStyleCnt="1"/>
      <dgm:spPr/>
    </dgm:pt>
    <dgm:pt modelId="{6EB2FB10-93F5-45D5-AB13-4EB5B2101070}" type="pres">
      <dgm:prSet presAssocID="{BA2653C9-934E-4251-AE7F-D508F210A51D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C2A7E8A-9829-4FC3-AF63-D80BDDC3A50F}" type="pres">
      <dgm:prSet presAssocID="{BA2653C9-934E-4251-AE7F-D508F210A51D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007935F-F750-43C1-80CC-9CEF54CC9E45}" type="pres">
      <dgm:prSet presAssocID="{BA2653C9-934E-4251-AE7F-D508F210A51D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E593453-D35B-4F2C-9AA5-9292FE1E36C4}" type="pres">
      <dgm:prSet presAssocID="{BA2653C9-934E-4251-AE7F-D508F210A51D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20D76C25-6AA0-4CAD-8359-662BC2E776FE}" type="presOf" srcId="{D9D26786-7676-4EC7-B637-67EC1771223C}" destId="{6EB2FB10-93F5-45D5-AB13-4EB5B2101070}" srcOrd="0" destOrd="0" presId="urn:microsoft.com/office/officeart/2005/8/layout/matrix2"/>
    <dgm:cxn modelId="{1E8CD302-0ABB-43DD-91A9-D5A9F1490B47}" type="presOf" srcId="{0C05E06C-B47D-4D89-900C-0EF2129DD603}" destId="{5E593453-D35B-4F2C-9AA5-9292FE1E36C4}" srcOrd="0" destOrd="0" presId="urn:microsoft.com/office/officeart/2005/8/layout/matrix2"/>
    <dgm:cxn modelId="{82DFC3C6-7E07-4B77-AF14-8523C846B925}" type="presOf" srcId="{BA2653C9-934E-4251-AE7F-D508F210A51D}" destId="{1BB8FE9C-7A80-4621-9BC6-0E63D1C1AA3D}" srcOrd="0" destOrd="0" presId="urn:microsoft.com/office/officeart/2005/8/layout/matrix2"/>
    <dgm:cxn modelId="{A55664BA-9702-4BD9-9750-C03514D73DC4}" type="presOf" srcId="{4274256F-E669-456A-ADB6-43485FAA8F4A}" destId="{5C2A7E8A-9829-4FC3-AF63-D80BDDC3A50F}" srcOrd="0" destOrd="0" presId="urn:microsoft.com/office/officeart/2005/8/layout/matrix2"/>
    <dgm:cxn modelId="{23DE5786-83C9-4C59-A229-F74781CF3119}" srcId="{BA2653C9-934E-4251-AE7F-D508F210A51D}" destId="{A06711F9-A879-4FB4-A73D-97CB1013EE60}" srcOrd="2" destOrd="0" parTransId="{A2853FEC-FE4C-45A3-893B-0FC3854983F2}" sibTransId="{91AEC1E7-F292-4800-924C-224999DCF1D5}"/>
    <dgm:cxn modelId="{012E5947-5202-4348-9238-8973B54C4064}" srcId="{BA2653C9-934E-4251-AE7F-D508F210A51D}" destId="{4274256F-E669-456A-ADB6-43485FAA8F4A}" srcOrd="1" destOrd="0" parTransId="{7396EA23-D9C4-42AF-B250-55BD0E4CD254}" sibTransId="{BC3C683C-C907-4402-901C-F1C120AAED7B}"/>
    <dgm:cxn modelId="{5FA8A1CF-FE1D-4C74-9315-822F2450C2E7}" srcId="{BA2653C9-934E-4251-AE7F-D508F210A51D}" destId="{0C05E06C-B47D-4D89-900C-0EF2129DD603}" srcOrd="3" destOrd="0" parTransId="{385F2D34-7592-4C50-A7AE-7BC99A3769CA}" sibTransId="{6344314F-766F-42B7-B1CA-AE152F6ACAB4}"/>
    <dgm:cxn modelId="{C7DE8D64-FDF9-461C-9A0D-533E84A5FE3E}" type="presOf" srcId="{A06711F9-A879-4FB4-A73D-97CB1013EE60}" destId="{D007935F-F750-43C1-80CC-9CEF54CC9E45}" srcOrd="0" destOrd="0" presId="urn:microsoft.com/office/officeart/2005/8/layout/matrix2"/>
    <dgm:cxn modelId="{ECA31F36-09A6-47CD-8A2E-4559EFA63D5B}" srcId="{BA2653C9-934E-4251-AE7F-D508F210A51D}" destId="{D9D26786-7676-4EC7-B637-67EC1771223C}" srcOrd="0" destOrd="0" parTransId="{F2EB2111-B1DF-43B0-838E-B0C33FC2AAD0}" sibTransId="{78ECD59E-048C-4DC4-9722-44A1B9FD1A63}"/>
    <dgm:cxn modelId="{7BEF784C-8389-495B-8EE3-D49ADAA83699}" type="presParOf" srcId="{1BB8FE9C-7A80-4621-9BC6-0E63D1C1AA3D}" destId="{5EF97B57-1B66-4C75-B1F3-38E87E45731D}" srcOrd="0" destOrd="0" presId="urn:microsoft.com/office/officeart/2005/8/layout/matrix2"/>
    <dgm:cxn modelId="{786D8E89-EFA5-4384-A7F2-B803BBACF673}" type="presParOf" srcId="{1BB8FE9C-7A80-4621-9BC6-0E63D1C1AA3D}" destId="{6EB2FB10-93F5-45D5-AB13-4EB5B2101070}" srcOrd="1" destOrd="0" presId="urn:microsoft.com/office/officeart/2005/8/layout/matrix2"/>
    <dgm:cxn modelId="{C15D6A62-D81E-4364-8B7E-C0A4DF9C1EFC}" type="presParOf" srcId="{1BB8FE9C-7A80-4621-9BC6-0E63D1C1AA3D}" destId="{5C2A7E8A-9829-4FC3-AF63-D80BDDC3A50F}" srcOrd="2" destOrd="0" presId="urn:microsoft.com/office/officeart/2005/8/layout/matrix2"/>
    <dgm:cxn modelId="{C4DBED58-F8F2-4042-8D74-55CF10243791}" type="presParOf" srcId="{1BB8FE9C-7A80-4621-9BC6-0E63D1C1AA3D}" destId="{D007935F-F750-43C1-80CC-9CEF54CC9E45}" srcOrd="3" destOrd="0" presId="urn:microsoft.com/office/officeart/2005/8/layout/matrix2"/>
    <dgm:cxn modelId="{E7B51B9C-6D61-4218-B920-51FFCBC89ECF}" type="presParOf" srcId="{1BB8FE9C-7A80-4621-9BC6-0E63D1C1AA3D}" destId="{5E593453-D35B-4F2C-9AA5-9292FE1E36C4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576D91A-42FB-4B58-BB80-40DB0EB1C5C9}" type="doc">
      <dgm:prSet loTypeId="urn:microsoft.com/office/officeart/2008/layout/VerticalCurvedList" loCatId="list" qsTypeId="urn:microsoft.com/office/officeart/2005/8/quickstyle/simple4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CDA5658B-0603-432E-A21B-5F59184132ED}">
      <dgm:prSet phldrT="[Text]" custT="1"/>
      <dgm:spPr/>
      <dgm:t>
        <a:bodyPr/>
        <a:lstStyle/>
        <a:p>
          <a:r>
            <a:rPr lang="sl-SI" sz="2400" dirty="0" smtClean="0">
              <a:solidFill>
                <a:schemeClr val="tx1"/>
              </a:solidFill>
            </a:rPr>
            <a:t>nacionalna informacijska rešitev za varno elektronsko  predpisovanje in elektronsko izdajo zdravil z uporabo elektronskih receptnih obrazcev</a:t>
          </a:r>
          <a:endParaRPr lang="en-US" sz="2400" dirty="0">
            <a:solidFill>
              <a:srgbClr val="003300"/>
            </a:solidFill>
          </a:endParaRPr>
        </a:p>
      </dgm:t>
    </dgm:pt>
    <dgm:pt modelId="{81746B1D-802C-40D1-84F0-E0F300F102F8}" type="parTrans" cxnId="{8A361EFE-07B1-4996-9678-FF519EA4849B}">
      <dgm:prSet/>
      <dgm:spPr/>
      <dgm:t>
        <a:bodyPr/>
        <a:lstStyle/>
        <a:p>
          <a:endParaRPr lang="en-US" sz="2400">
            <a:solidFill>
              <a:srgbClr val="003300"/>
            </a:solidFill>
          </a:endParaRPr>
        </a:p>
      </dgm:t>
    </dgm:pt>
    <dgm:pt modelId="{875CFC94-F810-4F4A-BC23-8AD999B2141F}" type="sibTrans" cxnId="{8A361EFE-07B1-4996-9678-FF519EA4849B}">
      <dgm:prSet/>
      <dgm:spPr/>
      <dgm:t>
        <a:bodyPr/>
        <a:lstStyle/>
        <a:p>
          <a:endParaRPr lang="en-US" sz="2400">
            <a:solidFill>
              <a:srgbClr val="003300"/>
            </a:solidFill>
          </a:endParaRPr>
        </a:p>
      </dgm:t>
    </dgm:pt>
    <dgm:pt modelId="{3289CDCC-9DD4-4573-93AD-5609A1A9662B}">
      <dgm:prSet phldrT="[Text]" custT="1"/>
      <dgm:spPr/>
      <dgm:t>
        <a:bodyPr/>
        <a:lstStyle/>
        <a:p>
          <a:r>
            <a:rPr lang="sl-SI" sz="2400" dirty="0" smtClean="0">
              <a:solidFill>
                <a:schemeClr val="tx1"/>
              </a:solidFill>
            </a:rPr>
            <a:t>EER je vir informacij za lekarne, kjer bodo na podlagi predpisanih receptov pacientom zdravila izdana</a:t>
          </a:r>
          <a:endParaRPr lang="en-US" sz="2400" dirty="0">
            <a:solidFill>
              <a:srgbClr val="003300"/>
            </a:solidFill>
          </a:endParaRPr>
        </a:p>
      </dgm:t>
    </dgm:pt>
    <dgm:pt modelId="{490A9030-6F26-4591-9EB2-E08134301875}" type="parTrans" cxnId="{CFA38BD1-CF7F-4605-BC85-116D6A14DAB8}">
      <dgm:prSet/>
      <dgm:spPr/>
      <dgm:t>
        <a:bodyPr/>
        <a:lstStyle/>
        <a:p>
          <a:endParaRPr lang="en-US" sz="2400">
            <a:solidFill>
              <a:srgbClr val="003300"/>
            </a:solidFill>
          </a:endParaRPr>
        </a:p>
      </dgm:t>
    </dgm:pt>
    <dgm:pt modelId="{3D63C533-083C-42C6-B8C9-84FFAE3E2703}" type="sibTrans" cxnId="{CFA38BD1-CF7F-4605-BC85-116D6A14DAB8}">
      <dgm:prSet/>
      <dgm:spPr/>
      <dgm:t>
        <a:bodyPr/>
        <a:lstStyle/>
        <a:p>
          <a:endParaRPr lang="en-US" sz="2400">
            <a:solidFill>
              <a:srgbClr val="003300"/>
            </a:solidFill>
          </a:endParaRPr>
        </a:p>
      </dgm:t>
    </dgm:pt>
    <dgm:pt modelId="{3D8F8C79-640C-464B-BB6F-C9BECB01472C}">
      <dgm:prSet phldrT="[Text]" custT="1"/>
      <dgm:spPr/>
      <dgm:t>
        <a:bodyPr/>
        <a:lstStyle/>
        <a:p>
          <a:r>
            <a:rPr lang="sl-SI" sz="2400" dirty="0" err="1" smtClean="0">
              <a:solidFill>
                <a:schemeClr val="tx1"/>
              </a:solidFill>
            </a:rPr>
            <a:t>eRecepti</a:t>
          </a:r>
          <a:r>
            <a:rPr lang="sl-SI" sz="2400" dirty="0" smtClean="0">
              <a:solidFill>
                <a:schemeClr val="tx1"/>
              </a:solidFill>
            </a:rPr>
            <a:t> nastanejo v lokalnih informacijskih sistemih pri izvajalcih zdravstvenih dejavnosti (IZD) in se hranijo v centralni evidenci elektronskih receptov (EER) </a:t>
          </a:r>
          <a:endParaRPr lang="en-US" sz="2400" dirty="0">
            <a:solidFill>
              <a:srgbClr val="003300"/>
            </a:solidFill>
          </a:endParaRPr>
        </a:p>
      </dgm:t>
    </dgm:pt>
    <dgm:pt modelId="{9327638A-1CB4-4CB7-A25F-A412F360D0DC}" type="sibTrans" cxnId="{FBF5FA59-50A1-477B-9B17-0C2FCF712C40}">
      <dgm:prSet/>
      <dgm:spPr/>
      <dgm:t>
        <a:bodyPr/>
        <a:lstStyle/>
        <a:p>
          <a:endParaRPr lang="en-US" sz="2400">
            <a:solidFill>
              <a:srgbClr val="003300"/>
            </a:solidFill>
          </a:endParaRPr>
        </a:p>
      </dgm:t>
    </dgm:pt>
    <dgm:pt modelId="{A985DDAB-9FEE-4DCF-ADEE-545D4F34AE31}" type="parTrans" cxnId="{FBF5FA59-50A1-477B-9B17-0C2FCF712C40}">
      <dgm:prSet/>
      <dgm:spPr/>
      <dgm:t>
        <a:bodyPr/>
        <a:lstStyle/>
        <a:p>
          <a:endParaRPr lang="en-US" sz="2400">
            <a:solidFill>
              <a:srgbClr val="003300"/>
            </a:solidFill>
          </a:endParaRPr>
        </a:p>
      </dgm:t>
    </dgm:pt>
    <dgm:pt modelId="{31FD69DC-B6C6-440A-A3D6-EDB20703DC90}" type="pres">
      <dgm:prSet presAssocID="{7576D91A-42FB-4B58-BB80-40DB0EB1C5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8D1A5274-9BBA-486B-811E-855DD3113F85}" type="pres">
      <dgm:prSet presAssocID="{7576D91A-42FB-4B58-BB80-40DB0EB1C5C9}" presName="Name1" presStyleCnt="0"/>
      <dgm:spPr/>
      <dgm:t>
        <a:bodyPr/>
        <a:lstStyle/>
        <a:p>
          <a:endParaRPr lang="en-US"/>
        </a:p>
      </dgm:t>
    </dgm:pt>
    <dgm:pt modelId="{F95A3063-4FC9-4318-B86D-E661D50A597B}" type="pres">
      <dgm:prSet presAssocID="{7576D91A-42FB-4B58-BB80-40DB0EB1C5C9}" presName="cycle" presStyleCnt="0"/>
      <dgm:spPr/>
      <dgm:t>
        <a:bodyPr/>
        <a:lstStyle/>
        <a:p>
          <a:endParaRPr lang="en-US"/>
        </a:p>
      </dgm:t>
    </dgm:pt>
    <dgm:pt modelId="{1D2720AE-4DBD-4FBD-9EEE-E3B565E4776A}" type="pres">
      <dgm:prSet presAssocID="{7576D91A-42FB-4B58-BB80-40DB0EB1C5C9}" presName="srcNode" presStyleLbl="node1" presStyleIdx="0" presStyleCnt="3"/>
      <dgm:spPr/>
      <dgm:t>
        <a:bodyPr/>
        <a:lstStyle/>
        <a:p>
          <a:endParaRPr lang="en-US"/>
        </a:p>
      </dgm:t>
    </dgm:pt>
    <dgm:pt modelId="{40D07831-F197-4D4C-A30B-7CC779F7BB6C}" type="pres">
      <dgm:prSet presAssocID="{7576D91A-42FB-4B58-BB80-40DB0EB1C5C9}" presName="conn" presStyleLbl="parChTrans1D2" presStyleIdx="0" presStyleCnt="1"/>
      <dgm:spPr/>
      <dgm:t>
        <a:bodyPr/>
        <a:lstStyle/>
        <a:p>
          <a:endParaRPr lang="en-US"/>
        </a:p>
      </dgm:t>
    </dgm:pt>
    <dgm:pt modelId="{33C01D24-6105-4310-86B4-0D6927E5E6FC}" type="pres">
      <dgm:prSet presAssocID="{7576D91A-42FB-4B58-BB80-40DB0EB1C5C9}" presName="extraNode" presStyleLbl="node1" presStyleIdx="0" presStyleCnt="3"/>
      <dgm:spPr/>
      <dgm:t>
        <a:bodyPr/>
        <a:lstStyle/>
        <a:p>
          <a:endParaRPr lang="en-US"/>
        </a:p>
      </dgm:t>
    </dgm:pt>
    <dgm:pt modelId="{4321E922-4472-47D8-92E7-FA86BEE9C4AD}" type="pres">
      <dgm:prSet presAssocID="{7576D91A-42FB-4B58-BB80-40DB0EB1C5C9}" presName="dstNode" presStyleLbl="node1" presStyleIdx="0" presStyleCnt="3"/>
      <dgm:spPr/>
      <dgm:t>
        <a:bodyPr/>
        <a:lstStyle/>
        <a:p>
          <a:endParaRPr lang="en-US"/>
        </a:p>
      </dgm:t>
    </dgm:pt>
    <dgm:pt modelId="{9F631965-4B4E-4ED6-AF7C-03B1DB1375CF}" type="pres">
      <dgm:prSet presAssocID="{CDA5658B-0603-432E-A21B-5F59184132ED}" presName="text_1" presStyleLbl="node1" presStyleIdx="0" presStyleCnt="3" custScaleY="1205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C2DC1C-C595-4108-BE9C-F12524CA6C1D}" type="pres">
      <dgm:prSet presAssocID="{CDA5658B-0603-432E-A21B-5F59184132ED}" presName="accent_1" presStyleCnt="0"/>
      <dgm:spPr/>
      <dgm:t>
        <a:bodyPr/>
        <a:lstStyle/>
        <a:p>
          <a:endParaRPr lang="en-US"/>
        </a:p>
      </dgm:t>
    </dgm:pt>
    <dgm:pt modelId="{3448E263-7F70-46FF-B6B3-F5D2EFA128DA}" type="pres">
      <dgm:prSet presAssocID="{CDA5658B-0603-432E-A21B-5F59184132ED}" presName="accentRepeatNode" presStyleLbl="solidFgAcc1" presStyleIdx="0" presStyleCnt="3"/>
      <dgm:spPr>
        <a:gradFill rotWithShape="0">
          <a:gsLst>
            <a:gs pos="49569">
              <a:schemeClr val="accent3">
                <a:lumMod val="40000"/>
                <a:lumOff val="60000"/>
              </a:schemeClr>
            </a:gs>
            <a:gs pos="0">
              <a:schemeClr val="accent3">
                <a:lumMod val="60000"/>
                <a:lumOff val="40000"/>
              </a:schemeClr>
            </a:gs>
            <a:gs pos="91240">
              <a:schemeClr val="accent3">
                <a:lumMod val="40000"/>
                <a:lumOff val="60000"/>
              </a:schemeClr>
            </a:gs>
            <a:gs pos="39999">
              <a:schemeClr val="accent3">
                <a:lumMod val="60000"/>
                <a:lumOff val="40000"/>
              </a:schemeClr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endParaRPr lang="en-US"/>
        </a:p>
      </dgm:t>
    </dgm:pt>
    <dgm:pt modelId="{2859B9B2-3592-4D72-87AD-6437EAE11ED8}" type="pres">
      <dgm:prSet presAssocID="{3D8F8C79-640C-464B-BB6F-C9BECB01472C}" presName="text_2" presStyleLbl="node1" presStyleIdx="1" presStyleCnt="3" custScaleY="121499" custLinFactNeighborY="338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D9043EE-7BDC-4B1B-AA1A-257A2782B4B7}" type="pres">
      <dgm:prSet presAssocID="{3D8F8C79-640C-464B-BB6F-C9BECB01472C}" presName="accent_2" presStyleCnt="0"/>
      <dgm:spPr/>
    </dgm:pt>
    <dgm:pt modelId="{160A692F-78C1-4F4A-AFCD-CEA6CF4EB136}" type="pres">
      <dgm:prSet presAssocID="{3D8F8C79-640C-464B-BB6F-C9BECB01472C}" presName="accentRepeatNode" presStyleLbl="solidFgAcc1" presStyleIdx="1" presStyleCnt="3" custLinFactNeighborY="1671"/>
      <dgm:spPr>
        <a:gradFill rotWithShape="0">
          <a:gsLst>
            <a:gs pos="49569">
              <a:schemeClr val="accent3">
                <a:lumMod val="40000"/>
                <a:lumOff val="60000"/>
              </a:schemeClr>
            </a:gs>
            <a:gs pos="0">
              <a:schemeClr val="accent3">
                <a:lumMod val="60000"/>
                <a:lumOff val="40000"/>
              </a:schemeClr>
            </a:gs>
            <a:gs pos="91240">
              <a:schemeClr val="accent3">
                <a:lumMod val="40000"/>
                <a:lumOff val="60000"/>
              </a:schemeClr>
            </a:gs>
            <a:gs pos="39999">
              <a:schemeClr val="accent3">
                <a:lumMod val="60000"/>
                <a:lumOff val="40000"/>
              </a:schemeClr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endParaRPr lang="en-US"/>
        </a:p>
      </dgm:t>
    </dgm:pt>
    <dgm:pt modelId="{1DE4186B-E8D7-4CE8-A6B6-F04CB3E62B24}" type="pres">
      <dgm:prSet presAssocID="{3289CDCC-9DD4-4573-93AD-5609A1A9662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54D4725-0725-43C2-9B53-65585CD9828F}" type="pres">
      <dgm:prSet presAssocID="{3289CDCC-9DD4-4573-93AD-5609A1A9662B}" presName="accent_3" presStyleCnt="0"/>
      <dgm:spPr/>
    </dgm:pt>
    <dgm:pt modelId="{F6C1B746-E426-4DA4-9A42-3AAB2AE70036}" type="pres">
      <dgm:prSet presAssocID="{3289CDCC-9DD4-4573-93AD-5609A1A9662B}" presName="accentRepeatNode" presStyleLbl="solidFgAcc1" presStyleIdx="2" presStyleCnt="3"/>
      <dgm:spPr>
        <a:gradFill rotWithShape="0">
          <a:gsLst>
            <a:gs pos="49569">
              <a:schemeClr val="accent3">
                <a:lumMod val="40000"/>
                <a:lumOff val="60000"/>
              </a:schemeClr>
            </a:gs>
            <a:gs pos="0">
              <a:schemeClr val="accent3">
                <a:lumMod val="60000"/>
                <a:lumOff val="40000"/>
              </a:schemeClr>
            </a:gs>
            <a:gs pos="91240">
              <a:schemeClr val="accent3">
                <a:lumMod val="40000"/>
                <a:lumOff val="60000"/>
              </a:schemeClr>
            </a:gs>
            <a:gs pos="39999">
              <a:schemeClr val="accent3">
                <a:lumMod val="60000"/>
                <a:lumOff val="40000"/>
              </a:schemeClr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endParaRPr lang="en-US"/>
        </a:p>
      </dgm:t>
    </dgm:pt>
  </dgm:ptLst>
  <dgm:cxnLst>
    <dgm:cxn modelId="{CFA38BD1-CF7F-4605-BC85-116D6A14DAB8}" srcId="{7576D91A-42FB-4B58-BB80-40DB0EB1C5C9}" destId="{3289CDCC-9DD4-4573-93AD-5609A1A9662B}" srcOrd="2" destOrd="0" parTransId="{490A9030-6F26-4591-9EB2-E08134301875}" sibTransId="{3D63C533-083C-42C6-B8C9-84FFAE3E2703}"/>
    <dgm:cxn modelId="{4D4FD5DE-8903-4A9B-992F-C03E8481BBEA}" type="presOf" srcId="{3289CDCC-9DD4-4573-93AD-5609A1A9662B}" destId="{1DE4186B-E8D7-4CE8-A6B6-F04CB3E62B24}" srcOrd="0" destOrd="0" presId="urn:microsoft.com/office/officeart/2008/layout/VerticalCurvedList"/>
    <dgm:cxn modelId="{266EE19A-06DE-4159-AC5E-3CB7C51266D2}" type="presOf" srcId="{3D8F8C79-640C-464B-BB6F-C9BECB01472C}" destId="{2859B9B2-3592-4D72-87AD-6437EAE11ED8}" srcOrd="0" destOrd="0" presId="urn:microsoft.com/office/officeart/2008/layout/VerticalCurvedList"/>
    <dgm:cxn modelId="{FBF5FA59-50A1-477B-9B17-0C2FCF712C40}" srcId="{7576D91A-42FB-4B58-BB80-40DB0EB1C5C9}" destId="{3D8F8C79-640C-464B-BB6F-C9BECB01472C}" srcOrd="1" destOrd="0" parTransId="{A985DDAB-9FEE-4DCF-ADEE-545D4F34AE31}" sibTransId="{9327638A-1CB4-4CB7-A25F-A412F360D0DC}"/>
    <dgm:cxn modelId="{81EEEC12-7C66-4BAB-8752-726D1A3546BD}" type="presOf" srcId="{CDA5658B-0603-432E-A21B-5F59184132ED}" destId="{9F631965-4B4E-4ED6-AF7C-03B1DB1375CF}" srcOrd="0" destOrd="0" presId="urn:microsoft.com/office/officeart/2008/layout/VerticalCurvedList"/>
    <dgm:cxn modelId="{A73E860B-8BD8-404E-A7CC-2AECE770E2F0}" type="presOf" srcId="{875CFC94-F810-4F4A-BC23-8AD999B2141F}" destId="{40D07831-F197-4D4C-A30B-7CC779F7BB6C}" srcOrd="0" destOrd="0" presId="urn:microsoft.com/office/officeart/2008/layout/VerticalCurvedList"/>
    <dgm:cxn modelId="{B4EACC29-DAC4-42E3-A632-795F24436E09}" type="presOf" srcId="{7576D91A-42FB-4B58-BB80-40DB0EB1C5C9}" destId="{31FD69DC-B6C6-440A-A3D6-EDB20703DC90}" srcOrd="0" destOrd="0" presId="urn:microsoft.com/office/officeart/2008/layout/VerticalCurvedList"/>
    <dgm:cxn modelId="{8A361EFE-07B1-4996-9678-FF519EA4849B}" srcId="{7576D91A-42FB-4B58-BB80-40DB0EB1C5C9}" destId="{CDA5658B-0603-432E-A21B-5F59184132ED}" srcOrd="0" destOrd="0" parTransId="{81746B1D-802C-40D1-84F0-E0F300F102F8}" sibTransId="{875CFC94-F810-4F4A-BC23-8AD999B2141F}"/>
    <dgm:cxn modelId="{DFA1CFFF-CA96-4263-8017-2AFC4B4F059D}" type="presParOf" srcId="{31FD69DC-B6C6-440A-A3D6-EDB20703DC90}" destId="{8D1A5274-9BBA-486B-811E-855DD3113F85}" srcOrd="0" destOrd="0" presId="urn:microsoft.com/office/officeart/2008/layout/VerticalCurvedList"/>
    <dgm:cxn modelId="{850C1B47-2443-410F-A152-540D35F169E9}" type="presParOf" srcId="{8D1A5274-9BBA-486B-811E-855DD3113F85}" destId="{F95A3063-4FC9-4318-B86D-E661D50A597B}" srcOrd="0" destOrd="0" presId="urn:microsoft.com/office/officeart/2008/layout/VerticalCurvedList"/>
    <dgm:cxn modelId="{48F52479-DAD5-44F2-A01A-ABC0C15DE0AC}" type="presParOf" srcId="{F95A3063-4FC9-4318-B86D-E661D50A597B}" destId="{1D2720AE-4DBD-4FBD-9EEE-E3B565E4776A}" srcOrd="0" destOrd="0" presId="urn:microsoft.com/office/officeart/2008/layout/VerticalCurvedList"/>
    <dgm:cxn modelId="{21CF6617-A77B-4CEE-BAF8-41E97E0B1022}" type="presParOf" srcId="{F95A3063-4FC9-4318-B86D-E661D50A597B}" destId="{40D07831-F197-4D4C-A30B-7CC779F7BB6C}" srcOrd="1" destOrd="0" presId="urn:microsoft.com/office/officeart/2008/layout/VerticalCurvedList"/>
    <dgm:cxn modelId="{A97ECFE8-9974-498A-96BE-C9F768A72830}" type="presParOf" srcId="{F95A3063-4FC9-4318-B86D-E661D50A597B}" destId="{33C01D24-6105-4310-86B4-0D6927E5E6FC}" srcOrd="2" destOrd="0" presId="urn:microsoft.com/office/officeart/2008/layout/VerticalCurvedList"/>
    <dgm:cxn modelId="{DD9B4881-6C72-4542-8971-156D442D636B}" type="presParOf" srcId="{F95A3063-4FC9-4318-B86D-E661D50A597B}" destId="{4321E922-4472-47D8-92E7-FA86BEE9C4AD}" srcOrd="3" destOrd="0" presId="urn:microsoft.com/office/officeart/2008/layout/VerticalCurvedList"/>
    <dgm:cxn modelId="{2F7D4A80-AF46-4487-A509-21562641B1E1}" type="presParOf" srcId="{8D1A5274-9BBA-486B-811E-855DD3113F85}" destId="{9F631965-4B4E-4ED6-AF7C-03B1DB1375CF}" srcOrd="1" destOrd="0" presId="urn:microsoft.com/office/officeart/2008/layout/VerticalCurvedList"/>
    <dgm:cxn modelId="{AC2DA648-EE50-4189-B9C9-54D5720F1ADB}" type="presParOf" srcId="{8D1A5274-9BBA-486B-811E-855DD3113F85}" destId="{82C2DC1C-C595-4108-BE9C-F12524CA6C1D}" srcOrd="2" destOrd="0" presId="urn:microsoft.com/office/officeart/2008/layout/VerticalCurvedList"/>
    <dgm:cxn modelId="{53E7FDC6-4097-4D5C-B2BD-AC5AE53C79F9}" type="presParOf" srcId="{82C2DC1C-C595-4108-BE9C-F12524CA6C1D}" destId="{3448E263-7F70-46FF-B6B3-F5D2EFA128DA}" srcOrd="0" destOrd="0" presId="urn:microsoft.com/office/officeart/2008/layout/VerticalCurvedList"/>
    <dgm:cxn modelId="{C285B1FF-E2AA-492E-BBB9-96F2C307E14D}" type="presParOf" srcId="{8D1A5274-9BBA-486B-811E-855DD3113F85}" destId="{2859B9B2-3592-4D72-87AD-6437EAE11ED8}" srcOrd="3" destOrd="0" presId="urn:microsoft.com/office/officeart/2008/layout/VerticalCurvedList"/>
    <dgm:cxn modelId="{39493E47-2223-4A68-8A5B-A2C0F127643F}" type="presParOf" srcId="{8D1A5274-9BBA-486B-811E-855DD3113F85}" destId="{3D9043EE-7BDC-4B1B-AA1A-257A2782B4B7}" srcOrd="4" destOrd="0" presId="urn:microsoft.com/office/officeart/2008/layout/VerticalCurvedList"/>
    <dgm:cxn modelId="{E8846F52-6132-4FC3-A778-07D8329CF442}" type="presParOf" srcId="{3D9043EE-7BDC-4B1B-AA1A-257A2782B4B7}" destId="{160A692F-78C1-4F4A-AFCD-CEA6CF4EB136}" srcOrd="0" destOrd="0" presId="urn:microsoft.com/office/officeart/2008/layout/VerticalCurvedList"/>
    <dgm:cxn modelId="{2C319210-A347-43A3-AFE9-4566286F468A}" type="presParOf" srcId="{8D1A5274-9BBA-486B-811E-855DD3113F85}" destId="{1DE4186B-E8D7-4CE8-A6B6-F04CB3E62B24}" srcOrd="5" destOrd="0" presId="urn:microsoft.com/office/officeart/2008/layout/VerticalCurvedList"/>
    <dgm:cxn modelId="{101BEB95-B0FC-4B4D-B9A0-92F7307A4C13}" type="presParOf" srcId="{8D1A5274-9BBA-486B-811E-855DD3113F85}" destId="{454D4725-0725-43C2-9B53-65585CD9828F}" srcOrd="6" destOrd="0" presId="urn:microsoft.com/office/officeart/2008/layout/VerticalCurvedList"/>
    <dgm:cxn modelId="{A9A23F83-A3CA-473D-AD27-C78EFE66D00B}" type="presParOf" srcId="{454D4725-0725-43C2-9B53-65585CD9828F}" destId="{F6C1B746-E426-4DA4-9A42-3AAB2AE7003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BD6E2E9-803C-4656-86AC-4214214B7C88}" type="doc">
      <dgm:prSet loTypeId="urn:microsoft.com/office/officeart/2005/8/layout/lProcess2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sl-SI"/>
        </a:p>
      </dgm:t>
    </dgm:pt>
    <dgm:pt modelId="{FACC2B87-68BF-49B2-921C-25E99A5FBC5C}">
      <dgm:prSet phldrT="[besedilo]" custT="1"/>
      <dgm:spPr/>
      <dgm:t>
        <a:bodyPr/>
        <a:lstStyle/>
        <a:p>
          <a:r>
            <a:rPr lang="sl-SI" sz="3200" b="1" dirty="0" smtClean="0">
              <a:solidFill>
                <a:schemeClr val="tx1"/>
              </a:solidFill>
            </a:rPr>
            <a:t>Varnost</a:t>
          </a:r>
          <a:endParaRPr lang="sl-SI" sz="3200" b="1" dirty="0">
            <a:solidFill>
              <a:schemeClr val="tx1"/>
            </a:solidFill>
          </a:endParaRPr>
        </a:p>
      </dgm:t>
    </dgm:pt>
    <dgm:pt modelId="{4A0F2583-1057-4E99-9C03-6F9C15DCD8AA}" type="parTrans" cxnId="{25891AB2-B100-47EE-A709-ED31873225A1}">
      <dgm:prSet/>
      <dgm:spPr/>
      <dgm:t>
        <a:bodyPr/>
        <a:lstStyle/>
        <a:p>
          <a:endParaRPr lang="sl-SI"/>
        </a:p>
      </dgm:t>
    </dgm:pt>
    <dgm:pt modelId="{D36FE1EF-FEBA-440D-8132-3DBDF611C116}" type="sibTrans" cxnId="{25891AB2-B100-47EE-A709-ED31873225A1}">
      <dgm:prSet/>
      <dgm:spPr/>
      <dgm:t>
        <a:bodyPr/>
        <a:lstStyle/>
        <a:p>
          <a:endParaRPr lang="sl-SI"/>
        </a:p>
      </dgm:t>
    </dgm:pt>
    <dgm:pt modelId="{1D49B33B-243D-4DB9-A50A-FDF87EA3C06E}">
      <dgm:prSet phldrT="[besedilo]" custT="1"/>
      <dgm:spPr/>
      <dgm:t>
        <a:bodyPr lIns="0" tIns="0" rIns="0" bIns="0"/>
        <a:lstStyle/>
        <a:p>
          <a:r>
            <a:rPr lang="sl-SI" sz="2000" b="1" dirty="0" smtClean="0"/>
            <a:t>Infrastrukture </a:t>
          </a:r>
          <a:r>
            <a:rPr lang="sl-SI" sz="2000" dirty="0" smtClean="0"/>
            <a:t>(</a:t>
          </a:r>
          <a:r>
            <a:rPr lang="sl-SI" sz="2000" dirty="0" err="1" smtClean="0"/>
            <a:t>zNET</a:t>
          </a:r>
          <a:r>
            <a:rPr lang="sl-SI" sz="2000" dirty="0" smtClean="0"/>
            <a:t>, uporaba KDP, </a:t>
          </a:r>
          <a:r>
            <a:rPr lang="sl-SI" sz="2000" dirty="0" err="1" smtClean="0"/>
            <a:t>avtentikacija</a:t>
          </a:r>
          <a:r>
            <a:rPr lang="sl-SI" sz="2000" dirty="0" smtClean="0"/>
            <a:t> preko VS)</a:t>
          </a:r>
          <a:endParaRPr lang="sl-SI" sz="2000" b="1" dirty="0"/>
        </a:p>
      </dgm:t>
    </dgm:pt>
    <dgm:pt modelId="{0F2842F6-B317-40BF-8A18-250EC8441BB2}" type="parTrans" cxnId="{0AF52988-1BE2-4587-A2A3-8A3D3E8196FA}">
      <dgm:prSet/>
      <dgm:spPr/>
      <dgm:t>
        <a:bodyPr/>
        <a:lstStyle/>
        <a:p>
          <a:endParaRPr lang="sl-SI"/>
        </a:p>
      </dgm:t>
    </dgm:pt>
    <dgm:pt modelId="{6B3854A0-23C5-4711-905D-7354B610462A}" type="sibTrans" cxnId="{0AF52988-1BE2-4587-A2A3-8A3D3E8196FA}">
      <dgm:prSet/>
      <dgm:spPr/>
      <dgm:t>
        <a:bodyPr/>
        <a:lstStyle/>
        <a:p>
          <a:endParaRPr lang="sl-SI"/>
        </a:p>
      </dgm:t>
    </dgm:pt>
    <dgm:pt modelId="{2647DE9A-B395-4E33-8528-5AF25B9181FA}">
      <dgm:prSet phldrT="[besedilo]" custT="1"/>
      <dgm:spPr/>
      <dgm:t>
        <a:bodyPr lIns="0" tIns="0" rIns="0" bIns="0"/>
        <a:lstStyle/>
        <a:p>
          <a:r>
            <a:rPr lang="sl-SI" sz="2000" dirty="0" smtClean="0"/>
            <a:t>tehnični predpogoji za </a:t>
          </a:r>
          <a:r>
            <a:rPr lang="sl-SI" sz="2000" b="1" dirty="0" smtClean="0"/>
            <a:t>predpisovanje z generičnim imenom</a:t>
          </a:r>
          <a:endParaRPr lang="sl-SI" sz="2000" b="1" dirty="0"/>
        </a:p>
      </dgm:t>
    </dgm:pt>
    <dgm:pt modelId="{5F48D762-1E98-4145-AAAC-0AAD6386DB5B}" type="parTrans" cxnId="{2F824792-6D5F-440A-A499-A047317D4092}">
      <dgm:prSet/>
      <dgm:spPr/>
      <dgm:t>
        <a:bodyPr/>
        <a:lstStyle/>
        <a:p>
          <a:endParaRPr lang="sl-SI"/>
        </a:p>
      </dgm:t>
    </dgm:pt>
    <dgm:pt modelId="{09FF6CB9-CDFC-46DA-86A7-660E5D86F64C}" type="sibTrans" cxnId="{2F824792-6D5F-440A-A499-A047317D4092}">
      <dgm:prSet/>
      <dgm:spPr/>
      <dgm:t>
        <a:bodyPr/>
        <a:lstStyle/>
        <a:p>
          <a:endParaRPr lang="sl-SI"/>
        </a:p>
      </dgm:t>
    </dgm:pt>
    <dgm:pt modelId="{1F9922A9-CF0F-446E-A72D-311DB0631056}">
      <dgm:prSet phldrT="[besedilo]" custT="1"/>
      <dgm:spPr/>
      <dgm:t>
        <a:bodyPr lIns="0" tIns="0" rIns="0" bIns="0"/>
        <a:lstStyle/>
        <a:p>
          <a:r>
            <a:rPr lang="sl-SI" sz="2000" b="1" dirty="0" smtClean="0"/>
            <a:t>Pacienta (i</a:t>
          </a:r>
          <a:r>
            <a:rPr lang="sl-SI" sz="2000" dirty="0" smtClean="0"/>
            <a:t>nterakcije, dodatne kontrole, manjše število napak)    </a:t>
          </a:r>
          <a:endParaRPr lang="sl-SI" sz="2000" b="1" dirty="0"/>
        </a:p>
      </dgm:t>
    </dgm:pt>
    <dgm:pt modelId="{B70A0450-08DE-4F96-B7BA-F26D75C4CD78}" type="parTrans" cxnId="{9F4C93EF-BB05-4720-AFF8-CC28353F29E0}">
      <dgm:prSet/>
      <dgm:spPr/>
      <dgm:t>
        <a:bodyPr/>
        <a:lstStyle/>
        <a:p>
          <a:endParaRPr lang="sl-SI"/>
        </a:p>
      </dgm:t>
    </dgm:pt>
    <dgm:pt modelId="{6DAF19D0-EB7B-4EC3-9E26-E67F579AFF50}" type="sibTrans" cxnId="{9F4C93EF-BB05-4720-AFF8-CC28353F29E0}">
      <dgm:prSet/>
      <dgm:spPr/>
      <dgm:t>
        <a:bodyPr/>
        <a:lstStyle/>
        <a:p>
          <a:endParaRPr lang="sl-SI"/>
        </a:p>
      </dgm:t>
    </dgm:pt>
    <dgm:pt modelId="{E606EE94-D4C3-4E06-90EE-1E4F158ECCB9}">
      <dgm:prSet custT="1"/>
      <dgm:spPr/>
      <dgm:t>
        <a:bodyPr lIns="0" tIns="0" rIns="0" bIns="0"/>
        <a:lstStyle/>
        <a:p>
          <a:r>
            <a:rPr lang="sl-SI" sz="2000" dirty="0" smtClean="0"/>
            <a:t>strukturiran vnos podatkov</a:t>
          </a:r>
        </a:p>
      </dgm:t>
    </dgm:pt>
    <dgm:pt modelId="{757F3ABD-9C9B-4E7B-AAB8-A920897341E6}" type="parTrans" cxnId="{AAE637C3-5400-4499-AE80-B3E0279A3C54}">
      <dgm:prSet/>
      <dgm:spPr/>
      <dgm:t>
        <a:bodyPr/>
        <a:lstStyle/>
        <a:p>
          <a:endParaRPr lang="sl-SI"/>
        </a:p>
      </dgm:t>
    </dgm:pt>
    <dgm:pt modelId="{9A8F83A2-DD8A-4C8D-8B8A-E4A2F7295BFB}" type="sibTrans" cxnId="{AAE637C3-5400-4499-AE80-B3E0279A3C54}">
      <dgm:prSet/>
      <dgm:spPr/>
      <dgm:t>
        <a:bodyPr/>
        <a:lstStyle/>
        <a:p>
          <a:endParaRPr lang="sl-SI"/>
        </a:p>
      </dgm:t>
    </dgm:pt>
    <dgm:pt modelId="{DF1BD0ED-D2EE-4381-8102-357380E59EC5}">
      <dgm:prSet custT="1"/>
      <dgm:spPr/>
      <dgm:t>
        <a:bodyPr lIns="0" tIns="0" rIns="0" bIns="0"/>
        <a:lstStyle/>
        <a:p>
          <a:r>
            <a:rPr lang="sl-SI" sz="2000" dirty="0" smtClean="0"/>
            <a:t>predpogoji za </a:t>
          </a:r>
          <a:r>
            <a:rPr lang="sl-SI" sz="2000" b="1" dirty="0" smtClean="0"/>
            <a:t>standardizirane magistralne pripravke</a:t>
          </a:r>
          <a:endParaRPr lang="sl-SI" sz="2000" b="1" dirty="0"/>
        </a:p>
      </dgm:t>
    </dgm:pt>
    <dgm:pt modelId="{F493CEF5-7B47-42DA-89A6-0DCC5DB9695F}" type="parTrans" cxnId="{22F2F653-189F-4EDF-9BDC-771E9A78D134}">
      <dgm:prSet/>
      <dgm:spPr/>
      <dgm:t>
        <a:bodyPr/>
        <a:lstStyle/>
        <a:p>
          <a:endParaRPr lang="sl-SI"/>
        </a:p>
      </dgm:t>
    </dgm:pt>
    <dgm:pt modelId="{969FD40B-006F-4DE9-9CF2-A3AF7CD07BD7}" type="sibTrans" cxnId="{22F2F653-189F-4EDF-9BDC-771E9A78D134}">
      <dgm:prSet/>
      <dgm:spPr/>
      <dgm:t>
        <a:bodyPr/>
        <a:lstStyle/>
        <a:p>
          <a:endParaRPr lang="sl-SI"/>
        </a:p>
      </dgm:t>
    </dgm:pt>
    <dgm:pt modelId="{B3B527D4-4508-45EC-8466-080DCA69E93D}">
      <dgm:prSet phldrT="[besedilo]" custT="1"/>
      <dgm:spPr/>
      <dgm:t>
        <a:bodyPr lIns="72000" tIns="0" rIns="0" bIns="36000"/>
        <a:lstStyle/>
        <a:p>
          <a:r>
            <a:rPr lang="sl-SI" sz="3200" b="1" dirty="0" smtClean="0"/>
            <a:t>Učinkovitost in preglednost</a:t>
          </a:r>
          <a:endParaRPr lang="sl-SI" sz="3200" b="1" dirty="0"/>
        </a:p>
      </dgm:t>
    </dgm:pt>
    <dgm:pt modelId="{C4C43419-B6E8-45AC-A9E0-86DCA480A17D}" type="parTrans" cxnId="{A9AFE93F-C8C7-46BC-9C47-58E56A174EB6}">
      <dgm:prSet/>
      <dgm:spPr/>
      <dgm:t>
        <a:bodyPr/>
        <a:lstStyle/>
        <a:p>
          <a:endParaRPr lang="sl-SI"/>
        </a:p>
      </dgm:t>
    </dgm:pt>
    <dgm:pt modelId="{3CBAE59B-253A-4DD9-B9E8-CCB279960052}" type="sibTrans" cxnId="{A9AFE93F-C8C7-46BC-9C47-58E56A174EB6}">
      <dgm:prSet/>
      <dgm:spPr/>
      <dgm:t>
        <a:bodyPr/>
        <a:lstStyle/>
        <a:p>
          <a:endParaRPr lang="sl-SI"/>
        </a:p>
      </dgm:t>
    </dgm:pt>
    <dgm:pt modelId="{D1DEF78E-7B5E-4557-B2CF-155F2A983E44}">
      <dgm:prSet phldrT="[besedilo]" custT="1"/>
      <dgm:spPr/>
      <dgm:t>
        <a:bodyPr lIns="0" tIns="0" rIns="0" bIns="0"/>
        <a:lstStyle/>
        <a:p>
          <a:r>
            <a:rPr lang="sl-SI" sz="2000" dirty="0" smtClean="0"/>
            <a:t>stalna terapija </a:t>
          </a:r>
          <a:r>
            <a:rPr lang="sl-SI" sz="2000" dirty="0" smtClean="0">
              <a:sym typeface="Wingdings" pitchFamily="2" charset="2"/>
            </a:rPr>
            <a:t>hitrejši vnos podatkov</a:t>
          </a:r>
          <a:endParaRPr lang="sl-SI" sz="2000" dirty="0"/>
        </a:p>
      </dgm:t>
    </dgm:pt>
    <dgm:pt modelId="{3AC65D27-1E37-438B-912A-81A6CDC2B02C}" type="parTrans" cxnId="{9E622571-2D6A-46A2-A4BE-808D1C889CD7}">
      <dgm:prSet/>
      <dgm:spPr/>
      <dgm:t>
        <a:bodyPr/>
        <a:lstStyle/>
        <a:p>
          <a:endParaRPr lang="sl-SI"/>
        </a:p>
      </dgm:t>
    </dgm:pt>
    <dgm:pt modelId="{A470A8AA-6FD4-47D6-B177-F15EFAEE7D14}" type="sibTrans" cxnId="{9E622571-2D6A-46A2-A4BE-808D1C889CD7}">
      <dgm:prSet/>
      <dgm:spPr/>
      <dgm:t>
        <a:bodyPr/>
        <a:lstStyle/>
        <a:p>
          <a:endParaRPr lang="sl-SI"/>
        </a:p>
      </dgm:t>
    </dgm:pt>
    <dgm:pt modelId="{5631F163-5958-4DCB-A8A7-8DC8C9A450B6}">
      <dgm:prSet custT="1"/>
      <dgm:spPr/>
      <dgm:t>
        <a:bodyPr lIns="0" tIns="0" rIns="0" bIns="0"/>
        <a:lstStyle/>
        <a:p>
          <a:r>
            <a:rPr lang="sl-SI" sz="2000" dirty="0" smtClean="0"/>
            <a:t>vpogled v vsa predpisana in izdana zdravila</a:t>
          </a:r>
        </a:p>
      </dgm:t>
    </dgm:pt>
    <dgm:pt modelId="{A42020B6-9F89-43AC-9C36-BF7FB1D9B2E6}" type="parTrans" cxnId="{136FE512-8CFF-4BBA-9E97-3A6C010997AC}">
      <dgm:prSet/>
      <dgm:spPr/>
      <dgm:t>
        <a:bodyPr/>
        <a:lstStyle/>
        <a:p>
          <a:endParaRPr lang="sl-SI"/>
        </a:p>
      </dgm:t>
    </dgm:pt>
    <dgm:pt modelId="{A2201EBF-FE1B-49EE-AB48-4F2712D3BFBE}" type="sibTrans" cxnId="{136FE512-8CFF-4BBA-9E97-3A6C010997AC}">
      <dgm:prSet/>
      <dgm:spPr/>
      <dgm:t>
        <a:bodyPr/>
        <a:lstStyle/>
        <a:p>
          <a:endParaRPr lang="sl-SI"/>
        </a:p>
      </dgm:t>
    </dgm:pt>
    <dgm:pt modelId="{DBE98839-400C-4943-A645-CFEF7BFD70E4}">
      <dgm:prSet custT="1"/>
      <dgm:spPr/>
      <dgm:t>
        <a:bodyPr lIns="0" tIns="0" rIns="0" bIns="0"/>
        <a:lstStyle/>
        <a:p>
          <a:r>
            <a:rPr lang="sl-SI" sz="2000" dirty="0" smtClean="0"/>
            <a:t>predpis v odsotnosti pacienta</a:t>
          </a:r>
        </a:p>
      </dgm:t>
    </dgm:pt>
    <dgm:pt modelId="{B2DE253A-E5AA-4CA5-BA80-8FED518D7549}" type="parTrans" cxnId="{64EADE12-FFBF-4FB2-81CE-17FEC78B1DDC}">
      <dgm:prSet/>
      <dgm:spPr/>
      <dgm:t>
        <a:bodyPr/>
        <a:lstStyle/>
        <a:p>
          <a:endParaRPr lang="sl-SI"/>
        </a:p>
      </dgm:t>
    </dgm:pt>
    <dgm:pt modelId="{6A1C74BE-400A-437D-AE15-23A8138813AB}" type="sibTrans" cxnId="{64EADE12-FFBF-4FB2-81CE-17FEC78B1DDC}">
      <dgm:prSet/>
      <dgm:spPr/>
      <dgm:t>
        <a:bodyPr/>
        <a:lstStyle/>
        <a:p>
          <a:endParaRPr lang="sl-SI"/>
        </a:p>
      </dgm:t>
    </dgm:pt>
    <dgm:pt modelId="{58A10D49-314B-4FD8-AC3D-4CC5526DC761}">
      <dgm:prSet custT="1"/>
      <dgm:spPr/>
      <dgm:t>
        <a:bodyPr lIns="0" tIns="0" rIns="0" bIns="0"/>
        <a:lstStyle/>
        <a:p>
          <a:r>
            <a:rPr lang="sl-SI" sz="2000" dirty="0" smtClean="0"/>
            <a:t>zmanjšanje </a:t>
          </a:r>
          <a:r>
            <a:rPr lang="sl-SI" sz="2000" smtClean="0"/>
            <a:t>administrativnih stroškov</a:t>
          </a:r>
          <a:endParaRPr lang="sl-SI" sz="2000" dirty="0" smtClean="0"/>
        </a:p>
      </dgm:t>
    </dgm:pt>
    <dgm:pt modelId="{8964C58E-0421-4AE7-A13C-ACD29BCCEE5A}" type="parTrans" cxnId="{71BCFDBE-E0D1-41AE-A725-C79C637062BB}">
      <dgm:prSet/>
      <dgm:spPr/>
      <dgm:t>
        <a:bodyPr/>
        <a:lstStyle/>
        <a:p>
          <a:endParaRPr lang="sl-SI"/>
        </a:p>
      </dgm:t>
    </dgm:pt>
    <dgm:pt modelId="{2F8A3061-CD1C-4D40-99E8-1B23B65A0196}" type="sibTrans" cxnId="{71BCFDBE-E0D1-41AE-A725-C79C637062BB}">
      <dgm:prSet/>
      <dgm:spPr/>
      <dgm:t>
        <a:bodyPr/>
        <a:lstStyle/>
        <a:p>
          <a:endParaRPr lang="sl-SI"/>
        </a:p>
      </dgm:t>
    </dgm:pt>
    <dgm:pt modelId="{346734A6-39F5-46C0-9F06-8DD387EA85F6}">
      <dgm:prSet phldrT="[besedilo]" custT="1"/>
      <dgm:spPr/>
      <dgm:t>
        <a:bodyPr lIns="72000" tIns="360000" rIns="0" bIns="0"/>
        <a:lstStyle/>
        <a:p>
          <a:r>
            <a:rPr lang="sl-SI" sz="3200" b="1" dirty="0" smtClean="0"/>
            <a:t>Novi načini predpisovanja</a:t>
          </a:r>
          <a:endParaRPr lang="sl-SI" sz="3200" b="1" dirty="0"/>
        </a:p>
      </dgm:t>
    </dgm:pt>
    <dgm:pt modelId="{5AABBE96-AAB1-499D-AAC6-AB2DACDF22C3}" type="sibTrans" cxnId="{70B08978-0D22-404C-86F1-BDDBDA1E675A}">
      <dgm:prSet/>
      <dgm:spPr/>
      <dgm:t>
        <a:bodyPr/>
        <a:lstStyle/>
        <a:p>
          <a:endParaRPr lang="sl-SI"/>
        </a:p>
      </dgm:t>
    </dgm:pt>
    <dgm:pt modelId="{5D396FCC-4729-42D9-9906-769611CD600A}" type="parTrans" cxnId="{70B08978-0D22-404C-86F1-BDDBDA1E675A}">
      <dgm:prSet/>
      <dgm:spPr/>
      <dgm:t>
        <a:bodyPr/>
        <a:lstStyle/>
        <a:p>
          <a:endParaRPr lang="sl-SI"/>
        </a:p>
      </dgm:t>
    </dgm:pt>
    <dgm:pt modelId="{CD71EA6A-2C03-496E-873F-4E0F20AA07BD}" type="pres">
      <dgm:prSet presAssocID="{1BD6E2E9-803C-4656-86AC-4214214B7C88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F38BE1C4-C63B-4CCA-BF98-44E1029197CB}" type="pres">
      <dgm:prSet presAssocID="{FACC2B87-68BF-49B2-921C-25E99A5FBC5C}" presName="compNode" presStyleCnt="0"/>
      <dgm:spPr/>
      <dgm:t>
        <a:bodyPr/>
        <a:lstStyle/>
        <a:p>
          <a:endParaRPr lang="sl-SI"/>
        </a:p>
      </dgm:t>
    </dgm:pt>
    <dgm:pt modelId="{C67DC0B8-719D-49F9-B3C3-E16298662E39}" type="pres">
      <dgm:prSet presAssocID="{FACC2B87-68BF-49B2-921C-25E99A5FBC5C}" presName="aNode" presStyleLbl="bgShp" presStyleIdx="0" presStyleCnt="3" custScaleY="95720"/>
      <dgm:spPr/>
      <dgm:t>
        <a:bodyPr/>
        <a:lstStyle/>
        <a:p>
          <a:endParaRPr lang="sl-SI"/>
        </a:p>
      </dgm:t>
    </dgm:pt>
    <dgm:pt modelId="{F735759A-93FD-494C-9787-3FC228E53979}" type="pres">
      <dgm:prSet presAssocID="{FACC2B87-68BF-49B2-921C-25E99A5FBC5C}" presName="textNode" presStyleLbl="bgShp" presStyleIdx="0" presStyleCnt="3"/>
      <dgm:spPr/>
      <dgm:t>
        <a:bodyPr/>
        <a:lstStyle/>
        <a:p>
          <a:endParaRPr lang="sl-SI"/>
        </a:p>
      </dgm:t>
    </dgm:pt>
    <dgm:pt modelId="{73965344-917F-4180-A29B-C889F6656098}" type="pres">
      <dgm:prSet presAssocID="{FACC2B87-68BF-49B2-921C-25E99A5FBC5C}" presName="compChildNode" presStyleCnt="0"/>
      <dgm:spPr/>
      <dgm:t>
        <a:bodyPr/>
        <a:lstStyle/>
        <a:p>
          <a:endParaRPr lang="sl-SI"/>
        </a:p>
      </dgm:t>
    </dgm:pt>
    <dgm:pt modelId="{D8C34818-3953-4FD8-A1B6-A3CEB44C42F3}" type="pres">
      <dgm:prSet presAssocID="{FACC2B87-68BF-49B2-921C-25E99A5FBC5C}" presName="theInnerList" presStyleCnt="0"/>
      <dgm:spPr/>
      <dgm:t>
        <a:bodyPr/>
        <a:lstStyle/>
        <a:p>
          <a:endParaRPr lang="sl-SI"/>
        </a:p>
      </dgm:t>
    </dgm:pt>
    <dgm:pt modelId="{5153816F-A87E-4B35-9EC3-69557DFA7D8C}" type="pres">
      <dgm:prSet presAssocID="{1D49B33B-243D-4DB9-A50A-FDF87EA3C06E}" presName="childNode" presStyleLbl="node1" presStyleIdx="0" presStyleCnt="9" custScaleX="11092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095B4042-4399-4014-80E4-14E7102B9C26}" type="pres">
      <dgm:prSet presAssocID="{1D49B33B-243D-4DB9-A50A-FDF87EA3C06E}" presName="aSpace2" presStyleCnt="0"/>
      <dgm:spPr/>
      <dgm:t>
        <a:bodyPr/>
        <a:lstStyle/>
        <a:p>
          <a:endParaRPr lang="sl-SI"/>
        </a:p>
      </dgm:t>
    </dgm:pt>
    <dgm:pt modelId="{3BC8A580-9457-4A12-A4B9-F6461675460C}" type="pres">
      <dgm:prSet presAssocID="{1F9922A9-CF0F-446E-A72D-311DB0631056}" presName="childNode" presStyleLbl="node1" presStyleIdx="1" presStyleCnt="9" custScaleX="11092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DA6D0FC-630B-4E7E-A858-E60474459654}" type="pres">
      <dgm:prSet presAssocID="{FACC2B87-68BF-49B2-921C-25E99A5FBC5C}" presName="aSpace" presStyleCnt="0"/>
      <dgm:spPr/>
      <dgm:t>
        <a:bodyPr/>
        <a:lstStyle/>
        <a:p>
          <a:endParaRPr lang="sl-SI"/>
        </a:p>
      </dgm:t>
    </dgm:pt>
    <dgm:pt modelId="{8FBBE5FA-EBB7-459A-A7D3-03A5F6CB581A}" type="pres">
      <dgm:prSet presAssocID="{B3B527D4-4508-45EC-8466-080DCA69E93D}" presName="compNode" presStyleCnt="0"/>
      <dgm:spPr/>
      <dgm:t>
        <a:bodyPr/>
        <a:lstStyle/>
        <a:p>
          <a:endParaRPr lang="sl-SI"/>
        </a:p>
      </dgm:t>
    </dgm:pt>
    <dgm:pt modelId="{52239402-5FC8-43F8-B83C-5CF20681BF6E}" type="pres">
      <dgm:prSet presAssocID="{B3B527D4-4508-45EC-8466-080DCA69E93D}" presName="aNode" presStyleLbl="bgShp" presStyleIdx="1" presStyleCnt="3" custScaleY="95720"/>
      <dgm:spPr/>
      <dgm:t>
        <a:bodyPr/>
        <a:lstStyle/>
        <a:p>
          <a:endParaRPr lang="sl-SI"/>
        </a:p>
      </dgm:t>
    </dgm:pt>
    <dgm:pt modelId="{9ADB945B-CC2F-49CC-AEAB-E0B663E41900}" type="pres">
      <dgm:prSet presAssocID="{B3B527D4-4508-45EC-8466-080DCA69E93D}" presName="textNode" presStyleLbl="bgShp" presStyleIdx="1" presStyleCnt="3"/>
      <dgm:spPr/>
      <dgm:t>
        <a:bodyPr/>
        <a:lstStyle/>
        <a:p>
          <a:endParaRPr lang="sl-SI"/>
        </a:p>
      </dgm:t>
    </dgm:pt>
    <dgm:pt modelId="{6D10BB32-178E-43BC-9B56-4C1A8254BF0E}" type="pres">
      <dgm:prSet presAssocID="{B3B527D4-4508-45EC-8466-080DCA69E93D}" presName="compChildNode" presStyleCnt="0"/>
      <dgm:spPr/>
      <dgm:t>
        <a:bodyPr/>
        <a:lstStyle/>
        <a:p>
          <a:endParaRPr lang="sl-SI"/>
        </a:p>
      </dgm:t>
    </dgm:pt>
    <dgm:pt modelId="{F2499C44-F844-4F25-B59E-4E93EB9077B5}" type="pres">
      <dgm:prSet presAssocID="{B3B527D4-4508-45EC-8466-080DCA69E93D}" presName="theInnerList" presStyleCnt="0"/>
      <dgm:spPr/>
      <dgm:t>
        <a:bodyPr/>
        <a:lstStyle/>
        <a:p>
          <a:endParaRPr lang="sl-SI"/>
        </a:p>
      </dgm:t>
    </dgm:pt>
    <dgm:pt modelId="{BEBBC987-E109-4B6B-B981-37B31C78CA54}" type="pres">
      <dgm:prSet presAssocID="{D1DEF78E-7B5E-4557-B2CF-155F2A983E44}" presName="childNode" presStyleLbl="node1" presStyleIdx="2" presStyleCnt="9" custScaleY="438561" custLinFactY="-12548" custLinFactNeighborY="-1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4EFE431-51B1-4DCC-906F-13C7FD025131}" type="pres">
      <dgm:prSet presAssocID="{D1DEF78E-7B5E-4557-B2CF-155F2A983E44}" presName="aSpace2" presStyleCnt="0"/>
      <dgm:spPr/>
      <dgm:t>
        <a:bodyPr/>
        <a:lstStyle/>
        <a:p>
          <a:endParaRPr lang="sl-SI"/>
        </a:p>
      </dgm:t>
    </dgm:pt>
    <dgm:pt modelId="{74BF92B5-C5A5-42C0-97D8-7252D3B98053}" type="pres">
      <dgm:prSet presAssocID="{5631F163-5958-4DCB-A8A7-8DC8C9A450B6}" presName="childNode" presStyleLbl="node1" presStyleIdx="3" presStyleCnt="9" custScaleY="438561" custLinFactNeighborX="-1259" custLinFactNeighborY="-3365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D3E4AEE-C402-4FAC-9D2B-DE9C06071D5A}" type="pres">
      <dgm:prSet presAssocID="{5631F163-5958-4DCB-A8A7-8DC8C9A450B6}" presName="aSpace2" presStyleCnt="0"/>
      <dgm:spPr/>
      <dgm:t>
        <a:bodyPr/>
        <a:lstStyle/>
        <a:p>
          <a:endParaRPr lang="sl-SI"/>
        </a:p>
      </dgm:t>
    </dgm:pt>
    <dgm:pt modelId="{5EAD4496-2DB3-4D16-94C0-29606E3C66AB}" type="pres">
      <dgm:prSet presAssocID="{DBE98839-400C-4943-A645-CFEF7BFD70E4}" presName="childNode" presStyleLbl="node1" presStyleIdx="4" presStyleCnt="9" custScaleY="438561" custLinFactY="2292" custLinFactNeighborY="1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DD9F59B-C2C7-484E-9309-A2A98D1C6375}" type="pres">
      <dgm:prSet presAssocID="{DBE98839-400C-4943-A645-CFEF7BFD70E4}" presName="aSpace2" presStyleCnt="0"/>
      <dgm:spPr/>
      <dgm:t>
        <a:bodyPr/>
        <a:lstStyle/>
        <a:p>
          <a:endParaRPr lang="sl-SI"/>
        </a:p>
      </dgm:t>
    </dgm:pt>
    <dgm:pt modelId="{11D311B8-340E-43AC-AE81-F72FDD9D0401}" type="pres">
      <dgm:prSet presAssocID="{58A10D49-314B-4FD8-AC3D-4CC5526DC761}" presName="childNode" presStyleLbl="node1" presStyleIdx="5" presStyleCnt="9" custScaleY="438561" custLinFactY="44167" custLinFactNeighborY="1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6877757-0AC4-4D69-BC56-7BC3F0971BEB}" type="pres">
      <dgm:prSet presAssocID="{B3B527D4-4508-45EC-8466-080DCA69E93D}" presName="aSpace" presStyleCnt="0"/>
      <dgm:spPr/>
      <dgm:t>
        <a:bodyPr/>
        <a:lstStyle/>
        <a:p>
          <a:endParaRPr lang="sl-SI"/>
        </a:p>
      </dgm:t>
    </dgm:pt>
    <dgm:pt modelId="{0C6612E5-3968-4625-97FA-9F6DDCAF3CAD}" type="pres">
      <dgm:prSet presAssocID="{346734A6-39F5-46C0-9F06-8DD387EA85F6}" presName="compNode" presStyleCnt="0"/>
      <dgm:spPr/>
      <dgm:t>
        <a:bodyPr/>
        <a:lstStyle/>
        <a:p>
          <a:endParaRPr lang="sl-SI"/>
        </a:p>
      </dgm:t>
    </dgm:pt>
    <dgm:pt modelId="{1590E488-535F-4D94-9057-1C7C1E1C0FA2}" type="pres">
      <dgm:prSet presAssocID="{346734A6-39F5-46C0-9F06-8DD387EA85F6}" presName="aNode" presStyleLbl="bgShp" presStyleIdx="2" presStyleCnt="3" custScaleY="95720"/>
      <dgm:spPr/>
      <dgm:t>
        <a:bodyPr/>
        <a:lstStyle/>
        <a:p>
          <a:endParaRPr lang="sl-SI"/>
        </a:p>
      </dgm:t>
    </dgm:pt>
    <dgm:pt modelId="{01673D3C-6402-406B-A2C0-7DD7E0B19C00}" type="pres">
      <dgm:prSet presAssocID="{346734A6-39F5-46C0-9F06-8DD387EA85F6}" presName="textNode" presStyleLbl="bgShp" presStyleIdx="2" presStyleCnt="3"/>
      <dgm:spPr/>
      <dgm:t>
        <a:bodyPr/>
        <a:lstStyle/>
        <a:p>
          <a:endParaRPr lang="sl-SI"/>
        </a:p>
      </dgm:t>
    </dgm:pt>
    <dgm:pt modelId="{B03516BA-89E7-4FCC-AF09-580352B942CA}" type="pres">
      <dgm:prSet presAssocID="{346734A6-39F5-46C0-9F06-8DD387EA85F6}" presName="compChildNode" presStyleCnt="0"/>
      <dgm:spPr/>
      <dgm:t>
        <a:bodyPr/>
        <a:lstStyle/>
        <a:p>
          <a:endParaRPr lang="sl-SI"/>
        </a:p>
      </dgm:t>
    </dgm:pt>
    <dgm:pt modelId="{F1D83698-93DA-41E9-B861-5DB4A6556FCA}" type="pres">
      <dgm:prSet presAssocID="{346734A6-39F5-46C0-9F06-8DD387EA85F6}" presName="theInnerList" presStyleCnt="0"/>
      <dgm:spPr/>
      <dgm:t>
        <a:bodyPr/>
        <a:lstStyle/>
        <a:p>
          <a:endParaRPr lang="sl-SI"/>
        </a:p>
      </dgm:t>
    </dgm:pt>
    <dgm:pt modelId="{464D6660-9053-4145-95D7-2635EA4967C3}" type="pres">
      <dgm:prSet presAssocID="{2647DE9A-B395-4E33-8528-5AF25B9181FA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4BE60FB-56DB-4B0F-9F2A-ACFB3C3922EF}" type="pres">
      <dgm:prSet presAssocID="{2647DE9A-B395-4E33-8528-5AF25B9181FA}" presName="aSpace2" presStyleCnt="0"/>
      <dgm:spPr/>
      <dgm:t>
        <a:bodyPr/>
        <a:lstStyle/>
        <a:p>
          <a:endParaRPr lang="sl-SI"/>
        </a:p>
      </dgm:t>
    </dgm:pt>
    <dgm:pt modelId="{24C798DB-3B11-4ACF-90C5-F91BEE3E54C2}" type="pres">
      <dgm:prSet presAssocID="{E606EE94-D4C3-4E06-90EE-1E4F158ECCB9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9ABA9893-A0C4-421F-B580-5898A4171980}" type="pres">
      <dgm:prSet presAssocID="{E606EE94-D4C3-4E06-90EE-1E4F158ECCB9}" presName="aSpace2" presStyleCnt="0"/>
      <dgm:spPr/>
      <dgm:t>
        <a:bodyPr/>
        <a:lstStyle/>
        <a:p>
          <a:endParaRPr lang="sl-SI"/>
        </a:p>
      </dgm:t>
    </dgm:pt>
    <dgm:pt modelId="{F2BC58D0-1FFF-44CE-ABC4-D0692C2BB31C}" type="pres">
      <dgm:prSet presAssocID="{DF1BD0ED-D2EE-4381-8102-357380E59EC5}" presName="childNode" presStyleLbl="node1" presStyleIdx="8" presStyleCnt="9" custScaleX="9993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19C7E024-976E-4B57-A31D-79A28E45FB17}" type="presOf" srcId="{DBE98839-400C-4943-A645-CFEF7BFD70E4}" destId="{5EAD4496-2DB3-4D16-94C0-29606E3C66AB}" srcOrd="0" destOrd="0" presId="urn:microsoft.com/office/officeart/2005/8/layout/lProcess2"/>
    <dgm:cxn modelId="{1DBF0249-FFB9-4574-9FE7-5BC53D5341A6}" type="presOf" srcId="{DF1BD0ED-D2EE-4381-8102-357380E59EC5}" destId="{F2BC58D0-1FFF-44CE-ABC4-D0692C2BB31C}" srcOrd="0" destOrd="0" presId="urn:microsoft.com/office/officeart/2005/8/layout/lProcess2"/>
    <dgm:cxn modelId="{71BCFDBE-E0D1-41AE-A725-C79C637062BB}" srcId="{B3B527D4-4508-45EC-8466-080DCA69E93D}" destId="{58A10D49-314B-4FD8-AC3D-4CC5526DC761}" srcOrd="3" destOrd="0" parTransId="{8964C58E-0421-4AE7-A13C-ACD29BCCEE5A}" sibTransId="{2F8A3061-CD1C-4D40-99E8-1B23B65A0196}"/>
    <dgm:cxn modelId="{22F2F653-189F-4EDF-9BDC-771E9A78D134}" srcId="{346734A6-39F5-46C0-9F06-8DD387EA85F6}" destId="{DF1BD0ED-D2EE-4381-8102-357380E59EC5}" srcOrd="2" destOrd="0" parTransId="{F493CEF5-7B47-42DA-89A6-0DCC5DB9695F}" sibTransId="{969FD40B-006F-4DE9-9CF2-A3AF7CD07BD7}"/>
    <dgm:cxn modelId="{136FE512-8CFF-4BBA-9E97-3A6C010997AC}" srcId="{B3B527D4-4508-45EC-8466-080DCA69E93D}" destId="{5631F163-5958-4DCB-A8A7-8DC8C9A450B6}" srcOrd="1" destOrd="0" parTransId="{A42020B6-9F89-43AC-9C36-BF7FB1D9B2E6}" sibTransId="{A2201EBF-FE1B-49EE-AB48-4F2712D3BFBE}"/>
    <dgm:cxn modelId="{9E622571-2D6A-46A2-A4BE-808D1C889CD7}" srcId="{B3B527D4-4508-45EC-8466-080DCA69E93D}" destId="{D1DEF78E-7B5E-4557-B2CF-155F2A983E44}" srcOrd="0" destOrd="0" parTransId="{3AC65D27-1E37-438B-912A-81A6CDC2B02C}" sibTransId="{A470A8AA-6FD4-47D6-B177-F15EFAEE7D14}"/>
    <dgm:cxn modelId="{0AF52988-1BE2-4587-A2A3-8A3D3E8196FA}" srcId="{FACC2B87-68BF-49B2-921C-25E99A5FBC5C}" destId="{1D49B33B-243D-4DB9-A50A-FDF87EA3C06E}" srcOrd="0" destOrd="0" parTransId="{0F2842F6-B317-40BF-8A18-250EC8441BB2}" sibTransId="{6B3854A0-23C5-4711-905D-7354B610462A}"/>
    <dgm:cxn modelId="{25891AB2-B100-47EE-A709-ED31873225A1}" srcId="{1BD6E2E9-803C-4656-86AC-4214214B7C88}" destId="{FACC2B87-68BF-49B2-921C-25E99A5FBC5C}" srcOrd="0" destOrd="0" parTransId="{4A0F2583-1057-4E99-9C03-6F9C15DCD8AA}" sibTransId="{D36FE1EF-FEBA-440D-8132-3DBDF611C116}"/>
    <dgm:cxn modelId="{80F5B344-829E-4A3F-B814-322FAEEF28DC}" type="presOf" srcId="{FACC2B87-68BF-49B2-921C-25E99A5FBC5C}" destId="{C67DC0B8-719D-49F9-B3C3-E16298662E39}" srcOrd="0" destOrd="0" presId="urn:microsoft.com/office/officeart/2005/8/layout/lProcess2"/>
    <dgm:cxn modelId="{64EADE12-FFBF-4FB2-81CE-17FEC78B1DDC}" srcId="{B3B527D4-4508-45EC-8466-080DCA69E93D}" destId="{DBE98839-400C-4943-A645-CFEF7BFD70E4}" srcOrd="2" destOrd="0" parTransId="{B2DE253A-E5AA-4CA5-BA80-8FED518D7549}" sibTransId="{6A1C74BE-400A-437D-AE15-23A8138813AB}"/>
    <dgm:cxn modelId="{FB4AFAC1-E5CC-4BF9-BCC5-2A324528CB87}" type="presOf" srcId="{B3B527D4-4508-45EC-8466-080DCA69E93D}" destId="{9ADB945B-CC2F-49CC-AEAB-E0B663E41900}" srcOrd="1" destOrd="0" presId="urn:microsoft.com/office/officeart/2005/8/layout/lProcess2"/>
    <dgm:cxn modelId="{FAAAFB89-A7EA-4D99-A46B-64269AE1A831}" type="presOf" srcId="{2647DE9A-B395-4E33-8528-5AF25B9181FA}" destId="{464D6660-9053-4145-95D7-2635EA4967C3}" srcOrd="0" destOrd="0" presId="urn:microsoft.com/office/officeart/2005/8/layout/lProcess2"/>
    <dgm:cxn modelId="{64DD07DE-3620-4A90-8C4C-377FEBE86B68}" type="presOf" srcId="{FACC2B87-68BF-49B2-921C-25E99A5FBC5C}" destId="{F735759A-93FD-494C-9787-3FC228E53979}" srcOrd="1" destOrd="0" presId="urn:microsoft.com/office/officeart/2005/8/layout/lProcess2"/>
    <dgm:cxn modelId="{A9AFE93F-C8C7-46BC-9C47-58E56A174EB6}" srcId="{1BD6E2E9-803C-4656-86AC-4214214B7C88}" destId="{B3B527D4-4508-45EC-8466-080DCA69E93D}" srcOrd="1" destOrd="0" parTransId="{C4C43419-B6E8-45AC-A9E0-86DCA480A17D}" sibTransId="{3CBAE59B-253A-4DD9-B9E8-CCB279960052}"/>
    <dgm:cxn modelId="{9F4C93EF-BB05-4720-AFF8-CC28353F29E0}" srcId="{FACC2B87-68BF-49B2-921C-25E99A5FBC5C}" destId="{1F9922A9-CF0F-446E-A72D-311DB0631056}" srcOrd="1" destOrd="0" parTransId="{B70A0450-08DE-4F96-B7BA-F26D75C4CD78}" sibTransId="{6DAF19D0-EB7B-4EC3-9E26-E67F579AFF50}"/>
    <dgm:cxn modelId="{70B08978-0D22-404C-86F1-BDDBDA1E675A}" srcId="{1BD6E2E9-803C-4656-86AC-4214214B7C88}" destId="{346734A6-39F5-46C0-9F06-8DD387EA85F6}" srcOrd="2" destOrd="0" parTransId="{5D396FCC-4729-42D9-9906-769611CD600A}" sibTransId="{5AABBE96-AAB1-499D-AAC6-AB2DACDF22C3}"/>
    <dgm:cxn modelId="{BFC482B6-2978-4E7F-8092-E0448A301229}" type="presOf" srcId="{5631F163-5958-4DCB-A8A7-8DC8C9A450B6}" destId="{74BF92B5-C5A5-42C0-97D8-7252D3B98053}" srcOrd="0" destOrd="0" presId="urn:microsoft.com/office/officeart/2005/8/layout/lProcess2"/>
    <dgm:cxn modelId="{AAE637C3-5400-4499-AE80-B3E0279A3C54}" srcId="{346734A6-39F5-46C0-9F06-8DD387EA85F6}" destId="{E606EE94-D4C3-4E06-90EE-1E4F158ECCB9}" srcOrd="1" destOrd="0" parTransId="{757F3ABD-9C9B-4E7B-AAB8-A920897341E6}" sibTransId="{9A8F83A2-DD8A-4C8D-8B8A-E4A2F7295BFB}"/>
    <dgm:cxn modelId="{02095CD2-90DC-4905-BBFE-1DF88F92766D}" type="presOf" srcId="{1F9922A9-CF0F-446E-A72D-311DB0631056}" destId="{3BC8A580-9457-4A12-A4B9-F6461675460C}" srcOrd="0" destOrd="0" presId="urn:microsoft.com/office/officeart/2005/8/layout/lProcess2"/>
    <dgm:cxn modelId="{B42D3BD6-9427-4192-BF84-0C4C617012C8}" type="presOf" srcId="{B3B527D4-4508-45EC-8466-080DCA69E93D}" destId="{52239402-5FC8-43F8-B83C-5CF20681BF6E}" srcOrd="0" destOrd="0" presId="urn:microsoft.com/office/officeart/2005/8/layout/lProcess2"/>
    <dgm:cxn modelId="{CCE13524-8C9A-4DD2-8CA8-F3D98B360C43}" type="presOf" srcId="{1D49B33B-243D-4DB9-A50A-FDF87EA3C06E}" destId="{5153816F-A87E-4B35-9EC3-69557DFA7D8C}" srcOrd="0" destOrd="0" presId="urn:microsoft.com/office/officeart/2005/8/layout/lProcess2"/>
    <dgm:cxn modelId="{51F69D98-6D63-412A-85C3-9F7741504344}" type="presOf" srcId="{346734A6-39F5-46C0-9F06-8DD387EA85F6}" destId="{1590E488-535F-4D94-9057-1C7C1E1C0FA2}" srcOrd="0" destOrd="0" presId="urn:microsoft.com/office/officeart/2005/8/layout/lProcess2"/>
    <dgm:cxn modelId="{30E37789-483F-4F8B-9414-C305EAAB0CDB}" type="presOf" srcId="{E606EE94-D4C3-4E06-90EE-1E4F158ECCB9}" destId="{24C798DB-3B11-4ACF-90C5-F91BEE3E54C2}" srcOrd="0" destOrd="0" presId="urn:microsoft.com/office/officeart/2005/8/layout/lProcess2"/>
    <dgm:cxn modelId="{67E44DAB-D911-482E-9310-9556DDF280E8}" type="presOf" srcId="{346734A6-39F5-46C0-9F06-8DD387EA85F6}" destId="{01673D3C-6402-406B-A2C0-7DD7E0B19C00}" srcOrd="1" destOrd="0" presId="urn:microsoft.com/office/officeart/2005/8/layout/lProcess2"/>
    <dgm:cxn modelId="{7CA055EA-37A7-4395-AAAC-52642F7B61F1}" type="presOf" srcId="{D1DEF78E-7B5E-4557-B2CF-155F2A983E44}" destId="{BEBBC987-E109-4B6B-B981-37B31C78CA54}" srcOrd="0" destOrd="0" presId="urn:microsoft.com/office/officeart/2005/8/layout/lProcess2"/>
    <dgm:cxn modelId="{FA5613B0-6992-4F99-870F-75CFE5509709}" type="presOf" srcId="{1BD6E2E9-803C-4656-86AC-4214214B7C88}" destId="{CD71EA6A-2C03-496E-873F-4E0F20AA07BD}" srcOrd="0" destOrd="0" presId="urn:microsoft.com/office/officeart/2005/8/layout/lProcess2"/>
    <dgm:cxn modelId="{57DDEEEF-426C-4C7A-90DA-F45289030915}" type="presOf" srcId="{58A10D49-314B-4FD8-AC3D-4CC5526DC761}" destId="{11D311B8-340E-43AC-AE81-F72FDD9D0401}" srcOrd="0" destOrd="0" presId="urn:microsoft.com/office/officeart/2005/8/layout/lProcess2"/>
    <dgm:cxn modelId="{2F824792-6D5F-440A-A499-A047317D4092}" srcId="{346734A6-39F5-46C0-9F06-8DD387EA85F6}" destId="{2647DE9A-B395-4E33-8528-5AF25B9181FA}" srcOrd="0" destOrd="0" parTransId="{5F48D762-1E98-4145-AAAC-0AAD6386DB5B}" sibTransId="{09FF6CB9-CDFC-46DA-86A7-660E5D86F64C}"/>
    <dgm:cxn modelId="{EC481C13-90CD-4E48-B103-38743BF4FD85}" type="presParOf" srcId="{CD71EA6A-2C03-496E-873F-4E0F20AA07BD}" destId="{F38BE1C4-C63B-4CCA-BF98-44E1029197CB}" srcOrd="0" destOrd="0" presId="urn:microsoft.com/office/officeart/2005/8/layout/lProcess2"/>
    <dgm:cxn modelId="{224E94DC-29B9-4E2D-912C-7FCCCE6BE28F}" type="presParOf" srcId="{F38BE1C4-C63B-4CCA-BF98-44E1029197CB}" destId="{C67DC0B8-719D-49F9-B3C3-E16298662E39}" srcOrd="0" destOrd="0" presId="urn:microsoft.com/office/officeart/2005/8/layout/lProcess2"/>
    <dgm:cxn modelId="{8183B991-84F4-4352-A880-8432FBEC308F}" type="presParOf" srcId="{F38BE1C4-C63B-4CCA-BF98-44E1029197CB}" destId="{F735759A-93FD-494C-9787-3FC228E53979}" srcOrd="1" destOrd="0" presId="urn:microsoft.com/office/officeart/2005/8/layout/lProcess2"/>
    <dgm:cxn modelId="{A4C191B0-F580-458C-ADCA-9F7B82219E54}" type="presParOf" srcId="{F38BE1C4-C63B-4CCA-BF98-44E1029197CB}" destId="{73965344-917F-4180-A29B-C889F6656098}" srcOrd="2" destOrd="0" presId="urn:microsoft.com/office/officeart/2005/8/layout/lProcess2"/>
    <dgm:cxn modelId="{C2EDB04A-6C69-4E4A-B287-04C687C1BCEA}" type="presParOf" srcId="{73965344-917F-4180-A29B-C889F6656098}" destId="{D8C34818-3953-4FD8-A1B6-A3CEB44C42F3}" srcOrd="0" destOrd="0" presId="urn:microsoft.com/office/officeart/2005/8/layout/lProcess2"/>
    <dgm:cxn modelId="{E812D731-02DC-44BE-A687-73290EB0877A}" type="presParOf" srcId="{D8C34818-3953-4FD8-A1B6-A3CEB44C42F3}" destId="{5153816F-A87E-4B35-9EC3-69557DFA7D8C}" srcOrd="0" destOrd="0" presId="urn:microsoft.com/office/officeart/2005/8/layout/lProcess2"/>
    <dgm:cxn modelId="{0D88D301-75DF-48C6-BD36-B8C063DB43D1}" type="presParOf" srcId="{D8C34818-3953-4FD8-A1B6-A3CEB44C42F3}" destId="{095B4042-4399-4014-80E4-14E7102B9C26}" srcOrd="1" destOrd="0" presId="urn:microsoft.com/office/officeart/2005/8/layout/lProcess2"/>
    <dgm:cxn modelId="{9F406F7D-B578-4309-93AC-66B092F97D2A}" type="presParOf" srcId="{D8C34818-3953-4FD8-A1B6-A3CEB44C42F3}" destId="{3BC8A580-9457-4A12-A4B9-F6461675460C}" srcOrd="2" destOrd="0" presId="urn:microsoft.com/office/officeart/2005/8/layout/lProcess2"/>
    <dgm:cxn modelId="{81623E7E-0324-4D79-B702-C3FB26288ED1}" type="presParOf" srcId="{CD71EA6A-2C03-496E-873F-4E0F20AA07BD}" destId="{ADA6D0FC-630B-4E7E-A858-E60474459654}" srcOrd="1" destOrd="0" presId="urn:microsoft.com/office/officeart/2005/8/layout/lProcess2"/>
    <dgm:cxn modelId="{3144F53C-E1E6-4983-B9AA-011EBD9A1F1D}" type="presParOf" srcId="{CD71EA6A-2C03-496E-873F-4E0F20AA07BD}" destId="{8FBBE5FA-EBB7-459A-A7D3-03A5F6CB581A}" srcOrd="2" destOrd="0" presId="urn:microsoft.com/office/officeart/2005/8/layout/lProcess2"/>
    <dgm:cxn modelId="{4DAE9A9E-77D0-4D64-AA2A-F41F651D4513}" type="presParOf" srcId="{8FBBE5FA-EBB7-459A-A7D3-03A5F6CB581A}" destId="{52239402-5FC8-43F8-B83C-5CF20681BF6E}" srcOrd="0" destOrd="0" presId="urn:microsoft.com/office/officeart/2005/8/layout/lProcess2"/>
    <dgm:cxn modelId="{67D6E721-BE5A-4CFE-B238-3FA078180888}" type="presParOf" srcId="{8FBBE5FA-EBB7-459A-A7D3-03A5F6CB581A}" destId="{9ADB945B-CC2F-49CC-AEAB-E0B663E41900}" srcOrd="1" destOrd="0" presId="urn:microsoft.com/office/officeart/2005/8/layout/lProcess2"/>
    <dgm:cxn modelId="{93949190-8729-45E3-B40E-6A9A6F81CA4F}" type="presParOf" srcId="{8FBBE5FA-EBB7-459A-A7D3-03A5F6CB581A}" destId="{6D10BB32-178E-43BC-9B56-4C1A8254BF0E}" srcOrd="2" destOrd="0" presId="urn:microsoft.com/office/officeart/2005/8/layout/lProcess2"/>
    <dgm:cxn modelId="{F58F3378-A0CF-4170-B131-8221C02F7014}" type="presParOf" srcId="{6D10BB32-178E-43BC-9B56-4C1A8254BF0E}" destId="{F2499C44-F844-4F25-B59E-4E93EB9077B5}" srcOrd="0" destOrd="0" presId="urn:microsoft.com/office/officeart/2005/8/layout/lProcess2"/>
    <dgm:cxn modelId="{09821098-574F-4D4C-870C-ED2B02141A34}" type="presParOf" srcId="{F2499C44-F844-4F25-B59E-4E93EB9077B5}" destId="{BEBBC987-E109-4B6B-B981-37B31C78CA54}" srcOrd="0" destOrd="0" presId="urn:microsoft.com/office/officeart/2005/8/layout/lProcess2"/>
    <dgm:cxn modelId="{30DB6168-FDEC-4CF3-A025-00F31B08C9DE}" type="presParOf" srcId="{F2499C44-F844-4F25-B59E-4E93EB9077B5}" destId="{B4EFE431-51B1-4DCC-906F-13C7FD025131}" srcOrd="1" destOrd="0" presId="urn:microsoft.com/office/officeart/2005/8/layout/lProcess2"/>
    <dgm:cxn modelId="{755EC039-CB4E-4B6E-B709-73792E249774}" type="presParOf" srcId="{F2499C44-F844-4F25-B59E-4E93EB9077B5}" destId="{74BF92B5-C5A5-42C0-97D8-7252D3B98053}" srcOrd="2" destOrd="0" presId="urn:microsoft.com/office/officeart/2005/8/layout/lProcess2"/>
    <dgm:cxn modelId="{7D8C6165-758C-4949-9D06-0784ABA58B2A}" type="presParOf" srcId="{F2499C44-F844-4F25-B59E-4E93EB9077B5}" destId="{CD3E4AEE-C402-4FAC-9D2B-DE9C06071D5A}" srcOrd="3" destOrd="0" presId="urn:microsoft.com/office/officeart/2005/8/layout/lProcess2"/>
    <dgm:cxn modelId="{D913DDEC-4E9C-4591-8067-CDAEE35B9B5B}" type="presParOf" srcId="{F2499C44-F844-4F25-B59E-4E93EB9077B5}" destId="{5EAD4496-2DB3-4D16-94C0-29606E3C66AB}" srcOrd="4" destOrd="0" presId="urn:microsoft.com/office/officeart/2005/8/layout/lProcess2"/>
    <dgm:cxn modelId="{7794EB99-0E27-4812-9B23-3E4445DE5708}" type="presParOf" srcId="{F2499C44-F844-4F25-B59E-4E93EB9077B5}" destId="{3DD9F59B-C2C7-484E-9309-A2A98D1C6375}" srcOrd="5" destOrd="0" presId="urn:microsoft.com/office/officeart/2005/8/layout/lProcess2"/>
    <dgm:cxn modelId="{F5A87978-51D4-47ED-9D0A-0E1AFB01F358}" type="presParOf" srcId="{F2499C44-F844-4F25-B59E-4E93EB9077B5}" destId="{11D311B8-340E-43AC-AE81-F72FDD9D0401}" srcOrd="6" destOrd="0" presId="urn:microsoft.com/office/officeart/2005/8/layout/lProcess2"/>
    <dgm:cxn modelId="{142F8D7C-F286-45E5-8C51-CE274EE722A1}" type="presParOf" srcId="{CD71EA6A-2C03-496E-873F-4E0F20AA07BD}" destId="{36877757-0AC4-4D69-BC56-7BC3F0971BEB}" srcOrd="3" destOrd="0" presId="urn:microsoft.com/office/officeart/2005/8/layout/lProcess2"/>
    <dgm:cxn modelId="{50A76293-236F-4AFB-8848-526EBCA3FB43}" type="presParOf" srcId="{CD71EA6A-2C03-496E-873F-4E0F20AA07BD}" destId="{0C6612E5-3968-4625-97FA-9F6DDCAF3CAD}" srcOrd="4" destOrd="0" presId="urn:microsoft.com/office/officeart/2005/8/layout/lProcess2"/>
    <dgm:cxn modelId="{6FCF804C-7380-4ECD-B29B-79FABC0EEA41}" type="presParOf" srcId="{0C6612E5-3968-4625-97FA-9F6DDCAF3CAD}" destId="{1590E488-535F-4D94-9057-1C7C1E1C0FA2}" srcOrd="0" destOrd="0" presId="urn:microsoft.com/office/officeart/2005/8/layout/lProcess2"/>
    <dgm:cxn modelId="{C29E8430-ECFA-49DC-8F1D-B4BB3CAE4C02}" type="presParOf" srcId="{0C6612E5-3968-4625-97FA-9F6DDCAF3CAD}" destId="{01673D3C-6402-406B-A2C0-7DD7E0B19C00}" srcOrd="1" destOrd="0" presId="urn:microsoft.com/office/officeart/2005/8/layout/lProcess2"/>
    <dgm:cxn modelId="{BB588122-3498-49D6-9E3D-BD52E09B5445}" type="presParOf" srcId="{0C6612E5-3968-4625-97FA-9F6DDCAF3CAD}" destId="{B03516BA-89E7-4FCC-AF09-580352B942CA}" srcOrd="2" destOrd="0" presId="urn:microsoft.com/office/officeart/2005/8/layout/lProcess2"/>
    <dgm:cxn modelId="{AED0EF26-D80B-43D4-8075-CC6F1AF8AB61}" type="presParOf" srcId="{B03516BA-89E7-4FCC-AF09-580352B942CA}" destId="{F1D83698-93DA-41E9-B861-5DB4A6556FCA}" srcOrd="0" destOrd="0" presId="urn:microsoft.com/office/officeart/2005/8/layout/lProcess2"/>
    <dgm:cxn modelId="{CED30AFE-CFB7-4B0D-AF28-8EF96DD1D2A4}" type="presParOf" srcId="{F1D83698-93DA-41E9-B861-5DB4A6556FCA}" destId="{464D6660-9053-4145-95D7-2635EA4967C3}" srcOrd="0" destOrd="0" presId="urn:microsoft.com/office/officeart/2005/8/layout/lProcess2"/>
    <dgm:cxn modelId="{7D8BE5B4-D27E-4801-8CA4-549509813B5E}" type="presParOf" srcId="{F1D83698-93DA-41E9-B861-5DB4A6556FCA}" destId="{84BE60FB-56DB-4B0F-9F2A-ACFB3C3922EF}" srcOrd="1" destOrd="0" presId="urn:microsoft.com/office/officeart/2005/8/layout/lProcess2"/>
    <dgm:cxn modelId="{E54B51CB-684D-4CE4-A659-81FEDA3F0A11}" type="presParOf" srcId="{F1D83698-93DA-41E9-B861-5DB4A6556FCA}" destId="{24C798DB-3B11-4ACF-90C5-F91BEE3E54C2}" srcOrd="2" destOrd="0" presId="urn:microsoft.com/office/officeart/2005/8/layout/lProcess2"/>
    <dgm:cxn modelId="{352BD034-9176-400D-A5D7-2FDB53880E0C}" type="presParOf" srcId="{F1D83698-93DA-41E9-B861-5DB4A6556FCA}" destId="{9ABA9893-A0C4-421F-B580-5898A4171980}" srcOrd="3" destOrd="0" presId="urn:microsoft.com/office/officeart/2005/8/layout/lProcess2"/>
    <dgm:cxn modelId="{08B5074C-C772-4C13-A0A4-A84FA71ACC33}" type="presParOf" srcId="{F1D83698-93DA-41E9-B861-5DB4A6556FCA}" destId="{F2BC58D0-1FFF-44CE-ABC4-D0692C2BB31C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87AB778-6623-4976-BFEF-32398C3D1FAF}" type="doc">
      <dgm:prSet loTypeId="urn:microsoft.com/office/officeart/2005/8/layout/target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sl-SI"/>
        </a:p>
      </dgm:t>
    </dgm:pt>
    <dgm:pt modelId="{4E1F967D-045F-4CD0-90FC-1EFA33B5991A}">
      <dgm:prSet custT="1"/>
      <dgm:spPr/>
      <dgm:t>
        <a:bodyPr/>
        <a:lstStyle/>
        <a:p>
          <a:pPr rtl="0"/>
          <a:r>
            <a:rPr lang="sl-SI" sz="3600" dirty="0" smtClean="0"/>
            <a:t>Izdelava in implementacija informacijskega sistema za namene elektronske </a:t>
          </a:r>
          <a:r>
            <a:rPr lang="sl-SI" sz="3600" b="1" dirty="0" smtClean="0"/>
            <a:t>napotitve</a:t>
          </a:r>
          <a:r>
            <a:rPr lang="sl-SI" sz="3600" dirty="0" smtClean="0"/>
            <a:t> in </a:t>
          </a:r>
          <a:r>
            <a:rPr lang="sl-SI" sz="3600" b="1" dirty="0" smtClean="0"/>
            <a:t>elektronskega naročanja </a:t>
          </a:r>
          <a:r>
            <a:rPr lang="sl-SI" sz="3600" dirty="0" smtClean="0"/>
            <a:t>na zdravstvene storitve iz primarne na </a:t>
          </a:r>
          <a:r>
            <a:rPr lang="sl-SI" sz="3600" b="1" u="none" dirty="0" smtClean="0"/>
            <a:t>sekundarno in terciarno raven </a:t>
          </a:r>
          <a:r>
            <a:rPr lang="sl-SI" sz="3600" dirty="0" smtClean="0"/>
            <a:t>in znotraj sekundarne in terciarne ravni</a:t>
          </a:r>
          <a:endParaRPr lang="sl-SI" sz="3600" dirty="0"/>
        </a:p>
      </dgm:t>
    </dgm:pt>
    <dgm:pt modelId="{51CD84F7-6949-4063-A1E8-07DF24C3515C}" type="parTrans" cxnId="{FF6AB049-2D80-40F4-9FB9-E8059FC57E1F}">
      <dgm:prSet/>
      <dgm:spPr/>
      <dgm:t>
        <a:bodyPr/>
        <a:lstStyle/>
        <a:p>
          <a:endParaRPr lang="sl-SI"/>
        </a:p>
      </dgm:t>
    </dgm:pt>
    <dgm:pt modelId="{491937BC-64BA-49B2-8B24-1888FC316109}" type="sibTrans" cxnId="{FF6AB049-2D80-40F4-9FB9-E8059FC57E1F}">
      <dgm:prSet custT="1"/>
      <dgm:spPr/>
      <dgm:t>
        <a:bodyPr/>
        <a:lstStyle/>
        <a:p>
          <a:pPr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000" dirty="0"/>
        </a:p>
      </dgm:t>
    </dgm:pt>
    <dgm:pt modelId="{63C840C3-75A8-4420-A19F-B3067D8051AE}" type="pres">
      <dgm:prSet presAssocID="{687AB778-6623-4976-BFEF-32398C3D1FA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DA555836-A8F7-460C-B464-17260628978D}" type="pres">
      <dgm:prSet presAssocID="{4E1F967D-045F-4CD0-90FC-1EFA33B5991A}" presName="circle1" presStyleLbl="node1" presStyleIdx="0" presStyleCnt="1"/>
      <dgm:spPr/>
      <dgm:t>
        <a:bodyPr/>
        <a:lstStyle/>
        <a:p>
          <a:endParaRPr lang="sl-SI"/>
        </a:p>
      </dgm:t>
    </dgm:pt>
    <dgm:pt modelId="{96F9813F-F80D-4F5D-90BE-EA508F74F455}" type="pres">
      <dgm:prSet presAssocID="{4E1F967D-045F-4CD0-90FC-1EFA33B5991A}" presName="space" presStyleCnt="0"/>
      <dgm:spPr/>
      <dgm:t>
        <a:bodyPr/>
        <a:lstStyle/>
        <a:p>
          <a:endParaRPr lang="sl-SI"/>
        </a:p>
      </dgm:t>
    </dgm:pt>
    <dgm:pt modelId="{0E4F73EA-B335-4EE1-87CC-3532B87B10DE}" type="pres">
      <dgm:prSet presAssocID="{4E1F967D-045F-4CD0-90FC-1EFA33B5991A}" presName="rect1" presStyleLbl="alignAcc1" presStyleIdx="0" presStyleCnt="1"/>
      <dgm:spPr/>
      <dgm:t>
        <a:bodyPr/>
        <a:lstStyle/>
        <a:p>
          <a:endParaRPr lang="sl-SI"/>
        </a:p>
      </dgm:t>
    </dgm:pt>
    <dgm:pt modelId="{F7B5793D-8E22-4FE2-B244-70AD8D4393C5}" type="pres">
      <dgm:prSet presAssocID="{4E1F967D-045F-4CD0-90FC-1EFA33B5991A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3E8CEB73-C06A-4935-B85F-247B4FFFC5BA}" type="presOf" srcId="{687AB778-6623-4976-BFEF-32398C3D1FAF}" destId="{63C840C3-75A8-4420-A19F-B3067D8051AE}" srcOrd="0" destOrd="0" presId="urn:microsoft.com/office/officeart/2005/8/layout/target3"/>
    <dgm:cxn modelId="{FF6AB049-2D80-40F4-9FB9-E8059FC57E1F}" srcId="{687AB778-6623-4976-BFEF-32398C3D1FAF}" destId="{4E1F967D-045F-4CD0-90FC-1EFA33B5991A}" srcOrd="0" destOrd="0" parTransId="{51CD84F7-6949-4063-A1E8-07DF24C3515C}" sibTransId="{491937BC-64BA-49B2-8B24-1888FC316109}"/>
    <dgm:cxn modelId="{29C0684A-5CB6-4BAD-8ED0-5A85495C0EA5}" type="presOf" srcId="{4E1F967D-045F-4CD0-90FC-1EFA33B5991A}" destId="{0E4F73EA-B335-4EE1-87CC-3532B87B10DE}" srcOrd="0" destOrd="0" presId="urn:microsoft.com/office/officeart/2005/8/layout/target3"/>
    <dgm:cxn modelId="{5FDC88FA-503F-4BF0-96EE-4B3E42C53A7D}" type="presOf" srcId="{4E1F967D-045F-4CD0-90FC-1EFA33B5991A}" destId="{F7B5793D-8E22-4FE2-B244-70AD8D4393C5}" srcOrd="1" destOrd="0" presId="urn:microsoft.com/office/officeart/2005/8/layout/target3"/>
    <dgm:cxn modelId="{50E724F8-2660-4D54-8602-EF16FCEC80C0}" type="presParOf" srcId="{63C840C3-75A8-4420-A19F-B3067D8051AE}" destId="{DA555836-A8F7-460C-B464-17260628978D}" srcOrd="0" destOrd="0" presId="urn:microsoft.com/office/officeart/2005/8/layout/target3"/>
    <dgm:cxn modelId="{09893959-1F85-4157-A019-8809032C89D0}" type="presParOf" srcId="{63C840C3-75A8-4420-A19F-B3067D8051AE}" destId="{96F9813F-F80D-4F5D-90BE-EA508F74F455}" srcOrd="1" destOrd="0" presId="urn:microsoft.com/office/officeart/2005/8/layout/target3"/>
    <dgm:cxn modelId="{366941A3-30DB-4F50-B03A-6D26CE8EE0BE}" type="presParOf" srcId="{63C840C3-75A8-4420-A19F-B3067D8051AE}" destId="{0E4F73EA-B335-4EE1-87CC-3532B87B10DE}" srcOrd="2" destOrd="0" presId="urn:microsoft.com/office/officeart/2005/8/layout/target3"/>
    <dgm:cxn modelId="{597493A0-C7D8-4CBA-AD3B-07948CD3EFD1}" type="presParOf" srcId="{63C840C3-75A8-4420-A19F-B3067D8051AE}" destId="{F7B5793D-8E22-4FE2-B244-70AD8D4393C5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FF4C4EE-28CD-42C9-9819-4027FDE7B6E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AD9E3908-4FF7-4087-8AFD-FE63E0F717EA}">
      <dgm:prSet phldrT="[besedilo]" custT="1"/>
      <dgm:spPr/>
      <dgm:t>
        <a:bodyPr/>
        <a:lstStyle/>
        <a:p>
          <a:r>
            <a:rPr lang="sl-SI" sz="3200" dirty="0" smtClean="0">
              <a:solidFill>
                <a:schemeClr val="bg1"/>
              </a:solidFill>
            </a:rPr>
            <a:t>Napotovanje</a:t>
          </a:r>
          <a:endParaRPr lang="sl-SI" sz="3200" dirty="0">
            <a:solidFill>
              <a:schemeClr val="bg1"/>
            </a:solidFill>
          </a:endParaRPr>
        </a:p>
      </dgm:t>
    </dgm:pt>
    <dgm:pt modelId="{41E37FC9-29AE-4508-B30C-6FE7469B738A}" type="parTrans" cxnId="{0D31560F-E50F-47A6-B147-F55FAAC058FE}">
      <dgm:prSet/>
      <dgm:spPr/>
      <dgm:t>
        <a:bodyPr/>
        <a:lstStyle/>
        <a:p>
          <a:endParaRPr lang="sl-SI"/>
        </a:p>
      </dgm:t>
    </dgm:pt>
    <dgm:pt modelId="{BE00E2F4-3C7C-4EEF-8551-70B8C7B1B2E9}" type="sibTrans" cxnId="{0D31560F-E50F-47A6-B147-F55FAAC058FE}">
      <dgm:prSet/>
      <dgm:spPr/>
      <dgm:t>
        <a:bodyPr/>
        <a:lstStyle/>
        <a:p>
          <a:endParaRPr lang="sl-SI"/>
        </a:p>
      </dgm:t>
    </dgm:pt>
    <dgm:pt modelId="{E17DEC46-4545-4BC2-B530-FED6DAFE6F59}">
      <dgm:prSet phldrT="[besedilo]" custT="1"/>
      <dgm:spPr/>
      <dgm:t>
        <a:bodyPr lIns="216000" tIns="180000" rIns="144000" bIns="108000"/>
        <a:lstStyle/>
        <a:p>
          <a:r>
            <a:rPr lang="sl-SI" sz="2000" dirty="0" smtClean="0"/>
            <a:t>Izdelava elektronskega dokumenta (</a:t>
          </a:r>
          <a:r>
            <a:rPr lang="sl-SI" sz="2000" dirty="0" err="1" smtClean="0"/>
            <a:t>eNapotnice</a:t>
          </a:r>
          <a:r>
            <a:rPr lang="sl-SI" sz="2000" dirty="0" smtClean="0"/>
            <a:t>) v informacijskem sistemu </a:t>
          </a:r>
          <a:r>
            <a:rPr lang="sl-SI" sz="2000" dirty="0" err="1" smtClean="0"/>
            <a:t>napotovalca</a:t>
          </a:r>
          <a:endParaRPr lang="sl-SI" sz="2000" dirty="0"/>
        </a:p>
      </dgm:t>
    </dgm:pt>
    <dgm:pt modelId="{A7C6EDFE-EEA4-44DC-B78B-8CE3AD4A0AC8}" type="parTrans" cxnId="{646E5C24-6342-4ABC-871E-39AC61BC8D2F}">
      <dgm:prSet/>
      <dgm:spPr/>
      <dgm:t>
        <a:bodyPr/>
        <a:lstStyle/>
        <a:p>
          <a:endParaRPr lang="sl-SI"/>
        </a:p>
      </dgm:t>
    </dgm:pt>
    <dgm:pt modelId="{263F2D2F-73C1-4316-85C8-6EC304E89FAB}" type="sibTrans" cxnId="{646E5C24-6342-4ABC-871E-39AC61BC8D2F}">
      <dgm:prSet/>
      <dgm:spPr/>
      <dgm:t>
        <a:bodyPr/>
        <a:lstStyle/>
        <a:p>
          <a:endParaRPr lang="sl-SI"/>
        </a:p>
      </dgm:t>
    </dgm:pt>
    <dgm:pt modelId="{5FB98A5B-701A-4FA6-88D3-02072277845B}">
      <dgm:prSet phldrT="[besedilo]" custT="1"/>
      <dgm:spPr/>
      <dgm:t>
        <a:bodyPr lIns="216000" tIns="180000" rIns="144000" bIns="108000"/>
        <a:lstStyle/>
        <a:p>
          <a:r>
            <a:rPr lang="sl-SI" sz="2000" dirty="0" smtClean="0"/>
            <a:t>Hranjenje elektronsko podpisanega dokumenta v IH</a:t>
          </a:r>
          <a:endParaRPr lang="sl-SI" sz="2000" dirty="0"/>
        </a:p>
      </dgm:t>
    </dgm:pt>
    <dgm:pt modelId="{2E159043-CA30-4E69-902D-5B884DD90012}" type="parTrans" cxnId="{F49540FD-A7D8-4BF9-B7FC-D3339F1CE3BD}">
      <dgm:prSet/>
      <dgm:spPr/>
      <dgm:t>
        <a:bodyPr/>
        <a:lstStyle/>
        <a:p>
          <a:endParaRPr lang="sl-SI"/>
        </a:p>
      </dgm:t>
    </dgm:pt>
    <dgm:pt modelId="{1CDDDD3E-EB98-4089-A202-B94FCB946BD7}" type="sibTrans" cxnId="{F49540FD-A7D8-4BF9-B7FC-D3339F1CE3BD}">
      <dgm:prSet/>
      <dgm:spPr/>
      <dgm:t>
        <a:bodyPr/>
        <a:lstStyle/>
        <a:p>
          <a:endParaRPr lang="sl-SI"/>
        </a:p>
      </dgm:t>
    </dgm:pt>
    <dgm:pt modelId="{77E517C3-37C7-4C28-BBE8-7D8079257F9A}">
      <dgm:prSet phldrT="[besedilo]" custT="1"/>
      <dgm:spPr/>
      <dgm:t>
        <a:bodyPr/>
        <a:lstStyle/>
        <a:p>
          <a:r>
            <a:rPr lang="sl-SI" sz="3200" dirty="0" smtClean="0"/>
            <a:t>Naročanje</a:t>
          </a:r>
          <a:endParaRPr lang="sl-SI" sz="3200" dirty="0"/>
        </a:p>
      </dgm:t>
    </dgm:pt>
    <dgm:pt modelId="{BDC5AA36-6BC9-4F05-88DD-AC5E4D7FD6AD}" type="parTrans" cxnId="{EA61410D-F066-4450-B9C7-2C86063A5E7E}">
      <dgm:prSet/>
      <dgm:spPr/>
      <dgm:t>
        <a:bodyPr/>
        <a:lstStyle/>
        <a:p>
          <a:endParaRPr lang="sl-SI"/>
        </a:p>
      </dgm:t>
    </dgm:pt>
    <dgm:pt modelId="{3E27D560-D41B-4CED-B2D5-82CBE5EA478E}" type="sibTrans" cxnId="{EA61410D-F066-4450-B9C7-2C86063A5E7E}">
      <dgm:prSet/>
      <dgm:spPr/>
      <dgm:t>
        <a:bodyPr/>
        <a:lstStyle/>
        <a:p>
          <a:endParaRPr lang="sl-SI"/>
        </a:p>
      </dgm:t>
    </dgm:pt>
    <dgm:pt modelId="{79FF6EB5-3D67-4FEF-B764-C59C2A4493B5}">
      <dgm:prSet phldrT="[besedilo]" custT="1"/>
      <dgm:spPr/>
      <dgm:t>
        <a:bodyPr lIns="216000" tIns="180000" rIns="144000" bIns="108000"/>
        <a:lstStyle/>
        <a:p>
          <a:r>
            <a:rPr lang="sl-SI" sz="2000" dirty="0" smtClean="0"/>
            <a:t>Naročanje na izbrano storitev preko spletne strani na podlagi informacije o prvem prostem terminu</a:t>
          </a:r>
          <a:endParaRPr lang="sl-SI" sz="2000" dirty="0"/>
        </a:p>
      </dgm:t>
    </dgm:pt>
    <dgm:pt modelId="{EF9ACCC0-418A-40F5-BEB8-BD0E39F2FC7B}" type="parTrans" cxnId="{6EB2E5FF-3EE6-4CAF-82A8-A1106D9F9101}">
      <dgm:prSet/>
      <dgm:spPr/>
      <dgm:t>
        <a:bodyPr/>
        <a:lstStyle/>
        <a:p>
          <a:endParaRPr lang="sl-SI"/>
        </a:p>
      </dgm:t>
    </dgm:pt>
    <dgm:pt modelId="{4ECB1BBC-FEE1-480C-B4EB-FA27B4B21DA6}" type="sibTrans" cxnId="{6EB2E5FF-3EE6-4CAF-82A8-A1106D9F9101}">
      <dgm:prSet/>
      <dgm:spPr/>
      <dgm:t>
        <a:bodyPr/>
        <a:lstStyle/>
        <a:p>
          <a:endParaRPr lang="sl-SI"/>
        </a:p>
      </dgm:t>
    </dgm:pt>
    <dgm:pt modelId="{EF21472D-489F-42F9-B393-C4E4C3D2CB55}">
      <dgm:prSet phldrT="[besedilo]" custT="1"/>
      <dgm:spPr/>
      <dgm:t>
        <a:bodyPr lIns="216000" tIns="180000" rIns="144000" bIns="108000"/>
        <a:lstStyle/>
        <a:p>
          <a:r>
            <a:rPr lang="sl-SI" sz="2000" dirty="0" smtClean="0"/>
            <a:t>Naročanje izvaja zdravnik, sestra ali pacient</a:t>
          </a:r>
          <a:endParaRPr lang="sl-SI" sz="2000" dirty="0"/>
        </a:p>
      </dgm:t>
    </dgm:pt>
    <dgm:pt modelId="{64738B28-8D94-4A98-BAAD-0578EDDF3FAC}" type="parTrans" cxnId="{EEAD8824-D8C2-42A8-AE61-1B99676FCC56}">
      <dgm:prSet/>
      <dgm:spPr/>
      <dgm:t>
        <a:bodyPr/>
        <a:lstStyle/>
        <a:p>
          <a:endParaRPr lang="sl-SI"/>
        </a:p>
      </dgm:t>
    </dgm:pt>
    <dgm:pt modelId="{3FAFDFEB-FE45-4B77-89A8-8FA94C7DFF23}" type="sibTrans" cxnId="{EEAD8824-D8C2-42A8-AE61-1B99676FCC56}">
      <dgm:prSet/>
      <dgm:spPr/>
      <dgm:t>
        <a:bodyPr/>
        <a:lstStyle/>
        <a:p>
          <a:endParaRPr lang="sl-SI"/>
        </a:p>
      </dgm:t>
    </dgm:pt>
    <dgm:pt modelId="{F0A6AA45-0935-4866-B6D7-BD880898B840}">
      <dgm:prSet phldrT="[besedilo]" custT="1"/>
      <dgm:spPr/>
      <dgm:t>
        <a:bodyPr/>
        <a:lstStyle/>
        <a:p>
          <a:r>
            <a:rPr lang="sl-SI" sz="3200" dirty="0" smtClean="0"/>
            <a:t>Nacionalni čakalni seznam</a:t>
          </a:r>
          <a:endParaRPr lang="sl-SI" sz="3200" dirty="0"/>
        </a:p>
      </dgm:t>
    </dgm:pt>
    <dgm:pt modelId="{6FFC4797-222F-42A2-89AB-076497972AD9}" type="parTrans" cxnId="{8C0E05F6-F424-4B9E-8D73-16AE9F1D4A53}">
      <dgm:prSet/>
      <dgm:spPr/>
      <dgm:t>
        <a:bodyPr/>
        <a:lstStyle/>
        <a:p>
          <a:endParaRPr lang="sl-SI"/>
        </a:p>
      </dgm:t>
    </dgm:pt>
    <dgm:pt modelId="{AFC9E4C5-0FC9-49CA-B8F1-02A212A8DEE4}" type="sibTrans" cxnId="{8C0E05F6-F424-4B9E-8D73-16AE9F1D4A53}">
      <dgm:prSet/>
      <dgm:spPr/>
      <dgm:t>
        <a:bodyPr/>
        <a:lstStyle/>
        <a:p>
          <a:endParaRPr lang="sl-SI"/>
        </a:p>
      </dgm:t>
    </dgm:pt>
    <dgm:pt modelId="{0AD72074-3A8A-454F-8FE2-2E3780E4BB31}">
      <dgm:prSet phldrT="[besedilo]" custT="1"/>
      <dgm:spPr/>
      <dgm:t>
        <a:bodyPr lIns="216000" tIns="180000" rIns="144000" bIns="108000"/>
        <a:lstStyle/>
        <a:p>
          <a:r>
            <a:rPr lang="sl-SI" sz="2000" dirty="0" smtClean="0"/>
            <a:t>Vzpostavitev centralnega čakalnega seznama  (nočni priklic dejanskih podatkov o čakajočih pacientih)</a:t>
          </a:r>
          <a:endParaRPr lang="sl-SI" sz="2000" dirty="0"/>
        </a:p>
      </dgm:t>
    </dgm:pt>
    <dgm:pt modelId="{592CF2BD-B1AA-4437-BD8F-1C09B3C83B5F}" type="parTrans" cxnId="{296A873B-E1FE-4FCC-ADE2-1C2CB6A2BF77}">
      <dgm:prSet/>
      <dgm:spPr/>
      <dgm:t>
        <a:bodyPr/>
        <a:lstStyle/>
        <a:p>
          <a:endParaRPr lang="sl-SI"/>
        </a:p>
      </dgm:t>
    </dgm:pt>
    <dgm:pt modelId="{8FBFC2CF-7B0E-438A-AAE3-2EA117AB7078}" type="sibTrans" cxnId="{296A873B-E1FE-4FCC-ADE2-1C2CB6A2BF77}">
      <dgm:prSet/>
      <dgm:spPr/>
      <dgm:t>
        <a:bodyPr/>
        <a:lstStyle/>
        <a:p>
          <a:endParaRPr lang="sl-SI"/>
        </a:p>
      </dgm:t>
    </dgm:pt>
    <dgm:pt modelId="{EC6B6F67-BB34-4EE1-AB20-D92D7F7AF5A0}">
      <dgm:prSet phldrT="[besedilo]" custT="1"/>
      <dgm:spPr/>
      <dgm:t>
        <a:bodyPr lIns="216000" tIns="180000" rIns="144000" bIns="108000"/>
        <a:lstStyle/>
        <a:p>
          <a:r>
            <a:rPr lang="sl-SI" sz="2000" dirty="0" smtClean="0"/>
            <a:t>Javno dostopna spletna stran za pregled podatkov o čakalnih dobah</a:t>
          </a:r>
          <a:endParaRPr lang="sl-SI" sz="2000" dirty="0"/>
        </a:p>
      </dgm:t>
    </dgm:pt>
    <dgm:pt modelId="{09197E1E-53F0-44E4-B10A-2EAB132871FF}" type="parTrans" cxnId="{69A9B8AF-00E1-4B96-9339-BF70B024437C}">
      <dgm:prSet/>
      <dgm:spPr/>
      <dgm:t>
        <a:bodyPr/>
        <a:lstStyle/>
        <a:p>
          <a:endParaRPr lang="sl-SI"/>
        </a:p>
      </dgm:t>
    </dgm:pt>
    <dgm:pt modelId="{51ED9320-35DB-41A1-8934-0882D1BDC5CA}" type="sibTrans" cxnId="{69A9B8AF-00E1-4B96-9339-BF70B024437C}">
      <dgm:prSet/>
      <dgm:spPr/>
      <dgm:t>
        <a:bodyPr/>
        <a:lstStyle/>
        <a:p>
          <a:endParaRPr lang="sl-SI"/>
        </a:p>
      </dgm:t>
    </dgm:pt>
    <dgm:pt modelId="{17A66B5B-6B49-493F-A39D-84661A3ACE34}">
      <dgm:prSet phldrT="[besedilo]" custT="1"/>
      <dgm:spPr/>
      <dgm:t>
        <a:bodyPr lIns="216000" tIns="180000" rIns="144000" bIns="108000"/>
        <a:lstStyle/>
        <a:p>
          <a:r>
            <a:rPr lang="sl-SI" sz="2000" dirty="0" smtClean="0"/>
            <a:t>Podatki o dejanskem prostem terminu stari največ dve uri</a:t>
          </a:r>
          <a:endParaRPr lang="sl-SI" sz="2000" dirty="0"/>
        </a:p>
      </dgm:t>
    </dgm:pt>
    <dgm:pt modelId="{8A2CEFBC-656A-4223-91DC-B181A36C3657}" type="parTrans" cxnId="{ED1B1D29-0F46-4424-93FF-DEB8E12A6222}">
      <dgm:prSet/>
      <dgm:spPr/>
      <dgm:t>
        <a:bodyPr/>
        <a:lstStyle/>
        <a:p>
          <a:endParaRPr lang="sl-SI"/>
        </a:p>
      </dgm:t>
    </dgm:pt>
    <dgm:pt modelId="{C2D9809A-9450-4A6D-AF6E-ED991B5BFF2E}" type="sibTrans" cxnId="{ED1B1D29-0F46-4424-93FF-DEB8E12A6222}">
      <dgm:prSet/>
      <dgm:spPr/>
      <dgm:t>
        <a:bodyPr/>
        <a:lstStyle/>
        <a:p>
          <a:endParaRPr lang="sl-SI"/>
        </a:p>
      </dgm:t>
    </dgm:pt>
    <dgm:pt modelId="{B3C56B0C-FC4E-4832-BE76-D4D82EA7E662}">
      <dgm:prSet phldrT="[besedilo]" custT="1"/>
      <dgm:spPr/>
      <dgm:t>
        <a:bodyPr lIns="216000" tIns="180000" rIns="144000" bIns="108000"/>
        <a:lstStyle/>
        <a:p>
          <a:r>
            <a:rPr lang="sl-SI" sz="2000" dirty="0" smtClean="0"/>
            <a:t>V treh korakih od napotnice do izpisanega potrdila o terminu naročila za opravljanje zdravstvene storitve</a:t>
          </a:r>
          <a:endParaRPr lang="sl-SI" sz="2000" dirty="0"/>
        </a:p>
      </dgm:t>
    </dgm:pt>
    <dgm:pt modelId="{DDC53D42-5F5F-4E7E-B3E1-4CA8C6281D2A}" type="parTrans" cxnId="{2E1009AA-F980-4BB3-AF93-576F93986B30}">
      <dgm:prSet/>
      <dgm:spPr/>
      <dgm:t>
        <a:bodyPr/>
        <a:lstStyle/>
        <a:p>
          <a:endParaRPr lang="sl-SI"/>
        </a:p>
      </dgm:t>
    </dgm:pt>
    <dgm:pt modelId="{20483701-BF4E-4C62-B71A-4BF590561300}" type="sibTrans" cxnId="{2E1009AA-F980-4BB3-AF93-576F93986B30}">
      <dgm:prSet/>
      <dgm:spPr/>
      <dgm:t>
        <a:bodyPr/>
        <a:lstStyle/>
        <a:p>
          <a:endParaRPr lang="sl-SI"/>
        </a:p>
      </dgm:t>
    </dgm:pt>
    <dgm:pt modelId="{6ECE659D-618F-4794-8DD1-831EB0F37B3D}" type="pres">
      <dgm:prSet presAssocID="{BFF4C4EE-28CD-42C9-9819-4027FDE7B6E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2E218543-DBFC-4F65-9BC9-ED08BF42F5D3}" type="pres">
      <dgm:prSet presAssocID="{AD9E3908-4FF7-4087-8AFD-FE63E0F717EA}" presName="parentLin" presStyleCnt="0"/>
      <dgm:spPr/>
    </dgm:pt>
    <dgm:pt modelId="{9E0D6BFB-CCC8-4DF9-9EEA-D32E32FD8A47}" type="pres">
      <dgm:prSet presAssocID="{AD9E3908-4FF7-4087-8AFD-FE63E0F717EA}" presName="parentLeftMargin" presStyleLbl="node1" presStyleIdx="0" presStyleCnt="3"/>
      <dgm:spPr/>
      <dgm:t>
        <a:bodyPr/>
        <a:lstStyle/>
        <a:p>
          <a:endParaRPr lang="sl-SI"/>
        </a:p>
      </dgm:t>
    </dgm:pt>
    <dgm:pt modelId="{805F36AF-801E-4CC2-A973-D917DB2FB947}" type="pres">
      <dgm:prSet presAssocID="{AD9E3908-4FF7-4087-8AFD-FE63E0F717EA}" presName="parentText" presStyleLbl="node1" presStyleIdx="0" presStyleCnt="3" custScaleY="15228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385FC80-6404-4D6C-9F83-11F7B01D7FD7}" type="pres">
      <dgm:prSet presAssocID="{AD9E3908-4FF7-4087-8AFD-FE63E0F717EA}" presName="negativeSpace" presStyleCnt="0"/>
      <dgm:spPr/>
    </dgm:pt>
    <dgm:pt modelId="{F8B8B28E-B258-4F8C-90DA-4886DC44804E}" type="pres">
      <dgm:prSet presAssocID="{AD9E3908-4FF7-4087-8AFD-FE63E0F717EA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8493E2C-B3C0-4B70-99C8-E678568C2ED2}" type="pres">
      <dgm:prSet presAssocID="{BE00E2F4-3C7C-4EEF-8551-70B8C7B1B2E9}" presName="spaceBetweenRectangles" presStyleCnt="0"/>
      <dgm:spPr/>
    </dgm:pt>
    <dgm:pt modelId="{967CE698-5EE9-4D9A-8388-5DD384A6440C}" type="pres">
      <dgm:prSet presAssocID="{77E517C3-37C7-4C28-BBE8-7D8079257F9A}" presName="parentLin" presStyleCnt="0"/>
      <dgm:spPr/>
    </dgm:pt>
    <dgm:pt modelId="{E59B953A-4BFE-42B9-A949-CE292EB257A6}" type="pres">
      <dgm:prSet presAssocID="{77E517C3-37C7-4C28-BBE8-7D8079257F9A}" presName="parentLeftMargin" presStyleLbl="node1" presStyleIdx="0" presStyleCnt="3"/>
      <dgm:spPr/>
      <dgm:t>
        <a:bodyPr/>
        <a:lstStyle/>
        <a:p>
          <a:endParaRPr lang="sl-SI"/>
        </a:p>
      </dgm:t>
    </dgm:pt>
    <dgm:pt modelId="{2B2729F0-68DC-4749-96C5-D5776114E206}" type="pres">
      <dgm:prSet presAssocID="{77E517C3-37C7-4C28-BBE8-7D8079257F9A}" presName="parentText" presStyleLbl="node1" presStyleIdx="1" presStyleCnt="3" custScaleY="142211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9516077-C120-4715-8843-5228BC403110}" type="pres">
      <dgm:prSet presAssocID="{77E517C3-37C7-4C28-BBE8-7D8079257F9A}" presName="negativeSpace" presStyleCnt="0"/>
      <dgm:spPr/>
    </dgm:pt>
    <dgm:pt modelId="{C8869EE4-DD97-47E0-B31E-D758476779AB}" type="pres">
      <dgm:prSet presAssocID="{77E517C3-37C7-4C28-BBE8-7D8079257F9A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87526D7-8234-42EB-BEA6-B4368D412BC5}" type="pres">
      <dgm:prSet presAssocID="{3E27D560-D41B-4CED-B2D5-82CBE5EA478E}" presName="spaceBetweenRectangles" presStyleCnt="0"/>
      <dgm:spPr/>
    </dgm:pt>
    <dgm:pt modelId="{DCC92C15-B7B2-4C79-8711-CA1EAAB467F0}" type="pres">
      <dgm:prSet presAssocID="{F0A6AA45-0935-4866-B6D7-BD880898B840}" presName="parentLin" presStyleCnt="0"/>
      <dgm:spPr/>
    </dgm:pt>
    <dgm:pt modelId="{EB9E71D7-C261-4685-BDCD-E024327B43C4}" type="pres">
      <dgm:prSet presAssocID="{F0A6AA45-0935-4866-B6D7-BD880898B840}" presName="parentLeftMargin" presStyleLbl="node1" presStyleIdx="1" presStyleCnt="3"/>
      <dgm:spPr/>
      <dgm:t>
        <a:bodyPr/>
        <a:lstStyle/>
        <a:p>
          <a:endParaRPr lang="sl-SI"/>
        </a:p>
      </dgm:t>
    </dgm:pt>
    <dgm:pt modelId="{858E492C-7186-47AF-BC4A-15908A2BAC8C}" type="pres">
      <dgm:prSet presAssocID="{F0A6AA45-0935-4866-B6D7-BD880898B840}" presName="parentText" presStyleLbl="node1" presStyleIdx="2" presStyleCnt="3" custScaleY="145352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494705E-A89F-4AA8-875F-53D2E9C6FF43}" type="pres">
      <dgm:prSet presAssocID="{F0A6AA45-0935-4866-B6D7-BD880898B840}" presName="negativeSpace" presStyleCnt="0"/>
      <dgm:spPr/>
    </dgm:pt>
    <dgm:pt modelId="{90FB6839-E8FA-413C-A299-E1ADBD02B6FD}" type="pres">
      <dgm:prSet presAssocID="{F0A6AA45-0935-4866-B6D7-BD880898B840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E42E48A0-502C-4BB8-8108-2AE641EC5D16}" type="presOf" srcId="{5FB98A5B-701A-4FA6-88D3-02072277845B}" destId="{F8B8B28E-B258-4F8C-90DA-4886DC44804E}" srcOrd="0" destOrd="1" presId="urn:microsoft.com/office/officeart/2005/8/layout/list1"/>
    <dgm:cxn modelId="{05D36EF4-F9A9-4225-B5CD-447BE9B2A4AE}" type="presOf" srcId="{79FF6EB5-3D67-4FEF-B764-C59C2A4493B5}" destId="{C8869EE4-DD97-47E0-B31E-D758476779AB}" srcOrd="0" destOrd="0" presId="urn:microsoft.com/office/officeart/2005/8/layout/list1"/>
    <dgm:cxn modelId="{2E1009AA-F980-4BB3-AF93-576F93986B30}" srcId="{77E517C3-37C7-4C28-BBE8-7D8079257F9A}" destId="{B3C56B0C-FC4E-4832-BE76-D4D82EA7E662}" srcOrd="3" destOrd="0" parTransId="{DDC53D42-5F5F-4E7E-B3E1-4CA8C6281D2A}" sibTransId="{20483701-BF4E-4C62-B71A-4BF590561300}"/>
    <dgm:cxn modelId="{62EE7F51-CD68-4DE6-80EA-D22EBC7BF1A7}" type="presOf" srcId="{AD9E3908-4FF7-4087-8AFD-FE63E0F717EA}" destId="{805F36AF-801E-4CC2-A973-D917DB2FB947}" srcOrd="1" destOrd="0" presId="urn:microsoft.com/office/officeart/2005/8/layout/list1"/>
    <dgm:cxn modelId="{67F1E248-1E89-4057-ACDB-2F47C392F43A}" type="presOf" srcId="{0AD72074-3A8A-454F-8FE2-2E3780E4BB31}" destId="{90FB6839-E8FA-413C-A299-E1ADBD02B6FD}" srcOrd="0" destOrd="0" presId="urn:microsoft.com/office/officeart/2005/8/layout/list1"/>
    <dgm:cxn modelId="{762966A9-CDD0-4479-9BA0-96645CBA73E2}" type="presOf" srcId="{F0A6AA45-0935-4866-B6D7-BD880898B840}" destId="{EB9E71D7-C261-4685-BDCD-E024327B43C4}" srcOrd="0" destOrd="0" presId="urn:microsoft.com/office/officeart/2005/8/layout/list1"/>
    <dgm:cxn modelId="{602C9115-C8FA-4FFA-8E0F-09AFF5BCC62B}" type="presOf" srcId="{AD9E3908-4FF7-4087-8AFD-FE63E0F717EA}" destId="{9E0D6BFB-CCC8-4DF9-9EEA-D32E32FD8A47}" srcOrd="0" destOrd="0" presId="urn:microsoft.com/office/officeart/2005/8/layout/list1"/>
    <dgm:cxn modelId="{8C0E05F6-F424-4B9E-8D73-16AE9F1D4A53}" srcId="{BFF4C4EE-28CD-42C9-9819-4027FDE7B6E1}" destId="{F0A6AA45-0935-4866-B6D7-BD880898B840}" srcOrd="2" destOrd="0" parTransId="{6FFC4797-222F-42A2-89AB-076497972AD9}" sibTransId="{AFC9E4C5-0FC9-49CA-B8F1-02A212A8DEE4}"/>
    <dgm:cxn modelId="{2A4E5AED-3999-40C9-99B0-C280FCA82573}" type="presOf" srcId="{B3C56B0C-FC4E-4832-BE76-D4D82EA7E662}" destId="{C8869EE4-DD97-47E0-B31E-D758476779AB}" srcOrd="0" destOrd="3" presId="urn:microsoft.com/office/officeart/2005/8/layout/list1"/>
    <dgm:cxn modelId="{78970930-6A96-4F87-8398-5F31BFEF8C73}" type="presOf" srcId="{77E517C3-37C7-4C28-BBE8-7D8079257F9A}" destId="{2B2729F0-68DC-4749-96C5-D5776114E206}" srcOrd="1" destOrd="0" presId="urn:microsoft.com/office/officeart/2005/8/layout/list1"/>
    <dgm:cxn modelId="{646E5C24-6342-4ABC-871E-39AC61BC8D2F}" srcId="{AD9E3908-4FF7-4087-8AFD-FE63E0F717EA}" destId="{E17DEC46-4545-4BC2-B530-FED6DAFE6F59}" srcOrd="0" destOrd="0" parTransId="{A7C6EDFE-EEA4-44DC-B78B-8CE3AD4A0AC8}" sibTransId="{263F2D2F-73C1-4316-85C8-6EC304E89FAB}"/>
    <dgm:cxn modelId="{296A873B-E1FE-4FCC-ADE2-1C2CB6A2BF77}" srcId="{F0A6AA45-0935-4866-B6D7-BD880898B840}" destId="{0AD72074-3A8A-454F-8FE2-2E3780E4BB31}" srcOrd="0" destOrd="0" parTransId="{592CF2BD-B1AA-4437-BD8F-1C09B3C83B5F}" sibTransId="{8FBFC2CF-7B0E-438A-AAE3-2EA117AB7078}"/>
    <dgm:cxn modelId="{421683F0-CB62-4B32-B671-611EE418A203}" type="presOf" srcId="{E17DEC46-4545-4BC2-B530-FED6DAFE6F59}" destId="{F8B8B28E-B258-4F8C-90DA-4886DC44804E}" srcOrd="0" destOrd="0" presId="urn:microsoft.com/office/officeart/2005/8/layout/list1"/>
    <dgm:cxn modelId="{738AD03B-EFDC-4B14-8C87-E71F7C76A535}" type="presOf" srcId="{77E517C3-37C7-4C28-BBE8-7D8079257F9A}" destId="{E59B953A-4BFE-42B9-A949-CE292EB257A6}" srcOrd="0" destOrd="0" presId="urn:microsoft.com/office/officeart/2005/8/layout/list1"/>
    <dgm:cxn modelId="{DC63E80C-BF30-4BB1-AED4-17FD30A401FD}" type="presOf" srcId="{BFF4C4EE-28CD-42C9-9819-4027FDE7B6E1}" destId="{6ECE659D-618F-4794-8DD1-831EB0F37B3D}" srcOrd="0" destOrd="0" presId="urn:microsoft.com/office/officeart/2005/8/layout/list1"/>
    <dgm:cxn modelId="{079362EA-0CF6-4642-99EC-1E7AD883CA14}" type="presOf" srcId="{17A66B5B-6B49-493F-A39D-84661A3ACE34}" destId="{C8869EE4-DD97-47E0-B31E-D758476779AB}" srcOrd="0" destOrd="1" presId="urn:microsoft.com/office/officeart/2005/8/layout/list1"/>
    <dgm:cxn modelId="{EEAD8824-D8C2-42A8-AE61-1B99676FCC56}" srcId="{77E517C3-37C7-4C28-BBE8-7D8079257F9A}" destId="{EF21472D-489F-42F9-B393-C4E4C3D2CB55}" srcOrd="2" destOrd="0" parTransId="{64738B28-8D94-4A98-BAAD-0578EDDF3FAC}" sibTransId="{3FAFDFEB-FE45-4B77-89A8-8FA94C7DFF23}"/>
    <dgm:cxn modelId="{6EB2E5FF-3EE6-4CAF-82A8-A1106D9F9101}" srcId="{77E517C3-37C7-4C28-BBE8-7D8079257F9A}" destId="{79FF6EB5-3D67-4FEF-B764-C59C2A4493B5}" srcOrd="0" destOrd="0" parTransId="{EF9ACCC0-418A-40F5-BEB8-BD0E39F2FC7B}" sibTransId="{4ECB1BBC-FEE1-480C-B4EB-FA27B4B21DA6}"/>
    <dgm:cxn modelId="{EA61410D-F066-4450-B9C7-2C86063A5E7E}" srcId="{BFF4C4EE-28CD-42C9-9819-4027FDE7B6E1}" destId="{77E517C3-37C7-4C28-BBE8-7D8079257F9A}" srcOrd="1" destOrd="0" parTransId="{BDC5AA36-6BC9-4F05-88DD-AC5E4D7FD6AD}" sibTransId="{3E27D560-D41B-4CED-B2D5-82CBE5EA478E}"/>
    <dgm:cxn modelId="{69A9B8AF-00E1-4B96-9339-BF70B024437C}" srcId="{F0A6AA45-0935-4866-B6D7-BD880898B840}" destId="{EC6B6F67-BB34-4EE1-AB20-D92D7F7AF5A0}" srcOrd="1" destOrd="0" parTransId="{09197E1E-53F0-44E4-B10A-2EAB132871FF}" sibTransId="{51ED9320-35DB-41A1-8934-0882D1BDC5CA}"/>
    <dgm:cxn modelId="{ED1B1D29-0F46-4424-93FF-DEB8E12A6222}" srcId="{77E517C3-37C7-4C28-BBE8-7D8079257F9A}" destId="{17A66B5B-6B49-493F-A39D-84661A3ACE34}" srcOrd="1" destOrd="0" parTransId="{8A2CEFBC-656A-4223-91DC-B181A36C3657}" sibTransId="{C2D9809A-9450-4A6D-AF6E-ED991B5BFF2E}"/>
    <dgm:cxn modelId="{0E5EA1D5-E337-4BF3-A466-8BE279C96C7F}" type="presOf" srcId="{EF21472D-489F-42F9-B393-C4E4C3D2CB55}" destId="{C8869EE4-DD97-47E0-B31E-D758476779AB}" srcOrd="0" destOrd="2" presId="urn:microsoft.com/office/officeart/2005/8/layout/list1"/>
    <dgm:cxn modelId="{F49540FD-A7D8-4BF9-B7FC-D3339F1CE3BD}" srcId="{AD9E3908-4FF7-4087-8AFD-FE63E0F717EA}" destId="{5FB98A5B-701A-4FA6-88D3-02072277845B}" srcOrd="1" destOrd="0" parTransId="{2E159043-CA30-4E69-902D-5B884DD90012}" sibTransId="{1CDDDD3E-EB98-4089-A202-B94FCB946BD7}"/>
    <dgm:cxn modelId="{65E95DA2-0DD1-4804-B02E-BC99FA0BB8EA}" type="presOf" srcId="{EC6B6F67-BB34-4EE1-AB20-D92D7F7AF5A0}" destId="{90FB6839-E8FA-413C-A299-E1ADBD02B6FD}" srcOrd="0" destOrd="1" presId="urn:microsoft.com/office/officeart/2005/8/layout/list1"/>
    <dgm:cxn modelId="{7186957E-9D05-40BA-BFF5-51604A4A46B1}" type="presOf" srcId="{F0A6AA45-0935-4866-B6D7-BD880898B840}" destId="{858E492C-7186-47AF-BC4A-15908A2BAC8C}" srcOrd="1" destOrd="0" presId="urn:microsoft.com/office/officeart/2005/8/layout/list1"/>
    <dgm:cxn modelId="{0D31560F-E50F-47A6-B147-F55FAAC058FE}" srcId="{BFF4C4EE-28CD-42C9-9819-4027FDE7B6E1}" destId="{AD9E3908-4FF7-4087-8AFD-FE63E0F717EA}" srcOrd="0" destOrd="0" parTransId="{41E37FC9-29AE-4508-B30C-6FE7469B738A}" sibTransId="{BE00E2F4-3C7C-4EEF-8551-70B8C7B1B2E9}"/>
    <dgm:cxn modelId="{21F413F0-6359-4293-9476-500757A49E3C}" type="presParOf" srcId="{6ECE659D-618F-4794-8DD1-831EB0F37B3D}" destId="{2E218543-DBFC-4F65-9BC9-ED08BF42F5D3}" srcOrd="0" destOrd="0" presId="urn:microsoft.com/office/officeart/2005/8/layout/list1"/>
    <dgm:cxn modelId="{49CB3FC9-D37C-48E7-B11B-E2AB2B1A4F71}" type="presParOf" srcId="{2E218543-DBFC-4F65-9BC9-ED08BF42F5D3}" destId="{9E0D6BFB-CCC8-4DF9-9EEA-D32E32FD8A47}" srcOrd="0" destOrd="0" presId="urn:microsoft.com/office/officeart/2005/8/layout/list1"/>
    <dgm:cxn modelId="{3A5EB139-DBD8-4D49-BC64-33CD8BDE469A}" type="presParOf" srcId="{2E218543-DBFC-4F65-9BC9-ED08BF42F5D3}" destId="{805F36AF-801E-4CC2-A973-D917DB2FB947}" srcOrd="1" destOrd="0" presId="urn:microsoft.com/office/officeart/2005/8/layout/list1"/>
    <dgm:cxn modelId="{B89C076E-4692-4323-93B5-51BD0C7C47DE}" type="presParOf" srcId="{6ECE659D-618F-4794-8DD1-831EB0F37B3D}" destId="{B385FC80-6404-4D6C-9F83-11F7B01D7FD7}" srcOrd="1" destOrd="0" presId="urn:microsoft.com/office/officeart/2005/8/layout/list1"/>
    <dgm:cxn modelId="{77B85A14-8EF1-4151-BAAC-AE8055427DF8}" type="presParOf" srcId="{6ECE659D-618F-4794-8DD1-831EB0F37B3D}" destId="{F8B8B28E-B258-4F8C-90DA-4886DC44804E}" srcOrd="2" destOrd="0" presId="urn:microsoft.com/office/officeart/2005/8/layout/list1"/>
    <dgm:cxn modelId="{956B86E7-896D-4428-BE10-7E177D7D627B}" type="presParOf" srcId="{6ECE659D-618F-4794-8DD1-831EB0F37B3D}" destId="{D8493E2C-B3C0-4B70-99C8-E678568C2ED2}" srcOrd="3" destOrd="0" presId="urn:microsoft.com/office/officeart/2005/8/layout/list1"/>
    <dgm:cxn modelId="{8AB907D7-8CD3-4CEA-9551-AC0F8D589DC7}" type="presParOf" srcId="{6ECE659D-618F-4794-8DD1-831EB0F37B3D}" destId="{967CE698-5EE9-4D9A-8388-5DD384A6440C}" srcOrd="4" destOrd="0" presId="urn:microsoft.com/office/officeart/2005/8/layout/list1"/>
    <dgm:cxn modelId="{EAAE06BD-0973-4E41-A4C1-C1B0AA19BFD6}" type="presParOf" srcId="{967CE698-5EE9-4D9A-8388-5DD384A6440C}" destId="{E59B953A-4BFE-42B9-A949-CE292EB257A6}" srcOrd="0" destOrd="0" presId="urn:microsoft.com/office/officeart/2005/8/layout/list1"/>
    <dgm:cxn modelId="{017617E2-24A3-497B-A3C9-6C711AF1BE01}" type="presParOf" srcId="{967CE698-5EE9-4D9A-8388-5DD384A6440C}" destId="{2B2729F0-68DC-4749-96C5-D5776114E206}" srcOrd="1" destOrd="0" presId="urn:microsoft.com/office/officeart/2005/8/layout/list1"/>
    <dgm:cxn modelId="{A3169983-840F-4050-9076-3387C74833EA}" type="presParOf" srcId="{6ECE659D-618F-4794-8DD1-831EB0F37B3D}" destId="{69516077-C120-4715-8843-5228BC403110}" srcOrd="5" destOrd="0" presId="urn:microsoft.com/office/officeart/2005/8/layout/list1"/>
    <dgm:cxn modelId="{998CFE6C-D7E5-4110-93EB-7C2B281E9550}" type="presParOf" srcId="{6ECE659D-618F-4794-8DD1-831EB0F37B3D}" destId="{C8869EE4-DD97-47E0-B31E-D758476779AB}" srcOrd="6" destOrd="0" presId="urn:microsoft.com/office/officeart/2005/8/layout/list1"/>
    <dgm:cxn modelId="{426A5762-061C-4167-8690-68546F7025BC}" type="presParOf" srcId="{6ECE659D-618F-4794-8DD1-831EB0F37B3D}" destId="{687526D7-8234-42EB-BEA6-B4368D412BC5}" srcOrd="7" destOrd="0" presId="urn:microsoft.com/office/officeart/2005/8/layout/list1"/>
    <dgm:cxn modelId="{B0C7F32E-A394-4915-A010-D272F6D44FA8}" type="presParOf" srcId="{6ECE659D-618F-4794-8DD1-831EB0F37B3D}" destId="{DCC92C15-B7B2-4C79-8711-CA1EAAB467F0}" srcOrd="8" destOrd="0" presId="urn:microsoft.com/office/officeart/2005/8/layout/list1"/>
    <dgm:cxn modelId="{4F7E75DC-9D49-4964-BA97-72AA8119E679}" type="presParOf" srcId="{DCC92C15-B7B2-4C79-8711-CA1EAAB467F0}" destId="{EB9E71D7-C261-4685-BDCD-E024327B43C4}" srcOrd="0" destOrd="0" presId="urn:microsoft.com/office/officeart/2005/8/layout/list1"/>
    <dgm:cxn modelId="{956A5EB1-0AD8-4172-8B66-626C03EEB766}" type="presParOf" srcId="{DCC92C15-B7B2-4C79-8711-CA1EAAB467F0}" destId="{858E492C-7186-47AF-BC4A-15908A2BAC8C}" srcOrd="1" destOrd="0" presId="urn:microsoft.com/office/officeart/2005/8/layout/list1"/>
    <dgm:cxn modelId="{2EE695E0-AFE9-4CCC-A21B-E68D0561E84E}" type="presParOf" srcId="{6ECE659D-618F-4794-8DD1-831EB0F37B3D}" destId="{4494705E-A89F-4AA8-875F-53D2E9C6FF43}" srcOrd="9" destOrd="0" presId="urn:microsoft.com/office/officeart/2005/8/layout/list1"/>
    <dgm:cxn modelId="{F3843684-C37A-416B-A711-DEFD14CF9D6E}" type="presParOf" srcId="{6ECE659D-618F-4794-8DD1-831EB0F37B3D}" destId="{90FB6839-E8FA-413C-A299-E1ADBD02B6F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E261B4F-3F15-433D-AE85-651A62161199}" type="doc">
      <dgm:prSet loTypeId="urn:microsoft.com/office/officeart/2009/3/layout/IncreasingArrowsProcess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6DD86D3-3E06-4CB1-A364-03D5A8EBC58D}">
      <dgm:prSet phldrT="[Text]" custT="1"/>
      <dgm:spPr/>
      <dgm:t>
        <a:bodyPr/>
        <a:lstStyle/>
        <a:p>
          <a:r>
            <a:rPr lang="sl-SI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Napotovanje</a:t>
          </a:r>
          <a:endParaRPr lang="en-US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D9EE782-7079-49B7-9496-3BEDEBAA3279}" type="parTrans" cxnId="{4FC2E4DA-B0CC-43F7-A207-1CBDDF049F9D}">
      <dgm:prSet/>
      <dgm:spPr/>
      <dgm:t>
        <a:bodyPr/>
        <a:lstStyle/>
        <a:p>
          <a:endParaRPr lang="en-US"/>
        </a:p>
      </dgm:t>
    </dgm:pt>
    <dgm:pt modelId="{CC343E58-1CE3-4C6C-8FA6-B5EA168327CE}" type="sibTrans" cxnId="{4FC2E4DA-B0CC-43F7-A207-1CBDDF049F9D}">
      <dgm:prSet/>
      <dgm:spPr/>
      <dgm:t>
        <a:bodyPr/>
        <a:lstStyle/>
        <a:p>
          <a:endParaRPr lang="en-US"/>
        </a:p>
      </dgm:t>
    </dgm:pt>
    <dgm:pt modelId="{8F0EF3EA-BD86-4C97-914C-F743E66D9721}">
      <dgm:prSet phldrT="[Text]" custT="1"/>
      <dgm:spPr/>
      <dgm:t>
        <a:bodyPr lIns="216000" rIns="216000" anchor="ctr"/>
        <a:lstStyle/>
        <a:p>
          <a:pPr algn="l"/>
          <a:r>
            <a:rPr lang="sl-SI" sz="2800" b="0" dirty="0" smtClean="0">
              <a:effectLst/>
            </a:rPr>
            <a:t>Izdelava eNapotnice s pomočjo informacijskih sistemov </a:t>
          </a:r>
          <a:r>
            <a:rPr lang="sl-SI" sz="2800" b="0" dirty="0" err="1" smtClean="0">
              <a:effectLst/>
            </a:rPr>
            <a:t>napotovalcev</a:t>
          </a:r>
          <a:endParaRPr lang="en-US" sz="2800" b="0" dirty="0">
            <a:effectLst/>
          </a:endParaRPr>
        </a:p>
      </dgm:t>
    </dgm:pt>
    <dgm:pt modelId="{40B3E132-ADAE-4569-A253-E7AE9EDDDAF4}" type="parTrans" cxnId="{17A766DF-D9BD-4D6E-A213-A43F5FE25842}">
      <dgm:prSet/>
      <dgm:spPr/>
      <dgm:t>
        <a:bodyPr/>
        <a:lstStyle/>
        <a:p>
          <a:endParaRPr lang="en-US"/>
        </a:p>
      </dgm:t>
    </dgm:pt>
    <dgm:pt modelId="{5EB320EF-DDA7-45AC-8659-E9499F000384}" type="sibTrans" cxnId="{17A766DF-D9BD-4D6E-A213-A43F5FE25842}">
      <dgm:prSet/>
      <dgm:spPr/>
      <dgm:t>
        <a:bodyPr/>
        <a:lstStyle/>
        <a:p>
          <a:endParaRPr lang="en-US"/>
        </a:p>
      </dgm:t>
    </dgm:pt>
    <dgm:pt modelId="{780C1179-894F-4D2E-8A5A-83AEE6988D77}">
      <dgm:prSet phldrT="[Text]" custT="1"/>
      <dgm:spPr/>
      <dgm:t>
        <a:bodyPr/>
        <a:lstStyle/>
        <a:p>
          <a:r>
            <a:rPr lang="sl-SI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Naročanje</a:t>
          </a:r>
          <a:endParaRPr lang="en-US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958405-50B4-46F1-B6AA-C7E2796A986C}" type="parTrans" cxnId="{10A582C9-7B67-40D1-A4F9-D5F2F8782861}">
      <dgm:prSet/>
      <dgm:spPr/>
      <dgm:t>
        <a:bodyPr/>
        <a:lstStyle/>
        <a:p>
          <a:endParaRPr lang="en-US"/>
        </a:p>
      </dgm:t>
    </dgm:pt>
    <dgm:pt modelId="{7B9D9107-760B-444A-897C-08F0D6747614}" type="sibTrans" cxnId="{10A582C9-7B67-40D1-A4F9-D5F2F8782861}">
      <dgm:prSet/>
      <dgm:spPr/>
      <dgm:t>
        <a:bodyPr/>
        <a:lstStyle/>
        <a:p>
          <a:endParaRPr lang="en-US"/>
        </a:p>
      </dgm:t>
    </dgm:pt>
    <dgm:pt modelId="{36C5AAF0-56FD-4BED-9E86-C016EDE80206}">
      <dgm:prSet phldrT="[Text]" custT="1"/>
      <dgm:spPr/>
      <dgm:t>
        <a:bodyPr lIns="216000" rIns="216000" anchor="ctr"/>
        <a:lstStyle/>
        <a:p>
          <a:pPr algn="l">
            <a:spcAft>
              <a:spcPts val="0"/>
            </a:spcAft>
          </a:pPr>
          <a:r>
            <a:rPr lang="sl-SI" sz="2800" dirty="0" smtClean="0"/>
            <a:t>Izbira izvajalca glede na zdravstveno storitev,</a:t>
          </a:r>
        </a:p>
        <a:p>
          <a:pPr algn="l">
            <a:spcAft>
              <a:spcPts val="0"/>
            </a:spcAft>
          </a:pPr>
          <a:r>
            <a:rPr lang="sl-SI" sz="2800" dirty="0" smtClean="0"/>
            <a:t>izbiro izvede zdravnik, sestra ali pacient preko portala</a:t>
          </a:r>
        </a:p>
      </dgm:t>
    </dgm:pt>
    <dgm:pt modelId="{40B841F5-884B-4C57-AE76-6F0284420184}" type="parTrans" cxnId="{58E21A86-8D8D-4C7C-B4FA-4A7C9674C778}">
      <dgm:prSet/>
      <dgm:spPr/>
      <dgm:t>
        <a:bodyPr/>
        <a:lstStyle/>
        <a:p>
          <a:endParaRPr lang="en-US"/>
        </a:p>
      </dgm:t>
    </dgm:pt>
    <dgm:pt modelId="{1936E033-BD68-4C44-80A3-37A0CE3C721C}" type="sibTrans" cxnId="{58E21A86-8D8D-4C7C-B4FA-4A7C9674C778}">
      <dgm:prSet/>
      <dgm:spPr/>
      <dgm:t>
        <a:bodyPr/>
        <a:lstStyle/>
        <a:p>
          <a:endParaRPr lang="en-US"/>
        </a:p>
      </dgm:t>
    </dgm:pt>
    <dgm:pt modelId="{85BFBE0D-01BB-42BB-808C-BBA96DC5A932}">
      <dgm:prSet phldrT="[Text]" custT="1"/>
      <dgm:spPr/>
      <dgm:t>
        <a:bodyPr/>
        <a:lstStyle/>
        <a:p>
          <a:r>
            <a:rPr lang="sl-SI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Izvedba</a:t>
          </a:r>
          <a:endParaRPr lang="en-US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FA955B-1C6C-44D2-9A5E-6B8493B573A0}" type="parTrans" cxnId="{6A7A5CEA-F85C-45FF-B829-9AD6284DA708}">
      <dgm:prSet/>
      <dgm:spPr/>
      <dgm:t>
        <a:bodyPr/>
        <a:lstStyle/>
        <a:p>
          <a:endParaRPr lang="en-US"/>
        </a:p>
      </dgm:t>
    </dgm:pt>
    <dgm:pt modelId="{9E74A500-F9BB-4697-9A09-ADE5F2596C2E}" type="sibTrans" cxnId="{6A7A5CEA-F85C-45FF-B829-9AD6284DA708}">
      <dgm:prSet/>
      <dgm:spPr/>
      <dgm:t>
        <a:bodyPr/>
        <a:lstStyle/>
        <a:p>
          <a:endParaRPr lang="en-US"/>
        </a:p>
      </dgm:t>
    </dgm:pt>
    <dgm:pt modelId="{F74D5043-3209-4A55-84C4-6E3FF9A2D8EE}">
      <dgm:prSet phldrT="[Text]" custT="1"/>
      <dgm:spPr/>
      <dgm:t>
        <a:bodyPr anchor="ctr"/>
        <a:lstStyle/>
        <a:p>
          <a:pPr algn="l"/>
          <a:endParaRPr lang="sl-SI" sz="2800" b="0" dirty="0" smtClean="0">
            <a:effectLst/>
          </a:endParaRPr>
        </a:p>
        <a:p>
          <a:pPr algn="l"/>
          <a:r>
            <a:rPr lang="sl-SI" sz="2800" b="0" dirty="0" smtClean="0">
              <a:effectLst/>
            </a:rPr>
            <a:t>Obveščanje pred storitvijo</a:t>
          </a:r>
        </a:p>
        <a:p>
          <a:pPr algn="l"/>
          <a:r>
            <a:rPr lang="sl-SI" sz="2800" b="0" dirty="0" smtClean="0">
              <a:effectLst/>
            </a:rPr>
            <a:t>Poročanje o opravljeni storitvi</a:t>
          </a:r>
        </a:p>
      </dgm:t>
    </dgm:pt>
    <dgm:pt modelId="{E1838675-1B16-4E7E-9851-36A4455EDEF9}" type="parTrans" cxnId="{CED279AF-34C6-40F3-A31D-6FDDFAA83112}">
      <dgm:prSet/>
      <dgm:spPr/>
      <dgm:t>
        <a:bodyPr/>
        <a:lstStyle/>
        <a:p>
          <a:endParaRPr lang="en-US"/>
        </a:p>
      </dgm:t>
    </dgm:pt>
    <dgm:pt modelId="{7F03AB95-C4A5-4B41-BA92-83EBF1C5CD33}" type="sibTrans" cxnId="{CED279AF-34C6-40F3-A31D-6FDDFAA83112}">
      <dgm:prSet/>
      <dgm:spPr/>
      <dgm:t>
        <a:bodyPr/>
        <a:lstStyle/>
        <a:p>
          <a:endParaRPr lang="en-US"/>
        </a:p>
      </dgm:t>
    </dgm:pt>
    <dgm:pt modelId="{D724F3D9-D568-4401-824B-14A02B81A7BC}" type="pres">
      <dgm:prSet presAssocID="{DE261B4F-3F15-433D-AE85-651A62161199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D0D7AA5-8105-460D-8EB2-FCE61F860CAF}" type="pres">
      <dgm:prSet presAssocID="{E6DD86D3-3E06-4CB1-A364-03D5A8EBC58D}" presName="parentText1" presStyleLbl="node1" presStyleIdx="0" presStyleCnt="3" custScaleX="10058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B2A8AA-D730-43D5-B8D1-24A366F188F1}" type="pres">
      <dgm:prSet presAssocID="{E6DD86D3-3E06-4CB1-A364-03D5A8EBC58D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818442-C772-4B5B-863A-D675F06FA6B4}" type="pres">
      <dgm:prSet presAssocID="{780C1179-894F-4D2E-8A5A-83AEE6988D77}" presName="parentText2" presStyleLbl="node1" presStyleIdx="1" presStyleCnt="3" custScaleX="102849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2DEA71-9E59-4F4C-8ADE-EBC654E76439}" type="pres">
      <dgm:prSet presAssocID="{780C1179-894F-4D2E-8A5A-83AEE6988D77}" presName="childText2" presStyleLbl="solidAlignAcc1" presStyleIdx="1" presStyleCnt="3" custScaleX="130392" custLinFactNeighborX="121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5E71F-3CD8-42A2-923B-349D629C58CB}" type="pres">
      <dgm:prSet presAssocID="{85BFBE0D-01BB-42BB-808C-BBA96DC5A932}" presName="parentText3" presStyleLbl="node1" presStyleIdx="2" presStyleCnt="3" custScaleX="84757" custLinFactNeighborX="735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D494E6-E569-4748-83BF-A3C17404EF9D}" type="pres">
      <dgm:prSet presAssocID="{85BFBE0D-01BB-42BB-808C-BBA96DC5A932}" presName="childText3" presStyleLbl="solidAlignAcc1" presStyleIdx="2" presStyleCnt="3" custScaleX="106240" custScaleY="92617" custLinFactNeighborX="23073" custLinFactNeighborY="-35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2FEF04-1D0C-4397-88DB-A4C8AAE27057}" type="presOf" srcId="{8F0EF3EA-BD86-4C97-914C-F743E66D9721}" destId="{14B2A8AA-D730-43D5-B8D1-24A366F188F1}" srcOrd="0" destOrd="0" presId="urn:microsoft.com/office/officeart/2009/3/layout/IncreasingArrowsProcess"/>
    <dgm:cxn modelId="{A3036612-0E48-425A-8B90-11C4C5202512}" type="presOf" srcId="{F74D5043-3209-4A55-84C4-6E3FF9A2D8EE}" destId="{4FD494E6-E569-4748-83BF-A3C17404EF9D}" srcOrd="0" destOrd="0" presId="urn:microsoft.com/office/officeart/2009/3/layout/IncreasingArrowsProcess"/>
    <dgm:cxn modelId="{19B80AAE-CD5D-414E-893E-867ACF398262}" type="presOf" srcId="{780C1179-894F-4D2E-8A5A-83AEE6988D77}" destId="{B8818442-C772-4B5B-863A-D675F06FA6B4}" srcOrd="0" destOrd="0" presId="urn:microsoft.com/office/officeart/2009/3/layout/IncreasingArrowsProcess"/>
    <dgm:cxn modelId="{52359192-B04C-4061-A6F2-B8D853BDB55B}" type="presOf" srcId="{DE261B4F-3F15-433D-AE85-651A62161199}" destId="{D724F3D9-D568-4401-824B-14A02B81A7BC}" srcOrd="0" destOrd="0" presId="urn:microsoft.com/office/officeart/2009/3/layout/IncreasingArrowsProcess"/>
    <dgm:cxn modelId="{CED279AF-34C6-40F3-A31D-6FDDFAA83112}" srcId="{85BFBE0D-01BB-42BB-808C-BBA96DC5A932}" destId="{F74D5043-3209-4A55-84C4-6E3FF9A2D8EE}" srcOrd="0" destOrd="0" parTransId="{E1838675-1B16-4E7E-9851-36A4455EDEF9}" sibTransId="{7F03AB95-C4A5-4B41-BA92-83EBF1C5CD33}"/>
    <dgm:cxn modelId="{DFE0F85C-C0D0-44E3-B7E0-8B9AF1784952}" type="presOf" srcId="{85BFBE0D-01BB-42BB-808C-BBA96DC5A932}" destId="{A5E5E71F-3CD8-42A2-923B-349D629C58CB}" srcOrd="0" destOrd="0" presId="urn:microsoft.com/office/officeart/2009/3/layout/IncreasingArrowsProcess"/>
    <dgm:cxn modelId="{6A7A5CEA-F85C-45FF-B829-9AD6284DA708}" srcId="{DE261B4F-3F15-433D-AE85-651A62161199}" destId="{85BFBE0D-01BB-42BB-808C-BBA96DC5A932}" srcOrd="2" destOrd="0" parTransId="{49FA955B-1C6C-44D2-9A5E-6B8493B573A0}" sibTransId="{9E74A500-F9BB-4697-9A09-ADE5F2596C2E}"/>
    <dgm:cxn modelId="{090B96A6-449C-4870-8025-CC6A02FE2993}" type="presOf" srcId="{E6DD86D3-3E06-4CB1-A364-03D5A8EBC58D}" destId="{9D0D7AA5-8105-460D-8EB2-FCE61F860CAF}" srcOrd="0" destOrd="0" presId="urn:microsoft.com/office/officeart/2009/3/layout/IncreasingArrowsProcess"/>
    <dgm:cxn modelId="{58E21A86-8D8D-4C7C-B4FA-4A7C9674C778}" srcId="{780C1179-894F-4D2E-8A5A-83AEE6988D77}" destId="{36C5AAF0-56FD-4BED-9E86-C016EDE80206}" srcOrd="0" destOrd="0" parTransId="{40B841F5-884B-4C57-AE76-6F0284420184}" sibTransId="{1936E033-BD68-4C44-80A3-37A0CE3C721C}"/>
    <dgm:cxn modelId="{503AF6AD-C66E-44F5-BE92-1CAADF041BAC}" type="presOf" srcId="{36C5AAF0-56FD-4BED-9E86-C016EDE80206}" destId="{632DEA71-9E59-4F4C-8ADE-EBC654E76439}" srcOrd="0" destOrd="0" presId="urn:microsoft.com/office/officeart/2009/3/layout/IncreasingArrowsProcess"/>
    <dgm:cxn modelId="{10A582C9-7B67-40D1-A4F9-D5F2F8782861}" srcId="{DE261B4F-3F15-433D-AE85-651A62161199}" destId="{780C1179-894F-4D2E-8A5A-83AEE6988D77}" srcOrd="1" destOrd="0" parTransId="{FD958405-50B4-46F1-B6AA-C7E2796A986C}" sibTransId="{7B9D9107-760B-444A-897C-08F0D6747614}"/>
    <dgm:cxn modelId="{17A766DF-D9BD-4D6E-A213-A43F5FE25842}" srcId="{E6DD86D3-3E06-4CB1-A364-03D5A8EBC58D}" destId="{8F0EF3EA-BD86-4C97-914C-F743E66D9721}" srcOrd="0" destOrd="0" parTransId="{40B3E132-ADAE-4569-A253-E7AE9EDDDAF4}" sibTransId="{5EB320EF-DDA7-45AC-8659-E9499F000384}"/>
    <dgm:cxn modelId="{4FC2E4DA-B0CC-43F7-A207-1CBDDF049F9D}" srcId="{DE261B4F-3F15-433D-AE85-651A62161199}" destId="{E6DD86D3-3E06-4CB1-A364-03D5A8EBC58D}" srcOrd="0" destOrd="0" parTransId="{AD9EE782-7079-49B7-9496-3BEDEBAA3279}" sibTransId="{CC343E58-1CE3-4C6C-8FA6-B5EA168327CE}"/>
    <dgm:cxn modelId="{734BF167-1CBC-43EF-BC59-1BD5B3BB44A5}" type="presParOf" srcId="{D724F3D9-D568-4401-824B-14A02B81A7BC}" destId="{9D0D7AA5-8105-460D-8EB2-FCE61F860CAF}" srcOrd="0" destOrd="0" presId="urn:microsoft.com/office/officeart/2009/3/layout/IncreasingArrowsProcess"/>
    <dgm:cxn modelId="{4A387CF2-8EC9-4FC0-A9A3-45FE0490267C}" type="presParOf" srcId="{D724F3D9-D568-4401-824B-14A02B81A7BC}" destId="{14B2A8AA-D730-43D5-B8D1-24A366F188F1}" srcOrd="1" destOrd="0" presId="urn:microsoft.com/office/officeart/2009/3/layout/IncreasingArrowsProcess"/>
    <dgm:cxn modelId="{95EF9DF2-E40E-4EF6-8FBA-852EB0FE0A5C}" type="presParOf" srcId="{D724F3D9-D568-4401-824B-14A02B81A7BC}" destId="{B8818442-C772-4B5B-863A-D675F06FA6B4}" srcOrd="2" destOrd="0" presId="urn:microsoft.com/office/officeart/2009/3/layout/IncreasingArrowsProcess"/>
    <dgm:cxn modelId="{C92F8BBF-F014-46E5-9C14-C670CCD59E23}" type="presParOf" srcId="{D724F3D9-D568-4401-824B-14A02B81A7BC}" destId="{632DEA71-9E59-4F4C-8ADE-EBC654E76439}" srcOrd="3" destOrd="0" presId="urn:microsoft.com/office/officeart/2009/3/layout/IncreasingArrowsProcess"/>
    <dgm:cxn modelId="{2FE246CB-C5D4-4565-B3E7-B492C96BBDB2}" type="presParOf" srcId="{D724F3D9-D568-4401-824B-14A02B81A7BC}" destId="{A5E5E71F-3CD8-42A2-923B-349D629C58CB}" srcOrd="4" destOrd="0" presId="urn:microsoft.com/office/officeart/2009/3/layout/IncreasingArrowsProcess"/>
    <dgm:cxn modelId="{39DBABAE-6283-4CFF-876E-0A85E6716EE2}" type="presParOf" srcId="{D724F3D9-D568-4401-824B-14A02B81A7BC}" destId="{4FD494E6-E569-4748-83BF-A3C17404EF9D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9F13197-624B-4A1C-88DC-D82392028BD6}" type="doc">
      <dgm:prSet loTypeId="urn:microsoft.com/office/officeart/2008/layout/AlternatingPictureBlocks" loCatId="list" qsTypeId="urn:microsoft.com/office/officeart/2005/8/quickstyle/simple4" qsCatId="simple" csTypeId="urn:microsoft.com/office/officeart/2005/8/colors/accent2_4" csCatId="accent2" phldr="1"/>
      <dgm:spPr/>
    </dgm:pt>
    <dgm:pt modelId="{8003D628-FA33-43F2-BF99-5D01BDFA6BB1}" type="pres">
      <dgm:prSet presAssocID="{29F13197-624B-4A1C-88DC-D82392028BD6}" presName="linearFlow" presStyleCnt="0">
        <dgm:presLayoutVars>
          <dgm:dir/>
          <dgm:resizeHandles val="exact"/>
        </dgm:presLayoutVars>
      </dgm:prSet>
      <dgm:spPr/>
    </dgm:pt>
  </dgm:ptLst>
  <dgm:cxnLst>
    <dgm:cxn modelId="{161B981C-9DFD-4F51-8B9B-904D5AEF30C2}" type="presOf" srcId="{29F13197-624B-4A1C-88DC-D82392028BD6}" destId="{8003D628-FA33-43F2-BF99-5D01BDFA6BB1}" srcOrd="0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3C963DB-A0BB-481F-93D7-990F6E61806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DD2A31F5-F727-4E14-A3FB-A561E6F39C5F}">
      <dgm:prSet phldrT="[besedilo]" custT="1"/>
      <dgm:spPr/>
      <dgm:t>
        <a:bodyPr tIns="18000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2800" dirty="0" smtClean="0"/>
            <a:t>1 – Zdravnik specialist zahteva diagnostične (</a:t>
          </a:r>
          <a:r>
            <a:rPr lang="sl-SI" sz="2800" dirty="0" err="1" smtClean="0"/>
            <a:t>interpretacijske</a:t>
          </a:r>
          <a:r>
            <a:rPr lang="sl-SI" sz="2800" dirty="0" smtClean="0"/>
            <a:t>) storitve</a:t>
          </a:r>
          <a:endParaRPr lang="sl-SI" sz="2800" dirty="0"/>
        </a:p>
      </dgm:t>
    </dgm:pt>
    <dgm:pt modelId="{595626CA-B61B-413B-BA77-FB061F494F84}" type="parTrans" cxnId="{82C7C130-9D90-44E3-A68C-BBBEE3954495}">
      <dgm:prSet/>
      <dgm:spPr/>
      <dgm:t>
        <a:bodyPr/>
        <a:lstStyle/>
        <a:p>
          <a:endParaRPr lang="sl-SI" sz="2800"/>
        </a:p>
      </dgm:t>
    </dgm:pt>
    <dgm:pt modelId="{910C9FE9-43C2-48D0-AD72-DC90B049A3DD}" type="sibTrans" cxnId="{82C7C130-9D90-44E3-A68C-BBBEE3954495}">
      <dgm:prSet/>
      <dgm:spPr/>
      <dgm:t>
        <a:bodyPr/>
        <a:lstStyle/>
        <a:p>
          <a:endParaRPr lang="sl-SI" sz="2800"/>
        </a:p>
      </dgm:t>
    </dgm:pt>
    <dgm:pt modelId="{6E5B52C5-FCCD-4B04-89FC-7C36FB249AE6}">
      <dgm:prSet phldrT="[besedilo]" custT="1"/>
      <dgm:spPr/>
      <dgm:t>
        <a:bodyPr tIns="18000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2800" dirty="0" smtClean="0"/>
            <a:t>2 – Diagnostične (</a:t>
          </a:r>
          <a:r>
            <a:rPr lang="sl-SI" sz="2800" dirty="0" err="1" smtClean="0"/>
            <a:t>interpretacijske</a:t>
          </a:r>
          <a:r>
            <a:rPr lang="sl-SI" sz="2800" dirty="0" smtClean="0"/>
            <a:t>) storitve z dopolnjevanjem izvidov</a:t>
          </a:r>
          <a:endParaRPr lang="sl-SI" sz="2800" dirty="0"/>
        </a:p>
      </dgm:t>
    </dgm:pt>
    <dgm:pt modelId="{E60D3B89-0D37-4635-804B-66C7E41705D0}" type="parTrans" cxnId="{D9BFCC32-F548-4815-B121-9B1755FB8907}">
      <dgm:prSet/>
      <dgm:spPr/>
      <dgm:t>
        <a:bodyPr/>
        <a:lstStyle/>
        <a:p>
          <a:endParaRPr lang="sl-SI" sz="2800"/>
        </a:p>
      </dgm:t>
    </dgm:pt>
    <dgm:pt modelId="{BAEE2973-AB0B-4CC2-9EEA-EC022E84FF79}" type="sibTrans" cxnId="{D9BFCC32-F548-4815-B121-9B1755FB8907}">
      <dgm:prSet/>
      <dgm:spPr/>
      <dgm:t>
        <a:bodyPr/>
        <a:lstStyle/>
        <a:p>
          <a:endParaRPr lang="sl-SI" sz="2800"/>
        </a:p>
      </dgm:t>
    </dgm:pt>
    <dgm:pt modelId="{4E117A72-AF04-4516-8E25-9ECBDB5B46AE}">
      <dgm:prSet phldrT="[besedil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2800" dirty="0" smtClean="0"/>
            <a:t>3 – Diagnostične (</a:t>
          </a:r>
          <a:r>
            <a:rPr lang="sl-SI" sz="2800" dirty="0" err="1" smtClean="0"/>
            <a:t>interpretacijske</a:t>
          </a:r>
          <a:r>
            <a:rPr lang="sl-SI" sz="2800" dirty="0" smtClean="0"/>
            <a:t>) storitve z drugim mnenjem</a:t>
          </a:r>
          <a:endParaRPr lang="sl-SI" sz="2800" dirty="0"/>
        </a:p>
      </dgm:t>
    </dgm:pt>
    <dgm:pt modelId="{063DE3CE-EEDF-40BB-AB16-6C8A952D61A9}" type="parTrans" cxnId="{65C0FF53-E8C9-4F21-8FE4-400D624D553D}">
      <dgm:prSet/>
      <dgm:spPr/>
      <dgm:t>
        <a:bodyPr/>
        <a:lstStyle/>
        <a:p>
          <a:endParaRPr lang="sl-SI" sz="2800"/>
        </a:p>
      </dgm:t>
    </dgm:pt>
    <dgm:pt modelId="{0A35FE21-5456-41D4-996C-3D47A3EFF6EB}" type="sibTrans" cxnId="{65C0FF53-E8C9-4F21-8FE4-400D624D553D}">
      <dgm:prSet/>
      <dgm:spPr/>
      <dgm:t>
        <a:bodyPr/>
        <a:lstStyle/>
        <a:p>
          <a:endParaRPr lang="sl-SI" sz="2800"/>
        </a:p>
      </dgm:t>
    </dgm:pt>
    <dgm:pt modelId="{676A2791-064A-4A67-97C6-1F3307ECEDAD}">
      <dgm:prSet phldrT="[besedil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2800" dirty="0" smtClean="0"/>
            <a:t>4 - Prenos slikovnega materiala</a:t>
          </a:r>
          <a:endParaRPr lang="sl-SI" sz="2800" dirty="0"/>
        </a:p>
      </dgm:t>
    </dgm:pt>
    <dgm:pt modelId="{85E7D0C5-B553-4DB9-BE1A-E0242F540AE9}" type="sibTrans" cxnId="{88DABBCF-5795-4931-8CD4-0BFAF047B4B7}">
      <dgm:prSet/>
      <dgm:spPr/>
      <dgm:t>
        <a:bodyPr/>
        <a:lstStyle/>
        <a:p>
          <a:endParaRPr lang="sl-SI"/>
        </a:p>
      </dgm:t>
    </dgm:pt>
    <dgm:pt modelId="{B8FA9AA5-9D23-402E-AF3E-D3025302681D}" type="parTrans" cxnId="{88DABBCF-5795-4931-8CD4-0BFAF047B4B7}">
      <dgm:prSet/>
      <dgm:spPr/>
      <dgm:t>
        <a:bodyPr/>
        <a:lstStyle/>
        <a:p>
          <a:endParaRPr lang="sl-SI"/>
        </a:p>
      </dgm:t>
    </dgm:pt>
    <dgm:pt modelId="{5617F8DE-B08E-455D-8A61-95CD01DCA894}" type="pres">
      <dgm:prSet presAssocID="{23C963DB-A0BB-481F-93D7-990F6E6180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55BA7FED-BCE1-40E2-8283-EE53674FA380}" type="pres">
      <dgm:prSet presAssocID="{DD2A31F5-F727-4E14-A3FB-A561E6F39C5F}" presName="parentLin" presStyleCnt="0"/>
      <dgm:spPr/>
    </dgm:pt>
    <dgm:pt modelId="{00B299E8-260B-4B98-9C02-CB24A3300766}" type="pres">
      <dgm:prSet presAssocID="{DD2A31F5-F727-4E14-A3FB-A561E6F39C5F}" presName="parentLeftMargin" presStyleLbl="node1" presStyleIdx="0" presStyleCnt="4"/>
      <dgm:spPr/>
      <dgm:t>
        <a:bodyPr/>
        <a:lstStyle/>
        <a:p>
          <a:endParaRPr lang="sl-SI"/>
        </a:p>
      </dgm:t>
    </dgm:pt>
    <dgm:pt modelId="{68994824-9429-43F6-8CF6-02DD35FAA82A}" type="pres">
      <dgm:prSet presAssocID="{DD2A31F5-F727-4E14-A3FB-A561E6F39C5F}" presName="parentText" presStyleLbl="node1" presStyleIdx="0" presStyleCnt="4" custScaleX="122702" custScaleY="11864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A683A15-1243-4492-8ED1-85EFFC75E028}" type="pres">
      <dgm:prSet presAssocID="{DD2A31F5-F727-4E14-A3FB-A561E6F39C5F}" presName="negativeSpace" presStyleCnt="0"/>
      <dgm:spPr/>
    </dgm:pt>
    <dgm:pt modelId="{C619C8FD-2F70-488C-A1E2-C3E4A2BF295F}" type="pres">
      <dgm:prSet presAssocID="{DD2A31F5-F727-4E14-A3FB-A561E6F39C5F}" presName="childText" presStyleLbl="conFgAcc1" presStyleIdx="0" presStyleCnt="4" custScaleX="87597">
        <dgm:presLayoutVars>
          <dgm:bulletEnabled val="1"/>
        </dgm:presLayoutVars>
      </dgm:prSet>
      <dgm:spPr/>
    </dgm:pt>
    <dgm:pt modelId="{D91F0934-E3BE-4E16-B01C-7D58A808F1E8}" type="pres">
      <dgm:prSet presAssocID="{910C9FE9-43C2-48D0-AD72-DC90B049A3DD}" presName="spaceBetweenRectangles" presStyleCnt="0"/>
      <dgm:spPr/>
    </dgm:pt>
    <dgm:pt modelId="{689AF4A3-5C76-46C1-92C5-91C8DDDCDC36}" type="pres">
      <dgm:prSet presAssocID="{6E5B52C5-FCCD-4B04-89FC-7C36FB249AE6}" presName="parentLin" presStyleCnt="0"/>
      <dgm:spPr/>
    </dgm:pt>
    <dgm:pt modelId="{E383A8B4-566D-47A5-B807-CC832B3DB638}" type="pres">
      <dgm:prSet presAssocID="{6E5B52C5-FCCD-4B04-89FC-7C36FB249AE6}" presName="parentLeftMargin" presStyleLbl="node1" presStyleIdx="0" presStyleCnt="4"/>
      <dgm:spPr/>
      <dgm:t>
        <a:bodyPr/>
        <a:lstStyle/>
        <a:p>
          <a:endParaRPr lang="sl-SI"/>
        </a:p>
      </dgm:t>
    </dgm:pt>
    <dgm:pt modelId="{81F3B566-DE50-4DD0-8331-3E3A61B8F56E}" type="pres">
      <dgm:prSet presAssocID="{6E5B52C5-FCCD-4B04-89FC-7C36FB249AE6}" presName="parentText" presStyleLbl="node1" presStyleIdx="1" presStyleCnt="4" custScaleX="122702" custScaleY="13785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0CEDACE-BC67-4B81-82F0-B0C6F7100113}" type="pres">
      <dgm:prSet presAssocID="{6E5B52C5-FCCD-4B04-89FC-7C36FB249AE6}" presName="negativeSpace" presStyleCnt="0"/>
      <dgm:spPr/>
    </dgm:pt>
    <dgm:pt modelId="{8875FCC4-F6E0-4C0A-BBAD-EAE26A67A4E0}" type="pres">
      <dgm:prSet presAssocID="{6E5B52C5-FCCD-4B04-89FC-7C36FB249AE6}" presName="childText" presStyleLbl="conFgAcc1" presStyleIdx="1" presStyleCnt="4" custScaleX="87597">
        <dgm:presLayoutVars>
          <dgm:bulletEnabled val="1"/>
        </dgm:presLayoutVars>
      </dgm:prSet>
      <dgm:spPr/>
    </dgm:pt>
    <dgm:pt modelId="{3FEB9969-3673-487E-A2FC-8AC3A249B3B1}" type="pres">
      <dgm:prSet presAssocID="{BAEE2973-AB0B-4CC2-9EEA-EC022E84FF79}" presName="spaceBetweenRectangles" presStyleCnt="0"/>
      <dgm:spPr/>
    </dgm:pt>
    <dgm:pt modelId="{E2EF23AD-042D-4AA8-A56B-A50C59169A2D}" type="pres">
      <dgm:prSet presAssocID="{4E117A72-AF04-4516-8E25-9ECBDB5B46AE}" presName="parentLin" presStyleCnt="0"/>
      <dgm:spPr/>
    </dgm:pt>
    <dgm:pt modelId="{A4AFF18C-B34D-40A3-9C89-35F78E6C5062}" type="pres">
      <dgm:prSet presAssocID="{4E117A72-AF04-4516-8E25-9ECBDB5B46AE}" presName="parentLeftMargin" presStyleLbl="node1" presStyleIdx="1" presStyleCnt="4"/>
      <dgm:spPr/>
      <dgm:t>
        <a:bodyPr/>
        <a:lstStyle/>
        <a:p>
          <a:endParaRPr lang="sl-SI"/>
        </a:p>
      </dgm:t>
    </dgm:pt>
    <dgm:pt modelId="{2140D5F7-9257-406B-887E-334CB2A33911}" type="pres">
      <dgm:prSet presAssocID="{4E117A72-AF04-4516-8E25-9ECBDB5B46AE}" presName="parentText" presStyleLbl="node1" presStyleIdx="2" presStyleCnt="4" custScaleX="122702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70BFE3D-0599-4B71-B954-365B13FA29FE}" type="pres">
      <dgm:prSet presAssocID="{4E117A72-AF04-4516-8E25-9ECBDB5B46AE}" presName="negativeSpace" presStyleCnt="0"/>
      <dgm:spPr/>
    </dgm:pt>
    <dgm:pt modelId="{005F9B50-8FF9-4AC1-953C-09679ED8561B}" type="pres">
      <dgm:prSet presAssocID="{4E117A72-AF04-4516-8E25-9ECBDB5B46AE}" presName="childText" presStyleLbl="conFgAcc1" presStyleIdx="2" presStyleCnt="4" custScaleX="87597">
        <dgm:presLayoutVars>
          <dgm:bulletEnabled val="1"/>
        </dgm:presLayoutVars>
      </dgm:prSet>
      <dgm:spPr/>
    </dgm:pt>
    <dgm:pt modelId="{F9F9FDA3-248C-4A51-93B6-673C0FC25EC9}" type="pres">
      <dgm:prSet presAssocID="{0A35FE21-5456-41D4-996C-3D47A3EFF6EB}" presName="spaceBetweenRectangles" presStyleCnt="0"/>
      <dgm:spPr/>
    </dgm:pt>
    <dgm:pt modelId="{02BCA335-2DD3-4EF8-863B-4400D43EA935}" type="pres">
      <dgm:prSet presAssocID="{676A2791-064A-4A67-97C6-1F3307ECEDAD}" presName="parentLin" presStyleCnt="0"/>
      <dgm:spPr/>
    </dgm:pt>
    <dgm:pt modelId="{44EC3975-A24D-41A9-8A61-D3F8DF7D74E5}" type="pres">
      <dgm:prSet presAssocID="{676A2791-064A-4A67-97C6-1F3307ECEDAD}" presName="parentLeftMargin" presStyleLbl="node1" presStyleIdx="2" presStyleCnt="4"/>
      <dgm:spPr/>
      <dgm:t>
        <a:bodyPr/>
        <a:lstStyle/>
        <a:p>
          <a:endParaRPr lang="sl-SI"/>
        </a:p>
      </dgm:t>
    </dgm:pt>
    <dgm:pt modelId="{FD60694B-4985-43D9-B811-D3EEF3242E43}" type="pres">
      <dgm:prSet presAssocID="{676A2791-064A-4A67-97C6-1F3307ECEDAD}" presName="parentText" presStyleLbl="node1" presStyleIdx="3" presStyleCnt="4" custScaleX="121995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A86B40C-CD91-435D-B042-50701A699115}" type="pres">
      <dgm:prSet presAssocID="{676A2791-064A-4A67-97C6-1F3307ECEDAD}" presName="negativeSpace" presStyleCnt="0"/>
      <dgm:spPr/>
    </dgm:pt>
    <dgm:pt modelId="{EE10CE6F-2355-4585-84E5-A8FC03BB5574}" type="pres">
      <dgm:prSet presAssocID="{676A2791-064A-4A67-97C6-1F3307ECEDAD}" presName="childText" presStyleLbl="conFgAcc1" presStyleIdx="3" presStyleCnt="4" custScaleX="87597">
        <dgm:presLayoutVars>
          <dgm:bulletEnabled val="1"/>
        </dgm:presLayoutVars>
      </dgm:prSet>
      <dgm:spPr/>
    </dgm:pt>
  </dgm:ptLst>
  <dgm:cxnLst>
    <dgm:cxn modelId="{F3B7FFDA-3967-44C5-9A09-5839AD8150FE}" type="presOf" srcId="{DD2A31F5-F727-4E14-A3FB-A561E6F39C5F}" destId="{68994824-9429-43F6-8CF6-02DD35FAA82A}" srcOrd="1" destOrd="0" presId="urn:microsoft.com/office/officeart/2005/8/layout/list1"/>
    <dgm:cxn modelId="{D9BFCC32-F548-4815-B121-9B1755FB8907}" srcId="{23C963DB-A0BB-481F-93D7-990F6E618063}" destId="{6E5B52C5-FCCD-4B04-89FC-7C36FB249AE6}" srcOrd="1" destOrd="0" parTransId="{E60D3B89-0D37-4635-804B-66C7E41705D0}" sibTransId="{BAEE2973-AB0B-4CC2-9EEA-EC022E84FF79}"/>
    <dgm:cxn modelId="{88DABBCF-5795-4931-8CD4-0BFAF047B4B7}" srcId="{23C963DB-A0BB-481F-93D7-990F6E618063}" destId="{676A2791-064A-4A67-97C6-1F3307ECEDAD}" srcOrd="3" destOrd="0" parTransId="{B8FA9AA5-9D23-402E-AF3E-D3025302681D}" sibTransId="{85E7D0C5-B553-4DB9-BE1A-E0242F540AE9}"/>
    <dgm:cxn modelId="{65C0FF53-E8C9-4F21-8FE4-400D624D553D}" srcId="{23C963DB-A0BB-481F-93D7-990F6E618063}" destId="{4E117A72-AF04-4516-8E25-9ECBDB5B46AE}" srcOrd="2" destOrd="0" parTransId="{063DE3CE-EEDF-40BB-AB16-6C8A952D61A9}" sibTransId="{0A35FE21-5456-41D4-996C-3D47A3EFF6EB}"/>
    <dgm:cxn modelId="{9C729C4E-CF84-42A2-B3AD-448C240A0FCF}" type="presOf" srcId="{4E117A72-AF04-4516-8E25-9ECBDB5B46AE}" destId="{A4AFF18C-B34D-40A3-9C89-35F78E6C5062}" srcOrd="0" destOrd="0" presId="urn:microsoft.com/office/officeart/2005/8/layout/list1"/>
    <dgm:cxn modelId="{298E8C36-02F6-48E2-B00B-B85149AB83E1}" type="presOf" srcId="{676A2791-064A-4A67-97C6-1F3307ECEDAD}" destId="{44EC3975-A24D-41A9-8A61-D3F8DF7D74E5}" srcOrd="0" destOrd="0" presId="urn:microsoft.com/office/officeart/2005/8/layout/list1"/>
    <dgm:cxn modelId="{4B9DE132-6EF7-4E1C-83EA-A213BD376DCC}" type="presOf" srcId="{6E5B52C5-FCCD-4B04-89FC-7C36FB249AE6}" destId="{E383A8B4-566D-47A5-B807-CC832B3DB638}" srcOrd="0" destOrd="0" presId="urn:microsoft.com/office/officeart/2005/8/layout/list1"/>
    <dgm:cxn modelId="{5E3E8D49-B0CB-4513-92ED-22F4574A9014}" type="presOf" srcId="{4E117A72-AF04-4516-8E25-9ECBDB5B46AE}" destId="{2140D5F7-9257-406B-887E-334CB2A33911}" srcOrd="1" destOrd="0" presId="urn:microsoft.com/office/officeart/2005/8/layout/list1"/>
    <dgm:cxn modelId="{E22AC16D-4115-4D9C-BA56-5C4BD7F5CB15}" type="presOf" srcId="{23C963DB-A0BB-481F-93D7-990F6E618063}" destId="{5617F8DE-B08E-455D-8A61-95CD01DCA894}" srcOrd="0" destOrd="0" presId="urn:microsoft.com/office/officeart/2005/8/layout/list1"/>
    <dgm:cxn modelId="{5AC78B31-AA00-48DE-A32C-A0A3611A7A2E}" type="presOf" srcId="{676A2791-064A-4A67-97C6-1F3307ECEDAD}" destId="{FD60694B-4985-43D9-B811-D3EEF3242E43}" srcOrd="1" destOrd="0" presId="urn:microsoft.com/office/officeart/2005/8/layout/list1"/>
    <dgm:cxn modelId="{90E67D47-9C1D-4195-9B82-79162C97478E}" type="presOf" srcId="{6E5B52C5-FCCD-4B04-89FC-7C36FB249AE6}" destId="{81F3B566-DE50-4DD0-8331-3E3A61B8F56E}" srcOrd="1" destOrd="0" presId="urn:microsoft.com/office/officeart/2005/8/layout/list1"/>
    <dgm:cxn modelId="{82C7C130-9D90-44E3-A68C-BBBEE3954495}" srcId="{23C963DB-A0BB-481F-93D7-990F6E618063}" destId="{DD2A31F5-F727-4E14-A3FB-A561E6F39C5F}" srcOrd="0" destOrd="0" parTransId="{595626CA-B61B-413B-BA77-FB061F494F84}" sibTransId="{910C9FE9-43C2-48D0-AD72-DC90B049A3DD}"/>
    <dgm:cxn modelId="{99A6FD74-CB5F-47CB-A7FB-F67668A3C4F0}" type="presOf" srcId="{DD2A31F5-F727-4E14-A3FB-A561E6F39C5F}" destId="{00B299E8-260B-4B98-9C02-CB24A3300766}" srcOrd="0" destOrd="0" presId="urn:microsoft.com/office/officeart/2005/8/layout/list1"/>
    <dgm:cxn modelId="{E4213965-0982-456F-B564-732A01F18787}" type="presParOf" srcId="{5617F8DE-B08E-455D-8A61-95CD01DCA894}" destId="{55BA7FED-BCE1-40E2-8283-EE53674FA380}" srcOrd="0" destOrd="0" presId="urn:microsoft.com/office/officeart/2005/8/layout/list1"/>
    <dgm:cxn modelId="{2AEAA94C-0E22-464C-B2C0-865ECA7E11F9}" type="presParOf" srcId="{55BA7FED-BCE1-40E2-8283-EE53674FA380}" destId="{00B299E8-260B-4B98-9C02-CB24A3300766}" srcOrd="0" destOrd="0" presId="urn:microsoft.com/office/officeart/2005/8/layout/list1"/>
    <dgm:cxn modelId="{F98D4F86-F28F-444D-9B5B-1538CBBEC912}" type="presParOf" srcId="{55BA7FED-BCE1-40E2-8283-EE53674FA380}" destId="{68994824-9429-43F6-8CF6-02DD35FAA82A}" srcOrd="1" destOrd="0" presId="urn:microsoft.com/office/officeart/2005/8/layout/list1"/>
    <dgm:cxn modelId="{54A67AF8-DB1F-4CC0-8158-B6757CDEC2C3}" type="presParOf" srcId="{5617F8DE-B08E-455D-8A61-95CD01DCA894}" destId="{6A683A15-1243-4492-8ED1-85EFFC75E028}" srcOrd="1" destOrd="0" presId="urn:microsoft.com/office/officeart/2005/8/layout/list1"/>
    <dgm:cxn modelId="{AA40A968-D2BA-46BE-9B68-64882C287BC8}" type="presParOf" srcId="{5617F8DE-B08E-455D-8A61-95CD01DCA894}" destId="{C619C8FD-2F70-488C-A1E2-C3E4A2BF295F}" srcOrd="2" destOrd="0" presId="urn:microsoft.com/office/officeart/2005/8/layout/list1"/>
    <dgm:cxn modelId="{45ED504D-076A-4CA1-9075-5F34F28E3392}" type="presParOf" srcId="{5617F8DE-B08E-455D-8A61-95CD01DCA894}" destId="{D91F0934-E3BE-4E16-B01C-7D58A808F1E8}" srcOrd="3" destOrd="0" presId="urn:microsoft.com/office/officeart/2005/8/layout/list1"/>
    <dgm:cxn modelId="{FA54F97E-6AB5-4C19-B8D1-13733B6465F4}" type="presParOf" srcId="{5617F8DE-B08E-455D-8A61-95CD01DCA894}" destId="{689AF4A3-5C76-46C1-92C5-91C8DDDCDC36}" srcOrd="4" destOrd="0" presId="urn:microsoft.com/office/officeart/2005/8/layout/list1"/>
    <dgm:cxn modelId="{25A088AA-E308-4221-A6C0-6B93BC02396A}" type="presParOf" srcId="{689AF4A3-5C76-46C1-92C5-91C8DDDCDC36}" destId="{E383A8B4-566D-47A5-B807-CC832B3DB638}" srcOrd="0" destOrd="0" presId="urn:microsoft.com/office/officeart/2005/8/layout/list1"/>
    <dgm:cxn modelId="{97E06E7F-CA1A-4A3F-AF70-EABB4D14795D}" type="presParOf" srcId="{689AF4A3-5C76-46C1-92C5-91C8DDDCDC36}" destId="{81F3B566-DE50-4DD0-8331-3E3A61B8F56E}" srcOrd="1" destOrd="0" presId="urn:microsoft.com/office/officeart/2005/8/layout/list1"/>
    <dgm:cxn modelId="{B88721B2-2534-42B9-8240-CE7B62214940}" type="presParOf" srcId="{5617F8DE-B08E-455D-8A61-95CD01DCA894}" destId="{B0CEDACE-BC67-4B81-82F0-B0C6F7100113}" srcOrd="5" destOrd="0" presId="urn:microsoft.com/office/officeart/2005/8/layout/list1"/>
    <dgm:cxn modelId="{E4E69EDB-F3B6-494B-ADC6-8F297022C095}" type="presParOf" srcId="{5617F8DE-B08E-455D-8A61-95CD01DCA894}" destId="{8875FCC4-F6E0-4C0A-BBAD-EAE26A67A4E0}" srcOrd="6" destOrd="0" presId="urn:microsoft.com/office/officeart/2005/8/layout/list1"/>
    <dgm:cxn modelId="{00E36296-B60D-4A08-AF2C-0B20AAEC539D}" type="presParOf" srcId="{5617F8DE-B08E-455D-8A61-95CD01DCA894}" destId="{3FEB9969-3673-487E-A2FC-8AC3A249B3B1}" srcOrd="7" destOrd="0" presId="urn:microsoft.com/office/officeart/2005/8/layout/list1"/>
    <dgm:cxn modelId="{80B2C1AF-FC20-4571-BD31-0888614AE464}" type="presParOf" srcId="{5617F8DE-B08E-455D-8A61-95CD01DCA894}" destId="{E2EF23AD-042D-4AA8-A56B-A50C59169A2D}" srcOrd="8" destOrd="0" presId="urn:microsoft.com/office/officeart/2005/8/layout/list1"/>
    <dgm:cxn modelId="{3A6037CA-B1A2-4556-A0F3-6040434763C7}" type="presParOf" srcId="{E2EF23AD-042D-4AA8-A56B-A50C59169A2D}" destId="{A4AFF18C-B34D-40A3-9C89-35F78E6C5062}" srcOrd="0" destOrd="0" presId="urn:microsoft.com/office/officeart/2005/8/layout/list1"/>
    <dgm:cxn modelId="{C2BF83A1-C898-4020-9A25-A7B1F5CCFCD2}" type="presParOf" srcId="{E2EF23AD-042D-4AA8-A56B-A50C59169A2D}" destId="{2140D5F7-9257-406B-887E-334CB2A33911}" srcOrd="1" destOrd="0" presId="urn:microsoft.com/office/officeart/2005/8/layout/list1"/>
    <dgm:cxn modelId="{9BC97D20-203C-4840-8BBA-7DFD2CDB7629}" type="presParOf" srcId="{5617F8DE-B08E-455D-8A61-95CD01DCA894}" destId="{370BFE3D-0599-4B71-B954-365B13FA29FE}" srcOrd="9" destOrd="0" presId="urn:microsoft.com/office/officeart/2005/8/layout/list1"/>
    <dgm:cxn modelId="{4EB4FDB8-D8DB-4572-9DFB-2C871C7EB11F}" type="presParOf" srcId="{5617F8DE-B08E-455D-8A61-95CD01DCA894}" destId="{005F9B50-8FF9-4AC1-953C-09679ED8561B}" srcOrd="10" destOrd="0" presId="urn:microsoft.com/office/officeart/2005/8/layout/list1"/>
    <dgm:cxn modelId="{E1A1F117-5FB3-4C85-8EE1-DB3B38806777}" type="presParOf" srcId="{5617F8DE-B08E-455D-8A61-95CD01DCA894}" destId="{F9F9FDA3-248C-4A51-93B6-673C0FC25EC9}" srcOrd="11" destOrd="0" presId="urn:microsoft.com/office/officeart/2005/8/layout/list1"/>
    <dgm:cxn modelId="{4130191F-30EB-4B25-8D88-80141109C95D}" type="presParOf" srcId="{5617F8DE-B08E-455D-8A61-95CD01DCA894}" destId="{02BCA335-2DD3-4EF8-863B-4400D43EA935}" srcOrd="12" destOrd="0" presId="urn:microsoft.com/office/officeart/2005/8/layout/list1"/>
    <dgm:cxn modelId="{18B1C67A-B669-4FC8-94AD-FEAA8CBB9B35}" type="presParOf" srcId="{02BCA335-2DD3-4EF8-863B-4400D43EA935}" destId="{44EC3975-A24D-41A9-8A61-D3F8DF7D74E5}" srcOrd="0" destOrd="0" presId="urn:microsoft.com/office/officeart/2005/8/layout/list1"/>
    <dgm:cxn modelId="{38CDDCB6-7C04-4E0A-9935-D89046A17DFF}" type="presParOf" srcId="{02BCA335-2DD3-4EF8-863B-4400D43EA935}" destId="{FD60694B-4985-43D9-B811-D3EEF3242E43}" srcOrd="1" destOrd="0" presId="urn:microsoft.com/office/officeart/2005/8/layout/list1"/>
    <dgm:cxn modelId="{16800F3F-B5D5-407E-9F16-5A48BD42A6AA}" type="presParOf" srcId="{5617F8DE-B08E-455D-8A61-95CD01DCA894}" destId="{6A86B40C-CD91-435D-B042-50701A699115}" srcOrd="13" destOrd="0" presId="urn:microsoft.com/office/officeart/2005/8/layout/list1"/>
    <dgm:cxn modelId="{6061209F-7092-498A-ACF9-EB98B483A912}" type="presParOf" srcId="{5617F8DE-B08E-455D-8A61-95CD01DCA894}" destId="{EE10CE6F-2355-4585-84E5-A8FC03BB557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DA289D-A7C2-4E4E-B7AE-C5B89A793DD2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1CA06C77-788C-4F5E-9D4C-6E625A7286B4}">
      <dgm:prSet phldrT="[besedilo]"/>
      <dgm:spPr/>
      <dgm:t>
        <a:bodyPr/>
        <a:lstStyle/>
        <a:p>
          <a:r>
            <a:rPr lang="sl-SI" dirty="0" smtClean="0"/>
            <a:t>Povzetek podatkov o pacientu</a:t>
          </a:r>
          <a:endParaRPr lang="sl-SI" dirty="0"/>
        </a:p>
      </dgm:t>
    </dgm:pt>
    <dgm:pt modelId="{ABD15F85-2228-447A-A97D-07065EF79FAB}" type="parTrans" cxnId="{0D13AB39-C870-4D68-8ECB-38A0F1D2CA0E}">
      <dgm:prSet/>
      <dgm:spPr/>
      <dgm:t>
        <a:bodyPr/>
        <a:lstStyle/>
        <a:p>
          <a:endParaRPr lang="sl-SI"/>
        </a:p>
      </dgm:t>
    </dgm:pt>
    <dgm:pt modelId="{4E428358-0645-465C-8B64-F8197CCD92AC}" type="sibTrans" cxnId="{0D13AB39-C870-4D68-8ECB-38A0F1D2CA0E}">
      <dgm:prSet/>
      <dgm:spPr/>
      <dgm:t>
        <a:bodyPr/>
        <a:lstStyle/>
        <a:p>
          <a:endParaRPr lang="sl-SI"/>
        </a:p>
      </dgm:t>
    </dgm:pt>
    <dgm:pt modelId="{47855908-3760-4AD7-AD91-C6E20648942D}">
      <dgm:prSet phldrT="[besedilo]"/>
      <dgm:spPr/>
      <dgm:t>
        <a:bodyPr/>
        <a:lstStyle/>
        <a:p>
          <a:r>
            <a:rPr lang="sl-SI" dirty="0" smtClean="0"/>
            <a:t>Dokumenti o pacientu (nekoč IH)</a:t>
          </a:r>
          <a:endParaRPr lang="sl-SI" dirty="0"/>
        </a:p>
      </dgm:t>
    </dgm:pt>
    <dgm:pt modelId="{255CFDFA-9606-4A64-BD80-B022D4E69435}" type="parTrans" cxnId="{0555F692-B825-4339-8E0D-77F5DDB246D3}">
      <dgm:prSet/>
      <dgm:spPr/>
      <dgm:t>
        <a:bodyPr/>
        <a:lstStyle/>
        <a:p>
          <a:endParaRPr lang="sl-SI"/>
        </a:p>
      </dgm:t>
    </dgm:pt>
    <dgm:pt modelId="{A92EE503-E106-48CF-8E35-F64C915DF265}" type="sibTrans" cxnId="{0555F692-B825-4339-8E0D-77F5DDB246D3}">
      <dgm:prSet/>
      <dgm:spPr/>
      <dgm:t>
        <a:bodyPr/>
        <a:lstStyle/>
        <a:p>
          <a:endParaRPr lang="sl-SI"/>
        </a:p>
      </dgm:t>
    </dgm:pt>
    <dgm:pt modelId="{426C22CB-5B12-444C-9459-08FDC7C76543}">
      <dgm:prSet phldrT="[besedilo]" custT="1"/>
      <dgm:spPr/>
      <dgm:t>
        <a:bodyPr/>
        <a:lstStyle/>
        <a:p>
          <a:r>
            <a:rPr lang="sl-SI" sz="2800" b="1" dirty="0" smtClean="0">
              <a:solidFill>
                <a:srgbClr val="FF0000"/>
              </a:solidFill>
            </a:rPr>
            <a:t>Centralni register podatkov o pacientu</a:t>
          </a:r>
          <a:endParaRPr lang="sl-SI" sz="2800" b="1" dirty="0">
            <a:solidFill>
              <a:srgbClr val="FF0000"/>
            </a:solidFill>
          </a:endParaRPr>
        </a:p>
      </dgm:t>
    </dgm:pt>
    <dgm:pt modelId="{9697E23C-A973-4D17-9765-D3CE23840327}" type="parTrans" cxnId="{9A06DF77-F68B-4F2B-A03E-38573347BA8C}">
      <dgm:prSet/>
      <dgm:spPr/>
      <dgm:t>
        <a:bodyPr/>
        <a:lstStyle/>
        <a:p>
          <a:endParaRPr lang="sl-SI"/>
        </a:p>
      </dgm:t>
    </dgm:pt>
    <dgm:pt modelId="{4075A13E-203B-4C3A-8682-F4DC7415D2C7}" type="sibTrans" cxnId="{9A06DF77-F68B-4F2B-A03E-38573347BA8C}">
      <dgm:prSet/>
      <dgm:spPr/>
      <dgm:t>
        <a:bodyPr/>
        <a:lstStyle/>
        <a:p>
          <a:endParaRPr lang="sl-SI"/>
        </a:p>
      </dgm:t>
    </dgm:pt>
    <dgm:pt modelId="{8A3A48E5-8EEC-4DC6-9144-FBFF32CB8293}" type="pres">
      <dgm:prSet presAssocID="{53DA289D-A7C2-4E4E-B7AE-C5B89A793DD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4BB4736F-3210-49F5-9E77-56948EC3AC3C}" type="pres">
      <dgm:prSet presAssocID="{53DA289D-A7C2-4E4E-B7AE-C5B89A793DD2}" presName="vNodes" presStyleCnt="0"/>
      <dgm:spPr/>
    </dgm:pt>
    <dgm:pt modelId="{0AA56A5B-77DB-4DC1-B75F-B7BAD66C9A86}" type="pres">
      <dgm:prSet presAssocID="{1CA06C77-788C-4F5E-9D4C-6E625A7286B4}" presName="node" presStyleLbl="node1" presStyleIdx="0" presStyleCnt="3" custScaleX="137392" custScaleY="11922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8AD2F97-8FC6-4EA2-BA6F-74B9F5CFFC68}" type="pres">
      <dgm:prSet presAssocID="{4E428358-0645-465C-8B64-F8197CCD92AC}" presName="spacerT" presStyleCnt="0"/>
      <dgm:spPr/>
    </dgm:pt>
    <dgm:pt modelId="{38B0D05D-F0CD-4692-93C3-0D21E04E706B}" type="pres">
      <dgm:prSet presAssocID="{4E428358-0645-465C-8B64-F8197CCD92AC}" presName="sibTrans" presStyleLbl="sibTrans2D1" presStyleIdx="0" presStyleCnt="2"/>
      <dgm:spPr/>
      <dgm:t>
        <a:bodyPr/>
        <a:lstStyle/>
        <a:p>
          <a:endParaRPr lang="sl-SI"/>
        </a:p>
      </dgm:t>
    </dgm:pt>
    <dgm:pt modelId="{202FAAE8-8585-4137-AAD1-0628B3C423CE}" type="pres">
      <dgm:prSet presAssocID="{4E428358-0645-465C-8B64-F8197CCD92AC}" presName="spacerB" presStyleCnt="0"/>
      <dgm:spPr/>
    </dgm:pt>
    <dgm:pt modelId="{582692E6-E5A9-4B23-B7A4-2920628FAF06}" type="pres">
      <dgm:prSet presAssocID="{47855908-3760-4AD7-AD91-C6E20648942D}" presName="node" presStyleLbl="node1" presStyleIdx="1" presStyleCnt="3" custScaleX="142995" custScaleY="136898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2747F30-6C32-44FC-BC40-8F8E60AE7B3A}" type="pres">
      <dgm:prSet presAssocID="{53DA289D-A7C2-4E4E-B7AE-C5B89A793DD2}" presName="sibTransLast" presStyleLbl="sibTrans2D1" presStyleIdx="1" presStyleCnt="2"/>
      <dgm:spPr/>
      <dgm:t>
        <a:bodyPr/>
        <a:lstStyle/>
        <a:p>
          <a:endParaRPr lang="sl-SI"/>
        </a:p>
      </dgm:t>
    </dgm:pt>
    <dgm:pt modelId="{30EDD1FC-F82B-437A-92D8-7D5F45860E8A}" type="pres">
      <dgm:prSet presAssocID="{53DA289D-A7C2-4E4E-B7AE-C5B89A793DD2}" presName="connectorText" presStyleLbl="sibTrans2D1" presStyleIdx="1" presStyleCnt="2"/>
      <dgm:spPr/>
      <dgm:t>
        <a:bodyPr/>
        <a:lstStyle/>
        <a:p>
          <a:endParaRPr lang="sl-SI"/>
        </a:p>
      </dgm:t>
    </dgm:pt>
    <dgm:pt modelId="{03EF3470-2FC1-485A-8436-A5BA04B9A4B0}" type="pres">
      <dgm:prSet presAssocID="{53DA289D-A7C2-4E4E-B7AE-C5B89A793DD2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9A06DF77-F68B-4F2B-A03E-38573347BA8C}" srcId="{53DA289D-A7C2-4E4E-B7AE-C5B89A793DD2}" destId="{426C22CB-5B12-444C-9459-08FDC7C76543}" srcOrd="2" destOrd="0" parTransId="{9697E23C-A973-4D17-9765-D3CE23840327}" sibTransId="{4075A13E-203B-4C3A-8682-F4DC7415D2C7}"/>
    <dgm:cxn modelId="{46C28A9F-9452-4D52-A13F-74CD19AB8CED}" type="presOf" srcId="{426C22CB-5B12-444C-9459-08FDC7C76543}" destId="{03EF3470-2FC1-485A-8436-A5BA04B9A4B0}" srcOrd="0" destOrd="0" presId="urn:microsoft.com/office/officeart/2005/8/layout/equation2"/>
    <dgm:cxn modelId="{B4E71F7A-D0A1-48DD-BF11-74C3F38F2299}" type="presOf" srcId="{A92EE503-E106-48CF-8E35-F64C915DF265}" destId="{D2747F30-6C32-44FC-BC40-8F8E60AE7B3A}" srcOrd="0" destOrd="0" presId="urn:microsoft.com/office/officeart/2005/8/layout/equation2"/>
    <dgm:cxn modelId="{6E69A373-10E2-4BD4-9055-EB7E7BBDC2D8}" type="presOf" srcId="{A92EE503-E106-48CF-8E35-F64C915DF265}" destId="{30EDD1FC-F82B-437A-92D8-7D5F45860E8A}" srcOrd="1" destOrd="0" presId="urn:microsoft.com/office/officeart/2005/8/layout/equation2"/>
    <dgm:cxn modelId="{C78BFE98-C9E8-4095-B260-FF673429CD24}" type="presOf" srcId="{1CA06C77-788C-4F5E-9D4C-6E625A7286B4}" destId="{0AA56A5B-77DB-4DC1-B75F-B7BAD66C9A86}" srcOrd="0" destOrd="0" presId="urn:microsoft.com/office/officeart/2005/8/layout/equation2"/>
    <dgm:cxn modelId="{0BDC52B0-8D4C-42B0-86A7-42BE669FAAEC}" type="presOf" srcId="{53DA289D-A7C2-4E4E-B7AE-C5B89A793DD2}" destId="{8A3A48E5-8EEC-4DC6-9144-FBFF32CB8293}" srcOrd="0" destOrd="0" presId="urn:microsoft.com/office/officeart/2005/8/layout/equation2"/>
    <dgm:cxn modelId="{1968BA0E-29BE-4C6C-91D9-34B3182C6D30}" type="presOf" srcId="{4E428358-0645-465C-8B64-F8197CCD92AC}" destId="{38B0D05D-F0CD-4692-93C3-0D21E04E706B}" srcOrd="0" destOrd="0" presId="urn:microsoft.com/office/officeart/2005/8/layout/equation2"/>
    <dgm:cxn modelId="{0D13AB39-C870-4D68-8ECB-38A0F1D2CA0E}" srcId="{53DA289D-A7C2-4E4E-B7AE-C5B89A793DD2}" destId="{1CA06C77-788C-4F5E-9D4C-6E625A7286B4}" srcOrd="0" destOrd="0" parTransId="{ABD15F85-2228-447A-A97D-07065EF79FAB}" sibTransId="{4E428358-0645-465C-8B64-F8197CCD92AC}"/>
    <dgm:cxn modelId="{C30B3FFF-3989-411A-B9D8-FF0F245163B8}" type="presOf" srcId="{47855908-3760-4AD7-AD91-C6E20648942D}" destId="{582692E6-E5A9-4B23-B7A4-2920628FAF06}" srcOrd="0" destOrd="0" presId="urn:microsoft.com/office/officeart/2005/8/layout/equation2"/>
    <dgm:cxn modelId="{0555F692-B825-4339-8E0D-77F5DDB246D3}" srcId="{53DA289D-A7C2-4E4E-B7AE-C5B89A793DD2}" destId="{47855908-3760-4AD7-AD91-C6E20648942D}" srcOrd="1" destOrd="0" parTransId="{255CFDFA-9606-4A64-BD80-B022D4E69435}" sibTransId="{A92EE503-E106-48CF-8E35-F64C915DF265}"/>
    <dgm:cxn modelId="{3F0AB4CE-D2CC-433E-8B1B-A796F0E117CD}" type="presParOf" srcId="{8A3A48E5-8EEC-4DC6-9144-FBFF32CB8293}" destId="{4BB4736F-3210-49F5-9E77-56948EC3AC3C}" srcOrd="0" destOrd="0" presId="urn:microsoft.com/office/officeart/2005/8/layout/equation2"/>
    <dgm:cxn modelId="{8B89ED67-6F8C-4615-9A9D-2B263CD8B13E}" type="presParOf" srcId="{4BB4736F-3210-49F5-9E77-56948EC3AC3C}" destId="{0AA56A5B-77DB-4DC1-B75F-B7BAD66C9A86}" srcOrd="0" destOrd="0" presId="urn:microsoft.com/office/officeart/2005/8/layout/equation2"/>
    <dgm:cxn modelId="{C85E2239-B49C-43F0-ABC8-B2A7E600EE7D}" type="presParOf" srcId="{4BB4736F-3210-49F5-9E77-56948EC3AC3C}" destId="{58AD2F97-8FC6-4EA2-BA6F-74B9F5CFFC68}" srcOrd="1" destOrd="0" presId="urn:microsoft.com/office/officeart/2005/8/layout/equation2"/>
    <dgm:cxn modelId="{B7C90C65-A621-4451-8C22-B073F1FF60A2}" type="presParOf" srcId="{4BB4736F-3210-49F5-9E77-56948EC3AC3C}" destId="{38B0D05D-F0CD-4692-93C3-0D21E04E706B}" srcOrd="2" destOrd="0" presId="urn:microsoft.com/office/officeart/2005/8/layout/equation2"/>
    <dgm:cxn modelId="{DCB66750-C389-452F-8973-52F0713DE63F}" type="presParOf" srcId="{4BB4736F-3210-49F5-9E77-56948EC3AC3C}" destId="{202FAAE8-8585-4137-AAD1-0628B3C423CE}" srcOrd="3" destOrd="0" presId="urn:microsoft.com/office/officeart/2005/8/layout/equation2"/>
    <dgm:cxn modelId="{F27449F2-612E-47B5-8345-B81B710B9A9A}" type="presParOf" srcId="{4BB4736F-3210-49F5-9E77-56948EC3AC3C}" destId="{582692E6-E5A9-4B23-B7A4-2920628FAF06}" srcOrd="4" destOrd="0" presId="urn:microsoft.com/office/officeart/2005/8/layout/equation2"/>
    <dgm:cxn modelId="{D3719F0A-CEEC-407E-AE90-A508C8C47DFF}" type="presParOf" srcId="{8A3A48E5-8EEC-4DC6-9144-FBFF32CB8293}" destId="{D2747F30-6C32-44FC-BC40-8F8E60AE7B3A}" srcOrd="1" destOrd="0" presId="urn:microsoft.com/office/officeart/2005/8/layout/equation2"/>
    <dgm:cxn modelId="{3084BD9E-E411-40BF-AF0E-1207E0B6807F}" type="presParOf" srcId="{D2747F30-6C32-44FC-BC40-8F8E60AE7B3A}" destId="{30EDD1FC-F82B-437A-92D8-7D5F45860E8A}" srcOrd="0" destOrd="0" presId="urn:microsoft.com/office/officeart/2005/8/layout/equation2"/>
    <dgm:cxn modelId="{41EF1250-E97E-45E9-8604-2CD0F496E818}" type="presParOf" srcId="{8A3A48E5-8EEC-4DC6-9144-FBFF32CB8293}" destId="{03EF3470-2FC1-485A-8436-A5BA04B9A4B0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F2A030B-3156-4DA3-B219-5A72FB914DEE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4E89A4A1-98B0-442C-8193-83775937B9EF}">
      <dgm:prSet/>
      <dgm:spPr/>
      <dgm:t>
        <a:bodyPr/>
        <a:lstStyle/>
        <a:p>
          <a:r>
            <a:rPr lang="sl-SI" b="1" u="none" dirty="0" smtClean="0">
              <a:solidFill>
                <a:schemeClr val="bg1"/>
              </a:solidFill>
            </a:rPr>
            <a:t>"</a:t>
          </a:r>
          <a:r>
            <a:rPr lang="sl-SI" b="0" u="none" dirty="0" smtClean="0">
              <a:solidFill>
                <a:schemeClr val="bg1"/>
              </a:solidFill>
            </a:rPr>
            <a:t>Proces obravnave možganske kapi oz. njenih simptomov, pri katerem z elektronskimi, vizualnimi in avdio komunikacijami preskrbimo diagnostično in </a:t>
          </a:r>
          <a:r>
            <a:rPr lang="sl-SI" b="0" u="none" dirty="0" err="1" smtClean="0">
              <a:solidFill>
                <a:schemeClr val="bg1"/>
              </a:solidFill>
            </a:rPr>
            <a:t>konzultacijsko</a:t>
          </a:r>
          <a:r>
            <a:rPr lang="sl-SI" b="0" u="none" dirty="0" smtClean="0">
              <a:solidFill>
                <a:schemeClr val="bg1"/>
              </a:solidFill>
            </a:rPr>
            <a:t> podporo zdravstvenim delavcem v oddaljenih krajih, </a:t>
          </a:r>
          <a:r>
            <a:rPr lang="sl-SI" b="0" u="none" dirty="0" err="1" smtClean="0">
              <a:solidFill>
                <a:schemeClr val="bg1"/>
              </a:solidFill>
            </a:rPr>
            <a:t>asistiramo</a:t>
          </a:r>
          <a:r>
            <a:rPr lang="sl-SI" b="0" u="none" dirty="0" smtClean="0">
              <a:solidFill>
                <a:schemeClr val="bg1"/>
              </a:solidFill>
            </a:rPr>
            <a:t> in neposredno zdravimo bolnike v oddaljenih krajih in izboljšamo strokovno znanje oddaljenih centrov z medicinsko oskrbo".</a:t>
          </a:r>
          <a:endParaRPr lang="sl-SI" b="0" u="none" dirty="0"/>
        </a:p>
      </dgm:t>
    </dgm:pt>
    <dgm:pt modelId="{B7849447-BA1B-4DBE-9A51-FCCE65DBA45E}" type="parTrans" cxnId="{EF3CDF25-612A-46C0-8211-8B1D91CBC37E}">
      <dgm:prSet/>
      <dgm:spPr/>
      <dgm:t>
        <a:bodyPr/>
        <a:lstStyle/>
        <a:p>
          <a:endParaRPr lang="sl-SI"/>
        </a:p>
      </dgm:t>
    </dgm:pt>
    <dgm:pt modelId="{33C3539D-47B4-4D89-99C9-231CFED1348C}" type="sibTrans" cxnId="{EF3CDF25-612A-46C0-8211-8B1D91CBC37E}">
      <dgm:prSet/>
      <dgm:spPr/>
      <dgm:t>
        <a:bodyPr/>
        <a:lstStyle/>
        <a:p>
          <a:endParaRPr lang="sl-SI"/>
        </a:p>
      </dgm:t>
    </dgm:pt>
    <dgm:pt modelId="{85020795-802A-4DB3-A5C6-3B27A4DB1C5B}" type="pres">
      <dgm:prSet presAssocID="{5F2A030B-3156-4DA3-B219-5A72FB914DE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9F6099E7-3B10-494B-B1A4-D303E2067C59}" type="pres">
      <dgm:prSet presAssocID="{4E89A4A1-98B0-442C-8193-83775937B9EF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EF3CDF25-612A-46C0-8211-8B1D91CBC37E}" srcId="{5F2A030B-3156-4DA3-B219-5A72FB914DEE}" destId="{4E89A4A1-98B0-442C-8193-83775937B9EF}" srcOrd="0" destOrd="0" parTransId="{B7849447-BA1B-4DBE-9A51-FCCE65DBA45E}" sibTransId="{33C3539D-47B4-4D89-99C9-231CFED1348C}"/>
    <dgm:cxn modelId="{A5768F18-71F7-4570-9AF7-A50BAC0377F9}" type="presOf" srcId="{5F2A030B-3156-4DA3-B219-5A72FB914DEE}" destId="{85020795-802A-4DB3-A5C6-3B27A4DB1C5B}" srcOrd="0" destOrd="0" presId="urn:microsoft.com/office/officeart/2005/8/layout/cycle7"/>
    <dgm:cxn modelId="{99C00818-7FB0-43B4-BF54-B05C7C364958}" type="presOf" srcId="{4E89A4A1-98B0-442C-8193-83775937B9EF}" destId="{9F6099E7-3B10-494B-B1A4-D303E2067C59}" srcOrd="0" destOrd="0" presId="urn:microsoft.com/office/officeart/2005/8/layout/cycle7"/>
    <dgm:cxn modelId="{6F0E092F-D0FB-4BE9-B67A-7B012BA20C76}" type="presParOf" srcId="{85020795-802A-4DB3-A5C6-3B27A4DB1C5B}" destId="{9F6099E7-3B10-494B-B1A4-D303E2067C59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495471E-8AC5-49A8-90FB-8F0E2E7612A3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F640B760-4819-45A6-B478-68F5454082C9}">
      <dgm:prSet phldrT="[besedilo]"/>
      <dgm:spPr/>
      <dgm:t>
        <a:bodyPr/>
        <a:lstStyle/>
        <a:p>
          <a:r>
            <a:rPr lang="sl-SI" dirty="0" smtClean="0"/>
            <a:t>Pridobitve</a:t>
          </a:r>
          <a:endParaRPr lang="sl-SI" dirty="0"/>
        </a:p>
      </dgm:t>
    </dgm:pt>
    <dgm:pt modelId="{2E689E19-3772-4806-A55F-87F33D1B230F}" type="parTrans" cxnId="{E712043A-E9DC-4087-9416-49393D31C476}">
      <dgm:prSet/>
      <dgm:spPr/>
      <dgm:t>
        <a:bodyPr/>
        <a:lstStyle/>
        <a:p>
          <a:endParaRPr lang="sl-SI"/>
        </a:p>
      </dgm:t>
    </dgm:pt>
    <dgm:pt modelId="{CCD15DAA-4BEF-4EB2-99EB-960EA490331D}" type="sibTrans" cxnId="{E712043A-E9DC-4087-9416-49393D31C476}">
      <dgm:prSet/>
      <dgm:spPr/>
      <dgm:t>
        <a:bodyPr/>
        <a:lstStyle/>
        <a:p>
          <a:endParaRPr lang="sl-SI"/>
        </a:p>
      </dgm:t>
    </dgm:pt>
    <dgm:pt modelId="{523AEEB2-3E4E-44E8-8799-D3B34589E58E}">
      <dgm:prSet phldrT="[besedilo]"/>
      <dgm:spPr/>
      <dgm:t>
        <a:bodyPr/>
        <a:lstStyle/>
        <a:p>
          <a:r>
            <a:rPr lang="sl-SI" dirty="0" smtClean="0"/>
            <a:t>Terminološki strežnik</a:t>
          </a:r>
          <a:endParaRPr lang="sl-SI" dirty="0"/>
        </a:p>
      </dgm:t>
    </dgm:pt>
    <dgm:pt modelId="{9C066F52-A9C9-4065-83BA-43CFFA89706B}" type="parTrans" cxnId="{594EDF76-793F-4CBC-AB90-75B581C6C668}">
      <dgm:prSet/>
      <dgm:spPr/>
      <dgm:t>
        <a:bodyPr/>
        <a:lstStyle/>
        <a:p>
          <a:endParaRPr lang="sl-SI"/>
        </a:p>
      </dgm:t>
    </dgm:pt>
    <dgm:pt modelId="{CA5CC964-AA53-4024-BC22-BC99C23A4FB4}" type="sibTrans" cxnId="{594EDF76-793F-4CBC-AB90-75B581C6C668}">
      <dgm:prSet/>
      <dgm:spPr/>
      <dgm:t>
        <a:bodyPr/>
        <a:lstStyle/>
        <a:p>
          <a:endParaRPr lang="sl-SI"/>
        </a:p>
      </dgm:t>
    </dgm:pt>
    <dgm:pt modelId="{0C8170C7-48C0-4051-9ED8-0DA17818EFCB}">
      <dgm:prSet phldrT="[besedilo]"/>
      <dgm:spPr/>
      <dgm:t>
        <a:bodyPr/>
        <a:lstStyle/>
        <a:p>
          <a:r>
            <a:rPr lang="sl-SI" dirty="0" smtClean="0"/>
            <a:t>Infrastruktura za strukturiran zapis kliničnih podatkov na nacionalni ravni</a:t>
          </a:r>
          <a:endParaRPr lang="sl-SI" dirty="0"/>
        </a:p>
      </dgm:t>
    </dgm:pt>
    <dgm:pt modelId="{59E88131-D371-4782-ABDB-2622397ACF45}" type="parTrans" cxnId="{599BA3C6-B74C-4879-8DD6-7C53C0C45EE3}">
      <dgm:prSet/>
      <dgm:spPr/>
      <dgm:t>
        <a:bodyPr/>
        <a:lstStyle/>
        <a:p>
          <a:endParaRPr lang="sl-SI"/>
        </a:p>
      </dgm:t>
    </dgm:pt>
    <dgm:pt modelId="{B7428058-B863-42CF-A17C-5715C5A031A4}" type="sibTrans" cxnId="{599BA3C6-B74C-4879-8DD6-7C53C0C45EE3}">
      <dgm:prSet/>
      <dgm:spPr/>
      <dgm:t>
        <a:bodyPr/>
        <a:lstStyle/>
        <a:p>
          <a:endParaRPr lang="sl-SI"/>
        </a:p>
      </dgm:t>
    </dgm:pt>
    <dgm:pt modelId="{195AE0F1-47A1-4B58-B092-16CD91F0B246}">
      <dgm:prSet phldrT="[besedilo]" custT="1"/>
      <dgm:spPr/>
      <dgm:t>
        <a:bodyPr/>
        <a:lstStyle/>
        <a:p>
          <a:pPr algn="ctr"/>
          <a:r>
            <a:rPr lang="sl-SI" sz="1900" dirty="0" smtClean="0"/>
            <a:t>Povzetek podatkov o pacientu</a:t>
          </a:r>
        </a:p>
        <a:p>
          <a:pPr algn="l"/>
          <a:r>
            <a:rPr lang="sl-SI" sz="1600" dirty="0" smtClean="0"/>
            <a:t>Identifikacijski podatki (pacient, zdravnik, pooblaščene osebe, pisne izjave)</a:t>
          </a:r>
        </a:p>
        <a:p>
          <a:pPr algn="l"/>
          <a:r>
            <a:rPr lang="sl-SI" sz="1600" dirty="0" smtClean="0"/>
            <a:t>Zdravstveni podatki brez časovne omejitve (kronične bolezni, alergije, cepljenja, večji medicinski posegi, invalidnost)</a:t>
          </a:r>
        </a:p>
        <a:p>
          <a:pPr algn="l"/>
          <a:r>
            <a:rPr lang="sl-SI" sz="1600" dirty="0" smtClean="0"/>
            <a:t>Zdravstveni podatki s časovno omejitvijo (nosečnost, zdravstvena stanja, zdravila, medicinski pripomočki -  zadnjih 6 mesecev</a:t>
          </a:r>
          <a:r>
            <a:rPr lang="sl-SI" sz="1900" dirty="0" smtClean="0"/>
            <a:t>) </a:t>
          </a:r>
          <a:endParaRPr lang="sl-SI" sz="1900" dirty="0"/>
        </a:p>
      </dgm:t>
    </dgm:pt>
    <dgm:pt modelId="{4A890895-D66D-40F4-867D-B04158F2C2CA}" type="parTrans" cxnId="{3313664B-C59C-42D9-B5DF-EDB8214BB9F5}">
      <dgm:prSet/>
      <dgm:spPr/>
      <dgm:t>
        <a:bodyPr/>
        <a:lstStyle/>
        <a:p>
          <a:endParaRPr lang="sl-SI"/>
        </a:p>
      </dgm:t>
    </dgm:pt>
    <dgm:pt modelId="{C078922B-13D1-40BE-8AA7-3C6610868175}" type="sibTrans" cxnId="{3313664B-C59C-42D9-B5DF-EDB8214BB9F5}">
      <dgm:prSet/>
      <dgm:spPr/>
      <dgm:t>
        <a:bodyPr/>
        <a:lstStyle/>
        <a:p>
          <a:endParaRPr lang="sl-SI"/>
        </a:p>
      </dgm:t>
    </dgm:pt>
    <dgm:pt modelId="{25A73EB0-4D1E-436E-AE47-50F891F5201C}" type="pres">
      <dgm:prSet presAssocID="{B495471E-8AC5-49A8-90FB-8F0E2E7612A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46607064-59C5-4F1C-89D6-8E433B3ED752}" type="pres">
      <dgm:prSet presAssocID="{F640B760-4819-45A6-B478-68F5454082C9}" presName="roof" presStyleLbl="dkBgShp" presStyleIdx="0" presStyleCnt="2" custLinFactNeighborX="-8911"/>
      <dgm:spPr/>
      <dgm:t>
        <a:bodyPr/>
        <a:lstStyle/>
        <a:p>
          <a:endParaRPr lang="sl-SI"/>
        </a:p>
      </dgm:t>
    </dgm:pt>
    <dgm:pt modelId="{8C9105AD-1BB3-43FF-98DE-43A9DF4399ED}" type="pres">
      <dgm:prSet presAssocID="{F640B760-4819-45A6-B478-68F5454082C9}" presName="pillars" presStyleCnt="0"/>
      <dgm:spPr/>
    </dgm:pt>
    <dgm:pt modelId="{D062F8E2-8DB6-493B-BAA6-892B2A0DCFD4}" type="pres">
      <dgm:prSet presAssocID="{F640B760-4819-45A6-B478-68F5454082C9}" presName="pillar1" presStyleLbl="node1" presStyleIdx="0" presStyleCnt="3" custScaleX="50241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2FED5AD-4526-49D1-B819-7605E903B510}" type="pres">
      <dgm:prSet presAssocID="{0C8170C7-48C0-4051-9ED8-0DA17818EFCB}" presName="pillarX" presStyleLbl="node1" presStyleIdx="1" presStyleCnt="3" custScaleX="3963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5D41E19-A665-4CF8-8E4B-C433F483FE14}" type="pres">
      <dgm:prSet presAssocID="{195AE0F1-47A1-4B58-B092-16CD91F0B246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6DAA93F-69B6-4C61-9143-07B253EE8D70}" type="pres">
      <dgm:prSet presAssocID="{F640B760-4819-45A6-B478-68F5454082C9}" presName="base" presStyleLbl="dkBgShp" presStyleIdx="1" presStyleCnt="2"/>
      <dgm:spPr/>
    </dgm:pt>
  </dgm:ptLst>
  <dgm:cxnLst>
    <dgm:cxn modelId="{594EDF76-793F-4CBC-AB90-75B581C6C668}" srcId="{F640B760-4819-45A6-B478-68F5454082C9}" destId="{523AEEB2-3E4E-44E8-8799-D3B34589E58E}" srcOrd="0" destOrd="0" parTransId="{9C066F52-A9C9-4065-83BA-43CFFA89706B}" sibTransId="{CA5CC964-AA53-4024-BC22-BC99C23A4FB4}"/>
    <dgm:cxn modelId="{0C530DB8-F99A-4A35-9723-83243B159F0E}" type="presOf" srcId="{523AEEB2-3E4E-44E8-8799-D3B34589E58E}" destId="{D062F8E2-8DB6-493B-BAA6-892B2A0DCFD4}" srcOrd="0" destOrd="0" presId="urn:microsoft.com/office/officeart/2005/8/layout/hList3"/>
    <dgm:cxn modelId="{3313664B-C59C-42D9-B5DF-EDB8214BB9F5}" srcId="{F640B760-4819-45A6-B478-68F5454082C9}" destId="{195AE0F1-47A1-4B58-B092-16CD91F0B246}" srcOrd="2" destOrd="0" parTransId="{4A890895-D66D-40F4-867D-B04158F2C2CA}" sibTransId="{C078922B-13D1-40BE-8AA7-3C6610868175}"/>
    <dgm:cxn modelId="{0A504806-5358-4766-AEDE-4E2AA1C6F176}" type="presOf" srcId="{195AE0F1-47A1-4B58-B092-16CD91F0B246}" destId="{75D41E19-A665-4CF8-8E4B-C433F483FE14}" srcOrd="0" destOrd="0" presId="urn:microsoft.com/office/officeart/2005/8/layout/hList3"/>
    <dgm:cxn modelId="{40B45771-FE1D-4E0A-9993-4DDDDC3843EB}" type="presOf" srcId="{0C8170C7-48C0-4051-9ED8-0DA17818EFCB}" destId="{F2FED5AD-4526-49D1-B819-7605E903B510}" srcOrd="0" destOrd="0" presId="urn:microsoft.com/office/officeart/2005/8/layout/hList3"/>
    <dgm:cxn modelId="{459163C8-4090-42C8-BA34-876822DF50E1}" type="presOf" srcId="{F640B760-4819-45A6-B478-68F5454082C9}" destId="{46607064-59C5-4F1C-89D6-8E433B3ED752}" srcOrd="0" destOrd="0" presId="urn:microsoft.com/office/officeart/2005/8/layout/hList3"/>
    <dgm:cxn modelId="{1CF9E23B-00BE-444E-A96D-34EC82C6E3E1}" type="presOf" srcId="{B495471E-8AC5-49A8-90FB-8F0E2E7612A3}" destId="{25A73EB0-4D1E-436E-AE47-50F891F5201C}" srcOrd="0" destOrd="0" presId="urn:microsoft.com/office/officeart/2005/8/layout/hList3"/>
    <dgm:cxn modelId="{E712043A-E9DC-4087-9416-49393D31C476}" srcId="{B495471E-8AC5-49A8-90FB-8F0E2E7612A3}" destId="{F640B760-4819-45A6-B478-68F5454082C9}" srcOrd="0" destOrd="0" parTransId="{2E689E19-3772-4806-A55F-87F33D1B230F}" sibTransId="{CCD15DAA-4BEF-4EB2-99EB-960EA490331D}"/>
    <dgm:cxn modelId="{599BA3C6-B74C-4879-8DD6-7C53C0C45EE3}" srcId="{F640B760-4819-45A6-B478-68F5454082C9}" destId="{0C8170C7-48C0-4051-9ED8-0DA17818EFCB}" srcOrd="1" destOrd="0" parTransId="{59E88131-D371-4782-ABDB-2622397ACF45}" sibTransId="{B7428058-B863-42CF-A17C-5715C5A031A4}"/>
    <dgm:cxn modelId="{2BDC07F4-A429-4DAB-8676-EF6F7DAB08BC}" type="presParOf" srcId="{25A73EB0-4D1E-436E-AE47-50F891F5201C}" destId="{46607064-59C5-4F1C-89D6-8E433B3ED752}" srcOrd="0" destOrd="0" presId="urn:microsoft.com/office/officeart/2005/8/layout/hList3"/>
    <dgm:cxn modelId="{C4BACB3A-35C8-4302-845D-2D4E369AD962}" type="presParOf" srcId="{25A73EB0-4D1E-436E-AE47-50F891F5201C}" destId="{8C9105AD-1BB3-43FF-98DE-43A9DF4399ED}" srcOrd="1" destOrd="0" presId="urn:microsoft.com/office/officeart/2005/8/layout/hList3"/>
    <dgm:cxn modelId="{DC3BBBFC-8585-41CB-9FB8-4902DD09B2E5}" type="presParOf" srcId="{8C9105AD-1BB3-43FF-98DE-43A9DF4399ED}" destId="{D062F8E2-8DB6-493B-BAA6-892B2A0DCFD4}" srcOrd="0" destOrd="0" presId="urn:microsoft.com/office/officeart/2005/8/layout/hList3"/>
    <dgm:cxn modelId="{2506CAA4-D4A7-4553-965F-6C2D1A800DA3}" type="presParOf" srcId="{8C9105AD-1BB3-43FF-98DE-43A9DF4399ED}" destId="{F2FED5AD-4526-49D1-B819-7605E903B510}" srcOrd="1" destOrd="0" presId="urn:microsoft.com/office/officeart/2005/8/layout/hList3"/>
    <dgm:cxn modelId="{ED08A51D-EC5A-4814-BD55-C8D09D044AB0}" type="presParOf" srcId="{8C9105AD-1BB3-43FF-98DE-43A9DF4399ED}" destId="{75D41E19-A665-4CF8-8E4B-C433F483FE14}" srcOrd="2" destOrd="0" presId="urn:microsoft.com/office/officeart/2005/8/layout/hList3"/>
    <dgm:cxn modelId="{169852CD-AE3D-4DB6-ABB3-49395C7BC480}" type="presParOf" srcId="{25A73EB0-4D1E-436E-AE47-50F891F5201C}" destId="{76DAA93F-69B6-4C61-9143-07B253EE8D70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B495471E-8AC5-49A8-90FB-8F0E2E7612A3}" type="doc">
      <dgm:prSet loTypeId="urn:microsoft.com/office/officeart/2005/8/layout/targe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F640B760-4819-45A6-B478-68F5454082C9}">
      <dgm:prSet phldrT="[besedilo]"/>
      <dgm:spPr/>
      <dgm:t>
        <a:bodyPr/>
        <a:lstStyle/>
        <a:p>
          <a:r>
            <a:rPr lang="sl-SI" dirty="0" smtClean="0"/>
            <a:t>Za paciente</a:t>
          </a:r>
          <a:endParaRPr lang="sl-SI" dirty="0"/>
        </a:p>
      </dgm:t>
    </dgm:pt>
    <dgm:pt modelId="{2E689E19-3772-4806-A55F-87F33D1B230F}" type="parTrans" cxnId="{E712043A-E9DC-4087-9416-49393D31C476}">
      <dgm:prSet/>
      <dgm:spPr/>
      <dgm:t>
        <a:bodyPr/>
        <a:lstStyle/>
        <a:p>
          <a:endParaRPr lang="sl-SI"/>
        </a:p>
      </dgm:t>
    </dgm:pt>
    <dgm:pt modelId="{CCD15DAA-4BEF-4EB2-99EB-960EA490331D}" type="sibTrans" cxnId="{E712043A-E9DC-4087-9416-49393D31C476}">
      <dgm:prSet/>
      <dgm:spPr/>
      <dgm:t>
        <a:bodyPr/>
        <a:lstStyle/>
        <a:p>
          <a:endParaRPr lang="sl-SI"/>
        </a:p>
      </dgm:t>
    </dgm:pt>
    <dgm:pt modelId="{195AE0F1-47A1-4B58-B092-16CD91F0B246}">
      <dgm:prSet phldrT="[besedilo]"/>
      <dgm:spPr/>
      <dgm:t>
        <a:bodyPr/>
        <a:lstStyle/>
        <a:p>
          <a:r>
            <a:rPr lang="sl-SI" dirty="0" smtClean="0"/>
            <a:t>Možno e -usposabljanje, e -izobraževanje</a:t>
          </a:r>
          <a:endParaRPr lang="sl-SI" dirty="0"/>
        </a:p>
      </dgm:t>
    </dgm:pt>
    <dgm:pt modelId="{4A890895-D66D-40F4-867D-B04158F2C2CA}" type="parTrans" cxnId="{3313664B-C59C-42D9-B5DF-EDB8214BB9F5}">
      <dgm:prSet/>
      <dgm:spPr/>
      <dgm:t>
        <a:bodyPr/>
        <a:lstStyle/>
        <a:p>
          <a:endParaRPr lang="sl-SI"/>
        </a:p>
      </dgm:t>
    </dgm:pt>
    <dgm:pt modelId="{C078922B-13D1-40BE-8AA7-3C6610868175}" type="sibTrans" cxnId="{3313664B-C59C-42D9-B5DF-EDB8214BB9F5}">
      <dgm:prSet/>
      <dgm:spPr/>
      <dgm:t>
        <a:bodyPr/>
        <a:lstStyle/>
        <a:p>
          <a:endParaRPr lang="sl-SI"/>
        </a:p>
      </dgm:t>
    </dgm:pt>
    <dgm:pt modelId="{F0149B67-3DAE-459D-A0D3-98E292698BA2}">
      <dgm:prSet phldrT="[besedilo]"/>
      <dgm:spPr/>
      <dgm:t>
        <a:bodyPr/>
        <a:lstStyle/>
        <a:p>
          <a:r>
            <a:rPr lang="sl-SI" dirty="0" smtClean="0"/>
            <a:t>Enotna točka za oddajo podatkov</a:t>
          </a:r>
          <a:endParaRPr lang="sl-SI" dirty="0"/>
        </a:p>
      </dgm:t>
    </dgm:pt>
    <dgm:pt modelId="{F721AFF7-5DB7-4B61-A33D-EC587579C414}" type="parTrans" cxnId="{311A4193-8C90-4EDD-9B5F-B3D03D1D597C}">
      <dgm:prSet/>
      <dgm:spPr/>
      <dgm:t>
        <a:bodyPr/>
        <a:lstStyle/>
        <a:p>
          <a:endParaRPr lang="sl-SI"/>
        </a:p>
      </dgm:t>
    </dgm:pt>
    <dgm:pt modelId="{8053351B-1E8C-4583-AD60-2BCE1E4EC2F7}" type="sibTrans" cxnId="{311A4193-8C90-4EDD-9B5F-B3D03D1D597C}">
      <dgm:prSet/>
      <dgm:spPr/>
      <dgm:t>
        <a:bodyPr/>
        <a:lstStyle/>
        <a:p>
          <a:endParaRPr lang="sl-SI"/>
        </a:p>
      </dgm:t>
    </dgm:pt>
    <dgm:pt modelId="{AC67F259-0CFA-468A-A0BC-65B3768FC075}">
      <dgm:prSet phldrT="[besedilo]"/>
      <dgm:spPr/>
      <dgm:t>
        <a:bodyPr/>
        <a:lstStyle/>
        <a:p>
          <a:r>
            <a:rPr lang="sl-SI" dirty="0" smtClean="0"/>
            <a:t>Za izvajalce zdravstvenih dejavnosti</a:t>
          </a:r>
          <a:endParaRPr lang="sl-SI" dirty="0"/>
        </a:p>
      </dgm:t>
    </dgm:pt>
    <dgm:pt modelId="{CBC87DBC-F3E3-4684-B9C7-5A70DC27D066}" type="parTrans" cxnId="{3A93317A-1A52-4177-9C93-347006A1D22F}">
      <dgm:prSet/>
      <dgm:spPr/>
      <dgm:t>
        <a:bodyPr/>
        <a:lstStyle/>
        <a:p>
          <a:endParaRPr lang="sl-SI"/>
        </a:p>
      </dgm:t>
    </dgm:pt>
    <dgm:pt modelId="{0561C203-5827-4F45-86DD-E0DE9284E0B4}" type="sibTrans" cxnId="{3A93317A-1A52-4177-9C93-347006A1D22F}">
      <dgm:prSet/>
      <dgm:spPr/>
      <dgm:t>
        <a:bodyPr/>
        <a:lstStyle/>
        <a:p>
          <a:endParaRPr lang="sl-SI"/>
        </a:p>
      </dgm:t>
    </dgm:pt>
    <dgm:pt modelId="{A24816A7-28D1-4FC9-9A90-2D95B12AB6B4}">
      <dgm:prSet phldrT="[besedilo]" custT="1"/>
      <dgm:spPr/>
      <dgm:t>
        <a:bodyPr/>
        <a:lstStyle/>
        <a:p>
          <a:r>
            <a:rPr lang="sl-SI" sz="2400" dirty="0" smtClean="0"/>
            <a:t>Pregled nad svojimi podatki v zbirkah </a:t>
          </a:r>
          <a:r>
            <a:rPr lang="sl-SI" sz="2400" dirty="0" err="1" smtClean="0"/>
            <a:t>eZdravje</a:t>
          </a:r>
          <a:endParaRPr lang="sl-SI" sz="2400" dirty="0"/>
        </a:p>
      </dgm:t>
    </dgm:pt>
    <dgm:pt modelId="{BDB0E349-CAC1-4E67-812B-A46C1D7EB37E}" type="parTrans" cxnId="{158E0A7D-4860-4267-9685-64A15762F2DC}">
      <dgm:prSet/>
      <dgm:spPr/>
      <dgm:t>
        <a:bodyPr/>
        <a:lstStyle/>
        <a:p>
          <a:endParaRPr lang="sl-SI"/>
        </a:p>
      </dgm:t>
    </dgm:pt>
    <dgm:pt modelId="{2E48B758-17F9-4A23-AD07-EC0367D1C536}" type="sibTrans" cxnId="{158E0A7D-4860-4267-9685-64A15762F2DC}">
      <dgm:prSet/>
      <dgm:spPr/>
      <dgm:t>
        <a:bodyPr/>
        <a:lstStyle/>
        <a:p>
          <a:endParaRPr lang="sl-SI"/>
        </a:p>
      </dgm:t>
    </dgm:pt>
    <dgm:pt modelId="{58D6A29D-8227-4FCF-9889-BF1FB531EF09}">
      <dgm:prSet phldrT="[besedilo]" custT="1"/>
      <dgm:spPr/>
      <dgm:t>
        <a:bodyPr/>
        <a:lstStyle/>
        <a:p>
          <a:r>
            <a:rPr lang="sl-SI" sz="2400" dirty="0" smtClean="0"/>
            <a:t>Pregled nad revizijsko sledjo dostopa do njegovih podatkov</a:t>
          </a:r>
          <a:endParaRPr lang="sl-SI" sz="2400" dirty="0"/>
        </a:p>
      </dgm:t>
    </dgm:pt>
    <dgm:pt modelId="{0DC1CE9F-A735-44BB-BC07-C6A33F2FF231}" type="parTrans" cxnId="{84C0A795-7131-43A7-9E8A-E4FA2A1DD7AD}">
      <dgm:prSet/>
      <dgm:spPr/>
      <dgm:t>
        <a:bodyPr/>
        <a:lstStyle/>
        <a:p>
          <a:endParaRPr lang="sl-SI"/>
        </a:p>
      </dgm:t>
    </dgm:pt>
    <dgm:pt modelId="{A8D6FB49-2E4A-4B2D-B8B9-69FA3B197E08}" type="sibTrans" cxnId="{84C0A795-7131-43A7-9E8A-E4FA2A1DD7AD}">
      <dgm:prSet/>
      <dgm:spPr/>
      <dgm:t>
        <a:bodyPr/>
        <a:lstStyle/>
        <a:p>
          <a:endParaRPr lang="sl-SI"/>
        </a:p>
      </dgm:t>
    </dgm:pt>
    <dgm:pt modelId="{E357F047-51A3-483B-BC1E-1140FA220417}">
      <dgm:prSet phldrT="[besedilo]" custT="1"/>
      <dgm:spPr/>
      <dgm:t>
        <a:bodyPr/>
        <a:lstStyle/>
        <a:p>
          <a:pPr algn="ctr"/>
          <a:r>
            <a:rPr lang="sl-SI" sz="3600" dirty="0" smtClean="0"/>
            <a:t>Enotna točka za dostop do vseh aplikacij </a:t>
          </a:r>
          <a:r>
            <a:rPr lang="sl-SI" sz="3600" dirty="0" err="1" smtClean="0"/>
            <a:t>eZdravja</a:t>
          </a:r>
          <a:endParaRPr lang="sl-SI" sz="3600" dirty="0"/>
        </a:p>
      </dgm:t>
    </dgm:pt>
    <dgm:pt modelId="{FD0C78C4-4242-498C-8421-9ADE02018AB4}" type="parTrans" cxnId="{C08B76E7-FB32-4995-BAF6-0E96E8D50969}">
      <dgm:prSet/>
      <dgm:spPr/>
      <dgm:t>
        <a:bodyPr/>
        <a:lstStyle/>
        <a:p>
          <a:endParaRPr lang="sl-SI"/>
        </a:p>
      </dgm:t>
    </dgm:pt>
    <dgm:pt modelId="{5B286390-7896-4C52-A227-B956292DA9B3}" type="sibTrans" cxnId="{C08B76E7-FB32-4995-BAF6-0E96E8D50969}">
      <dgm:prSet/>
      <dgm:spPr/>
      <dgm:t>
        <a:bodyPr/>
        <a:lstStyle/>
        <a:p>
          <a:endParaRPr lang="sl-SI"/>
        </a:p>
      </dgm:t>
    </dgm:pt>
    <dgm:pt modelId="{53CC5B2B-7DF5-4805-9003-23CFFF360727}">
      <dgm:prSet phldrT="[besedilo]" custT="1"/>
      <dgm:spPr/>
      <dgm:t>
        <a:bodyPr/>
        <a:lstStyle/>
        <a:p>
          <a:r>
            <a:rPr lang="sl-SI" sz="2400" dirty="0" smtClean="0"/>
            <a:t>Dostop do storitev </a:t>
          </a:r>
          <a:r>
            <a:rPr lang="sl-SI" sz="2400" dirty="0" err="1" smtClean="0"/>
            <a:t>eZdravja</a:t>
          </a:r>
          <a:endParaRPr lang="sl-SI" sz="2400" dirty="0"/>
        </a:p>
      </dgm:t>
    </dgm:pt>
    <dgm:pt modelId="{EBD95973-D3CC-4D62-A8A2-447946361562}" type="parTrans" cxnId="{81DF7CD2-9503-4FF9-B3A1-64373FB6E420}">
      <dgm:prSet/>
      <dgm:spPr/>
      <dgm:t>
        <a:bodyPr/>
        <a:lstStyle/>
        <a:p>
          <a:endParaRPr lang="sl-SI"/>
        </a:p>
      </dgm:t>
    </dgm:pt>
    <dgm:pt modelId="{AACC4497-97E4-4523-AA33-BBC08774832B}" type="sibTrans" cxnId="{81DF7CD2-9503-4FF9-B3A1-64373FB6E420}">
      <dgm:prSet/>
      <dgm:spPr/>
      <dgm:t>
        <a:bodyPr/>
        <a:lstStyle/>
        <a:p>
          <a:endParaRPr lang="sl-SI"/>
        </a:p>
      </dgm:t>
    </dgm:pt>
    <dgm:pt modelId="{E7883334-CFFE-4876-94BA-D1F07FEF453F}" type="pres">
      <dgm:prSet presAssocID="{B495471E-8AC5-49A8-90FB-8F0E2E7612A3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sl-SI"/>
        </a:p>
      </dgm:t>
    </dgm:pt>
    <dgm:pt modelId="{595AACB9-A2FC-48C8-B084-46DD6AA9DD9D}" type="pres">
      <dgm:prSet presAssocID="{B495471E-8AC5-49A8-90FB-8F0E2E7612A3}" presName="outerBox" presStyleCnt="0"/>
      <dgm:spPr/>
    </dgm:pt>
    <dgm:pt modelId="{FAFAB95A-CF17-41F2-8D47-42CD933A213D}" type="pres">
      <dgm:prSet presAssocID="{B495471E-8AC5-49A8-90FB-8F0E2E7612A3}" presName="outerBoxParent" presStyleLbl="node1" presStyleIdx="0" presStyleCnt="1" custLinFactNeighborX="-3694"/>
      <dgm:spPr/>
      <dgm:t>
        <a:bodyPr/>
        <a:lstStyle/>
        <a:p>
          <a:endParaRPr lang="sl-SI"/>
        </a:p>
      </dgm:t>
    </dgm:pt>
    <dgm:pt modelId="{54B59CFA-7DCE-4E5F-BB8E-1FDB99123B55}" type="pres">
      <dgm:prSet presAssocID="{B495471E-8AC5-49A8-90FB-8F0E2E7612A3}" presName="outerBoxChildren" presStyleCnt="0"/>
      <dgm:spPr/>
    </dgm:pt>
    <dgm:pt modelId="{41B52855-0CD4-47EF-A7B5-415D05572D9E}" type="pres">
      <dgm:prSet presAssocID="{F640B760-4819-45A6-B478-68F5454082C9}" presName="oChild" presStyleLbl="fgAcc1" presStyleIdx="0" presStyleCnt="2" custScaleY="14722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ED432F6-D6C1-4401-94DB-3A73CC6A6130}" type="pres">
      <dgm:prSet presAssocID="{CCD15DAA-4BEF-4EB2-99EB-960EA490331D}" presName="outerSibTrans" presStyleCnt="0"/>
      <dgm:spPr/>
    </dgm:pt>
    <dgm:pt modelId="{FE91A8A3-B646-43B6-BD08-1193153A7711}" type="pres">
      <dgm:prSet presAssocID="{AC67F259-0CFA-468A-A0BC-65B3768FC075}" presName="oChild" presStyleLbl="fgAcc1" presStyleIdx="1" presStyleCnt="2" custScaleY="14722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84C0A795-7131-43A7-9E8A-E4FA2A1DD7AD}" srcId="{F640B760-4819-45A6-B478-68F5454082C9}" destId="{58D6A29D-8227-4FCF-9889-BF1FB531EF09}" srcOrd="2" destOrd="0" parTransId="{0DC1CE9F-A735-44BB-BC07-C6A33F2FF231}" sibTransId="{A8D6FB49-2E4A-4B2D-B8B9-69FA3B197E08}"/>
    <dgm:cxn modelId="{C08B76E7-FB32-4995-BAF6-0E96E8D50969}" srcId="{B495471E-8AC5-49A8-90FB-8F0E2E7612A3}" destId="{E357F047-51A3-483B-BC1E-1140FA220417}" srcOrd="0" destOrd="0" parTransId="{FD0C78C4-4242-498C-8421-9ADE02018AB4}" sibTransId="{5B286390-7896-4C52-A227-B956292DA9B3}"/>
    <dgm:cxn modelId="{0392313B-3CDB-4AD3-9B6B-5C49D58A4D97}" type="presOf" srcId="{B495471E-8AC5-49A8-90FB-8F0E2E7612A3}" destId="{E7883334-CFFE-4876-94BA-D1F07FEF453F}" srcOrd="0" destOrd="0" presId="urn:microsoft.com/office/officeart/2005/8/layout/target2"/>
    <dgm:cxn modelId="{43FE909E-A024-48BB-81CB-30D4CD64988D}" type="presOf" srcId="{58D6A29D-8227-4FCF-9889-BF1FB531EF09}" destId="{41B52855-0CD4-47EF-A7B5-415D05572D9E}" srcOrd="0" destOrd="3" presId="urn:microsoft.com/office/officeart/2005/8/layout/target2"/>
    <dgm:cxn modelId="{12E9B5B7-17AB-4E7A-92D7-915FB0326EB5}" type="presOf" srcId="{E357F047-51A3-483B-BC1E-1140FA220417}" destId="{FAFAB95A-CF17-41F2-8D47-42CD933A213D}" srcOrd="0" destOrd="0" presId="urn:microsoft.com/office/officeart/2005/8/layout/target2"/>
    <dgm:cxn modelId="{3313664B-C59C-42D9-B5DF-EDB8214BB9F5}" srcId="{AC67F259-0CFA-468A-A0BC-65B3768FC075}" destId="{195AE0F1-47A1-4B58-B092-16CD91F0B246}" srcOrd="1" destOrd="0" parTransId="{4A890895-D66D-40F4-867D-B04158F2C2CA}" sibTransId="{C078922B-13D1-40BE-8AA7-3C6610868175}"/>
    <dgm:cxn modelId="{3A93317A-1A52-4177-9C93-347006A1D22F}" srcId="{E357F047-51A3-483B-BC1E-1140FA220417}" destId="{AC67F259-0CFA-468A-A0BC-65B3768FC075}" srcOrd="1" destOrd="0" parTransId="{CBC87DBC-F3E3-4684-B9C7-5A70DC27D066}" sibTransId="{0561C203-5827-4F45-86DD-E0DE9284E0B4}"/>
    <dgm:cxn modelId="{173528CA-B115-4184-B577-82C6C846036D}" type="presOf" srcId="{195AE0F1-47A1-4B58-B092-16CD91F0B246}" destId="{FE91A8A3-B646-43B6-BD08-1193153A7711}" srcOrd="0" destOrd="2" presId="urn:microsoft.com/office/officeart/2005/8/layout/target2"/>
    <dgm:cxn modelId="{78BE2FBE-ADBE-40A3-A196-427A5EB17924}" type="presOf" srcId="{F640B760-4819-45A6-B478-68F5454082C9}" destId="{41B52855-0CD4-47EF-A7B5-415D05572D9E}" srcOrd="0" destOrd="0" presId="urn:microsoft.com/office/officeart/2005/8/layout/target2"/>
    <dgm:cxn modelId="{D183F31C-F63A-4087-8921-91F1304B3EDC}" type="presOf" srcId="{A24816A7-28D1-4FC9-9A90-2D95B12AB6B4}" destId="{41B52855-0CD4-47EF-A7B5-415D05572D9E}" srcOrd="0" destOrd="1" presId="urn:microsoft.com/office/officeart/2005/8/layout/target2"/>
    <dgm:cxn modelId="{2F011309-52D4-4E29-8C98-90F2799ABE60}" type="presOf" srcId="{AC67F259-0CFA-468A-A0BC-65B3768FC075}" destId="{FE91A8A3-B646-43B6-BD08-1193153A7711}" srcOrd="0" destOrd="0" presId="urn:microsoft.com/office/officeart/2005/8/layout/target2"/>
    <dgm:cxn modelId="{311A4193-8C90-4EDD-9B5F-B3D03D1D597C}" srcId="{AC67F259-0CFA-468A-A0BC-65B3768FC075}" destId="{F0149B67-3DAE-459D-A0D3-98E292698BA2}" srcOrd="0" destOrd="0" parTransId="{F721AFF7-5DB7-4B61-A33D-EC587579C414}" sibTransId="{8053351B-1E8C-4583-AD60-2BCE1E4EC2F7}"/>
    <dgm:cxn modelId="{158E0A7D-4860-4267-9685-64A15762F2DC}" srcId="{F640B760-4819-45A6-B478-68F5454082C9}" destId="{A24816A7-28D1-4FC9-9A90-2D95B12AB6B4}" srcOrd="0" destOrd="0" parTransId="{BDB0E349-CAC1-4E67-812B-A46C1D7EB37E}" sibTransId="{2E48B758-17F9-4A23-AD07-EC0367D1C536}"/>
    <dgm:cxn modelId="{81DF7CD2-9503-4FF9-B3A1-64373FB6E420}" srcId="{F640B760-4819-45A6-B478-68F5454082C9}" destId="{53CC5B2B-7DF5-4805-9003-23CFFF360727}" srcOrd="1" destOrd="0" parTransId="{EBD95973-D3CC-4D62-A8A2-447946361562}" sibTransId="{AACC4497-97E4-4523-AA33-BBC08774832B}"/>
    <dgm:cxn modelId="{E712043A-E9DC-4087-9416-49393D31C476}" srcId="{E357F047-51A3-483B-BC1E-1140FA220417}" destId="{F640B760-4819-45A6-B478-68F5454082C9}" srcOrd="0" destOrd="0" parTransId="{2E689E19-3772-4806-A55F-87F33D1B230F}" sibTransId="{CCD15DAA-4BEF-4EB2-99EB-960EA490331D}"/>
    <dgm:cxn modelId="{B3E2E4F7-9D3F-403E-8FD8-E5E198273B9B}" type="presOf" srcId="{F0149B67-3DAE-459D-A0D3-98E292698BA2}" destId="{FE91A8A3-B646-43B6-BD08-1193153A7711}" srcOrd="0" destOrd="1" presId="urn:microsoft.com/office/officeart/2005/8/layout/target2"/>
    <dgm:cxn modelId="{D8DCBE41-318E-44AE-A330-0AD1A3D7F0E6}" type="presOf" srcId="{53CC5B2B-7DF5-4805-9003-23CFFF360727}" destId="{41B52855-0CD4-47EF-A7B5-415D05572D9E}" srcOrd="0" destOrd="2" presId="urn:microsoft.com/office/officeart/2005/8/layout/target2"/>
    <dgm:cxn modelId="{10F26755-464B-4A44-8E90-EE7F5E930C82}" type="presParOf" srcId="{E7883334-CFFE-4876-94BA-D1F07FEF453F}" destId="{595AACB9-A2FC-48C8-B084-46DD6AA9DD9D}" srcOrd="0" destOrd="0" presId="urn:microsoft.com/office/officeart/2005/8/layout/target2"/>
    <dgm:cxn modelId="{E40899F9-C23F-4DDC-BC2B-8C6213B3B1BB}" type="presParOf" srcId="{595AACB9-A2FC-48C8-B084-46DD6AA9DD9D}" destId="{FAFAB95A-CF17-41F2-8D47-42CD933A213D}" srcOrd="0" destOrd="0" presId="urn:microsoft.com/office/officeart/2005/8/layout/target2"/>
    <dgm:cxn modelId="{2F5FD061-9BE6-4663-9B37-9F015409BC33}" type="presParOf" srcId="{595AACB9-A2FC-48C8-B084-46DD6AA9DD9D}" destId="{54B59CFA-7DCE-4E5F-BB8E-1FDB99123B55}" srcOrd="1" destOrd="0" presId="urn:microsoft.com/office/officeart/2005/8/layout/target2"/>
    <dgm:cxn modelId="{585EB106-015E-4B84-87B2-3E87BD69C54E}" type="presParOf" srcId="{54B59CFA-7DCE-4E5F-BB8E-1FDB99123B55}" destId="{41B52855-0CD4-47EF-A7B5-415D05572D9E}" srcOrd="0" destOrd="0" presId="urn:microsoft.com/office/officeart/2005/8/layout/target2"/>
    <dgm:cxn modelId="{635C4303-89EE-43D1-80EA-5163234C9746}" type="presParOf" srcId="{54B59CFA-7DCE-4E5F-BB8E-1FDB99123B55}" destId="{AED432F6-D6C1-4401-94DB-3A73CC6A6130}" srcOrd="1" destOrd="0" presId="urn:microsoft.com/office/officeart/2005/8/layout/target2"/>
    <dgm:cxn modelId="{AE90C40F-50D4-4123-8DBD-1F3DDFFBC610}" type="presParOf" srcId="{54B59CFA-7DCE-4E5F-BB8E-1FDB99123B55}" destId="{FE91A8A3-B646-43B6-BD08-1193153A7711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495471E-8AC5-49A8-90FB-8F0E2E7612A3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F640B760-4819-45A6-B478-68F5454082C9}">
      <dgm:prSet phldrT="[besedilo]"/>
      <dgm:spPr/>
      <dgm:t>
        <a:bodyPr/>
        <a:lstStyle/>
        <a:p>
          <a:r>
            <a:rPr lang="sl-SI" dirty="0" smtClean="0"/>
            <a:t>Pridobitve</a:t>
          </a:r>
          <a:endParaRPr lang="sl-SI" dirty="0"/>
        </a:p>
      </dgm:t>
    </dgm:pt>
    <dgm:pt modelId="{2E689E19-3772-4806-A55F-87F33D1B230F}" type="parTrans" cxnId="{E712043A-E9DC-4087-9416-49393D31C476}">
      <dgm:prSet/>
      <dgm:spPr/>
      <dgm:t>
        <a:bodyPr/>
        <a:lstStyle/>
        <a:p>
          <a:endParaRPr lang="sl-SI"/>
        </a:p>
      </dgm:t>
    </dgm:pt>
    <dgm:pt modelId="{CCD15DAA-4BEF-4EB2-99EB-960EA490331D}" type="sibTrans" cxnId="{E712043A-E9DC-4087-9416-49393D31C476}">
      <dgm:prSet/>
      <dgm:spPr/>
      <dgm:t>
        <a:bodyPr/>
        <a:lstStyle/>
        <a:p>
          <a:endParaRPr lang="sl-SI"/>
        </a:p>
      </dgm:t>
    </dgm:pt>
    <dgm:pt modelId="{523AEEB2-3E4E-44E8-8799-D3B34589E58E}">
      <dgm:prSet phldrT="[besedilo]"/>
      <dgm:spPr/>
      <dgm:t>
        <a:bodyPr/>
        <a:lstStyle/>
        <a:p>
          <a:r>
            <a:rPr lang="sl-SI" dirty="0" smtClean="0"/>
            <a:t>Spletna aplikacija za vnos podatkov</a:t>
          </a:r>
          <a:endParaRPr lang="sl-SI" dirty="0"/>
        </a:p>
      </dgm:t>
    </dgm:pt>
    <dgm:pt modelId="{9C066F52-A9C9-4065-83BA-43CFFA89706B}" type="parTrans" cxnId="{594EDF76-793F-4CBC-AB90-75B581C6C668}">
      <dgm:prSet/>
      <dgm:spPr/>
      <dgm:t>
        <a:bodyPr/>
        <a:lstStyle/>
        <a:p>
          <a:endParaRPr lang="sl-SI"/>
        </a:p>
      </dgm:t>
    </dgm:pt>
    <dgm:pt modelId="{CA5CC964-AA53-4024-BC22-BC99C23A4FB4}" type="sibTrans" cxnId="{594EDF76-793F-4CBC-AB90-75B581C6C668}">
      <dgm:prSet/>
      <dgm:spPr/>
      <dgm:t>
        <a:bodyPr/>
        <a:lstStyle/>
        <a:p>
          <a:endParaRPr lang="sl-SI"/>
        </a:p>
      </dgm:t>
    </dgm:pt>
    <dgm:pt modelId="{0C8170C7-48C0-4051-9ED8-0DA17818EFCB}">
      <dgm:prSet phldrT="[besedilo]"/>
      <dgm:spPr/>
      <dgm:t>
        <a:bodyPr/>
        <a:lstStyle/>
        <a:p>
          <a:r>
            <a:rPr lang="sl-SI" dirty="0" smtClean="0"/>
            <a:t>Možnost paketnega vnosa podatkov (licence, koncesije, zaposlitve)</a:t>
          </a:r>
          <a:endParaRPr lang="sl-SI" dirty="0"/>
        </a:p>
      </dgm:t>
    </dgm:pt>
    <dgm:pt modelId="{59E88131-D371-4782-ABDB-2622397ACF45}" type="parTrans" cxnId="{599BA3C6-B74C-4879-8DD6-7C53C0C45EE3}">
      <dgm:prSet/>
      <dgm:spPr/>
      <dgm:t>
        <a:bodyPr/>
        <a:lstStyle/>
        <a:p>
          <a:endParaRPr lang="sl-SI"/>
        </a:p>
      </dgm:t>
    </dgm:pt>
    <dgm:pt modelId="{B7428058-B863-42CF-A17C-5715C5A031A4}" type="sibTrans" cxnId="{599BA3C6-B74C-4879-8DD6-7C53C0C45EE3}">
      <dgm:prSet/>
      <dgm:spPr/>
      <dgm:t>
        <a:bodyPr/>
        <a:lstStyle/>
        <a:p>
          <a:endParaRPr lang="sl-SI"/>
        </a:p>
      </dgm:t>
    </dgm:pt>
    <dgm:pt modelId="{195AE0F1-47A1-4B58-B092-16CD91F0B246}">
      <dgm:prSet phldrT="[besedilo]"/>
      <dgm:spPr/>
      <dgm:t>
        <a:bodyPr/>
        <a:lstStyle/>
        <a:p>
          <a:r>
            <a:rPr lang="sl-SI" dirty="0" smtClean="0"/>
            <a:t>Ena zbirka za vse uporabnike</a:t>
          </a:r>
          <a:endParaRPr lang="sl-SI" dirty="0"/>
        </a:p>
      </dgm:t>
    </dgm:pt>
    <dgm:pt modelId="{4A890895-D66D-40F4-867D-B04158F2C2CA}" type="parTrans" cxnId="{3313664B-C59C-42D9-B5DF-EDB8214BB9F5}">
      <dgm:prSet/>
      <dgm:spPr/>
      <dgm:t>
        <a:bodyPr/>
        <a:lstStyle/>
        <a:p>
          <a:endParaRPr lang="sl-SI"/>
        </a:p>
      </dgm:t>
    </dgm:pt>
    <dgm:pt modelId="{C078922B-13D1-40BE-8AA7-3C6610868175}" type="sibTrans" cxnId="{3313664B-C59C-42D9-B5DF-EDB8214BB9F5}">
      <dgm:prSet/>
      <dgm:spPr/>
      <dgm:t>
        <a:bodyPr/>
        <a:lstStyle/>
        <a:p>
          <a:endParaRPr lang="sl-SI"/>
        </a:p>
      </dgm:t>
    </dgm:pt>
    <dgm:pt modelId="{25A73EB0-4D1E-436E-AE47-50F891F5201C}" type="pres">
      <dgm:prSet presAssocID="{B495471E-8AC5-49A8-90FB-8F0E2E7612A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46607064-59C5-4F1C-89D6-8E433B3ED752}" type="pres">
      <dgm:prSet presAssocID="{F640B760-4819-45A6-B478-68F5454082C9}" presName="roof" presStyleLbl="dkBgShp" presStyleIdx="0" presStyleCnt="2" custLinFactNeighborY="-35896"/>
      <dgm:spPr/>
      <dgm:t>
        <a:bodyPr/>
        <a:lstStyle/>
        <a:p>
          <a:endParaRPr lang="sl-SI"/>
        </a:p>
      </dgm:t>
    </dgm:pt>
    <dgm:pt modelId="{8C9105AD-1BB3-43FF-98DE-43A9DF4399ED}" type="pres">
      <dgm:prSet presAssocID="{F640B760-4819-45A6-B478-68F5454082C9}" presName="pillars" presStyleCnt="0"/>
      <dgm:spPr/>
    </dgm:pt>
    <dgm:pt modelId="{D062F8E2-8DB6-493B-BAA6-892B2A0DCFD4}" type="pres">
      <dgm:prSet presAssocID="{F640B760-4819-45A6-B478-68F5454082C9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2FED5AD-4526-49D1-B819-7605E903B510}" type="pres">
      <dgm:prSet presAssocID="{0C8170C7-48C0-4051-9ED8-0DA17818EFCB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5D41E19-A665-4CF8-8E4B-C433F483FE14}" type="pres">
      <dgm:prSet presAssocID="{195AE0F1-47A1-4B58-B092-16CD91F0B246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6DAA93F-69B6-4C61-9143-07B253EE8D70}" type="pres">
      <dgm:prSet presAssocID="{F640B760-4819-45A6-B478-68F5454082C9}" presName="base" presStyleLbl="dkBgShp" presStyleIdx="1" presStyleCnt="2"/>
      <dgm:spPr/>
    </dgm:pt>
  </dgm:ptLst>
  <dgm:cxnLst>
    <dgm:cxn modelId="{594EDF76-793F-4CBC-AB90-75B581C6C668}" srcId="{F640B760-4819-45A6-B478-68F5454082C9}" destId="{523AEEB2-3E4E-44E8-8799-D3B34589E58E}" srcOrd="0" destOrd="0" parTransId="{9C066F52-A9C9-4065-83BA-43CFFA89706B}" sibTransId="{CA5CC964-AA53-4024-BC22-BC99C23A4FB4}"/>
    <dgm:cxn modelId="{ED40B87E-571A-401B-8295-24E68EAEE369}" type="presOf" srcId="{523AEEB2-3E4E-44E8-8799-D3B34589E58E}" destId="{D062F8E2-8DB6-493B-BAA6-892B2A0DCFD4}" srcOrd="0" destOrd="0" presId="urn:microsoft.com/office/officeart/2005/8/layout/hList3"/>
    <dgm:cxn modelId="{3313664B-C59C-42D9-B5DF-EDB8214BB9F5}" srcId="{F640B760-4819-45A6-B478-68F5454082C9}" destId="{195AE0F1-47A1-4B58-B092-16CD91F0B246}" srcOrd="2" destOrd="0" parTransId="{4A890895-D66D-40F4-867D-B04158F2C2CA}" sibTransId="{C078922B-13D1-40BE-8AA7-3C6610868175}"/>
    <dgm:cxn modelId="{33236E9E-4C65-420B-85ED-BB4D6B8DED77}" type="presOf" srcId="{0C8170C7-48C0-4051-9ED8-0DA17818EFCB}" destId="{F2FED5AD-4526-49D1-B819-7605E903B510}" srcOrd="0" destOrd="0" presId="urn:microsoft.com/office/officeart/2005/8/layout/hList3"/>
    <dgm:cxn modelId="{866E39AE-6098-44FC-BB39-31A2D32ABD48}" type="presOf" srcId="{F640B760-4819-45A6-B478-68F5454082C9}" destId="{46607064-59C5-4F1C-89D6-8E433B3ED752}" srcOrd="0" destOrd="0" presId="urn:microsoft.com/office/officeart/2005/8/layout/hList3"/>
    <dgm:cxn modelId="{E712043A-E9DC-4087-9416-49393D31C476}" srcId="{B495471E-8AC5-49A8-90FB-8F0E2E7612A3}" destId="{F640B760-4819-45A6-B478-68F5454082C9}" srcOrd="0" destOrd="0" parTransId="{2E689E19-3772-4806-A55F-87F33D1B230F}" sibTransId="{CCD15DAA-4BEF-4EB2-99EB-960EA490331D}"/>
    <dgm:cxn modelId="{192CA127-2E0B-4B33-9CCC-C9491378D4E3}" type="presOf" srcId="{195AE0F1-47A1-4B58-B092-16CD91F0B246}" destId="{75D41E19-A665-4CF8-8E4B-C433F483FE14}" srcOrd="0" destOrd="0" presId="urn:microsoft.com/office/officeart/2005/8/layout/hList3"/>
    <dgm:cxn modelId="{599BA3C6-B74C-4879-8DD6-7C53C0C45EE3}" srcId="{F640B760-4819-45A6-B478-68F5454082C9}" destId="{0C8170C7-48C0-4051-9ED8-0DA17818EFCB}" srcOrd="1" destOrd="0" parTransId="{59E88131-D371-4782-ABDB-2622397ACF45}" sibTransId="{B7428058-B863-42CF-A17C-5715C5A031A4}"/>
    <dgm:cxn modelId="{86F4DBE4-45E6-4CC2-8B05-4A98E1A29BB9}" type="presOf" srcId="{B495471E-8AC5-49A8-90FB-8F0E2E7612A3}" destId="{25A73EB0-4D1E-436E-AE47-50F891F5201C}" srcOrd="0" destOrd="0" presId="urn:microsoft.com/office/officeart/2005/8/layout/hList3"/>
    <dgm:cxn modelId="{09326CDE-7F40-4963-A1C1-3E7EC294374C}" type="presParOf" srcId="{25A73EB0-4D1E-436E-AE47-50F891F5201C}" destId="{46607064-59C5-4F1C-89D6-8E433B3ED752}" srcOrd="0" destOrd="0" presId="urn:microsoft.com/office/officeart/2005/8/layout/hList3"/>
    <dgm:cxn modelId="{EC30C6DC-CD69-46CF-9E69-81E65EDBF326}" type="presParOf" srcId="{25A73EB0-4D1E-436E-AE47-50F891F5201C}" destId="{8C9105AD-1BB3-43FF-98DE-43A9DF4399ED}" srcOrd="1" destOrd="0" presId="urn:microsoft.com/office/officeart/2005/8/layout/hList3"/>
    <dgm:cxn modelId="{46016EA1-E878-492D-9F9A-00191C938B26}" type="presParOf" srcId="{8C9105AD-1BB3-43FF-98DE-43A9DF4399ED}" destId="{D062F8E2-8DB6-493B-BAA6-892B2A0DCFD4}" srcOrd="0" destOrd="0" presId="urn:microsoft.com/office/officeart/2005/8/layout/hList3"/>
    <dgm:cxn modelId="{11045CD7-4602-469C-A07B-087B7B55492A}" type="presParOf" srcId="{8C9105AD-1BB3-43FF-98DE-43A9DF4399ED}" destId="{F2FED5AD-4526-49D1-B819-7605E903B510}" srcOrd="1" destOrd="0" presId="urn:microsoft.com/office/officeart/2005/8/layout/hList3"/>
    <dgm:cxn modelId="{C2D40D1C-2C2C-480D-86FF-F20F8249D52F}" type="presParOf" srcId="{8C9105AD-1BB3-43FF-98DE-43A9DF4399ED}" destId="{75D41E19-A665-4CF8-8E4B-C433F483FE14}" srcOrd="2" destOrd="0" presId="urn:microsoft.com/office/officeart/2005/8/layout/hList3"/>
    <dgm:cxn modelId="{8921149B-679D-48B5-AADD-D0B7E5A9FB8A}" type="presParOf" srcId="{25A73EB0-4D1E-436E-AE47-50F891F5201C}" destId="{76DAA93F-69B6-4C61-9143-07B253EE8D70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D9C450-54DA-450C-AAA6-B21CB44AD5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07CDDD5B-D1A4-4D55-B8F2-45452B9E602C}">
      <dgm:prSet phldrT="[besedilo]"/>
      <dgm:spPr/>
      <dgm:t>
        <a:bodyPr/>
        <a:lstStyle/>
        <a:p>
          <a:r>
            <a:rPr lang="sl-SI" smtClean="0"/>
            <a:t>osebno ime;</a:t>
          </a:r>
          <a:endParaRPr lang="sl-SI" dirty="0"/>
        </a:p>
      </dgm:t>
    </dgm:pt>
    <dgm:pt modelId="{E1DCA0AA-9812-41FB-9B48-9366D2663556}" type="parTrans" cxnId="{F178EE2B-D236-4E40-9EF2-D50A53B24FD9}">
      <dgm:prSet/>
      <dgm:spPr/>
      <dgm:t>
        <a:bodyPr/>
        <a:lstStyle/>
        <a:p>
          <a:endParaRPr lang="sl-SI"/>
        </a:p>
      </dgm:t>
    </dgm:pt>
    <dgm:pt modelId="{89200A10-5230-44F6-9966-F8FBD9A9A3F4}" type="sibTrans" cxnId="{F178EE2B-D236-4E40-9EF2-D50A53B24FD9}">
      <dgm:prSet/>
      <dgm:spPr/>
      <dgm:t>
        <a:bodyPr/>
        <a:lstStyle/>
        <a:p>
          <a:endParaRPr lang="sl-SI"/>
        </a:p>
      </dgm:t>
    </dgm:pt>
    <dgm:pt modelId="{D9C87E71-723E-4847-9990-49D5DE9E1F89}">
      <dgm:prSet/>
      <dgm:spPr/>
      <dgm:t>
        <a:bodyPr/>
        <a:lstStyle/>
        <a:p>
          <a:r>
            <a:rPr lang="sl-SI" dirty="0" smtClean="0"/>
            <a:t>spol;</a:t>
          </a:r>
          <a:endParaRPr lang="sl-SI" dirty="0"/>
        </a:p>
      </dgm:t>
    </dgm:pt>
    <dgm:pt modelId="{3B4133A8-FE26-4AC1-8DD4-51A4363937DA}" type="parTrans" cxnId="{754057FA-88E8-4072-9D91-74949F7BEEC9}">
      <dgm:prSet/>
      <dgm:spPr/>
      <dgm:t>
        <a:bodyPr/>
        <a:lstStyle/>
        <a:p>
          <a:endParaRPr lang="sl-SI"/>
        </a:p>
      </dgm:t>
    </dgm:pt>
    <dgm:pt modelId="{0DD449D1-5C6F-463E-9195-6752C6B50715}" type="sibTrans" cxnId="{754057FA-88E8-4072-9D91-74949F7BEEC9}">
      <dgm:prSet/>
      <dgm:spPr/>
      <dgm:t>
        <a:bodyPr/>
        <a:lstStyle/>
        <a:p>
          <a:endParaRPr lang="sl-SI"/>
        </a:p>
      </dgm:t>
    </dgm:pt>
    <dgm:pt modelId="{C0A493F0-D9DA-46EC-B5B3-CE87281957FA}">
      <dgm:prSet/>
      <dgm:spPr/>
      <dgm:t>
        <a:bodyPr/>
        <a:lstStyle/>
        <a:p>
          <a:r>
            <a:rPr lang="sl-SI" dirty="0" smtClean="0"/>
            <a:t>EMŠO oziroma datum rojstva, če pacient nima določene EMŠO;</a:t>
          </a:r>
          <a:endParaRPr lang="sl-SI" dirty="0"/>
        </a:p>
      </dgm:t>
    </dgm:pt>
    <dgm:pt modelId="{CAB192FC-C748-437B-8334-6D5EB3D2449F}" type="parTrans" cxnId="{82FD076E-9BC2-444E-AE8B-FC24A76F3C9F}">
      <dgm:prSet/>
      <dgm:spPr/>
      <dgm:t>
        <a:bodyPr/>
        <a:lstStyle/>
        <a:p>
          <a:endParaRPr lang="sl-SI"/>
        </a:p>
      </dgm:t>
    </dgm:pt>
    <dgm:pt modelId="{40F1FB02-95DC-45BB-9043-FBC3080FDE8C}" type="sibTrans" cxnId="{82FD076E-9BC2-444E-AE8B-FC24A76F3C9F}">
      <dgm:prSet/>
      <dgm:spPr/>
      <dgm:t>
        <a:bodyPr/>
        <a:lstStyle/>
        <a:p>
          <a:endParaRPr lang="sl-SI"/>
        </a:p>
      </dgm:t>
    </dgm:pt>
    <dgm:pt modelId="{2F32B81E-DE50-4B18-9598-8D0715EA01B6}">
      <dgm:prSet/>
      <dgm:spPr/>
      <dgm:t>
        <a:bodyPr/>
        <a:lstStyle/>
        <a:p>
          <a:r>
            <a:rPr lang="sl-SI" dirty="0" smtClean="0"/>
            <a:t>CRPP identifikacijska številka pacienta …</a:t>
          </a:r>
          <a:endParaRPr lang="sl-SI" dirty="0"/>
        </a:p>
      </dgm:t>
    </dgm:pt>
    <dgm:pt modelId="{FD782B8B-E314-431F-A7AC-380FB15CF449}" type="parTrans" cxnId="{CD49A3E3-6C07-499D-80FA-3D15B53E4D87}">
      <dgm:prSet/>
      <dgm:spPr/>
      <dgm:t>
        <a:bodyPr/>
        <a:lstStyle/>
        <a:p>
          <a:endParaRPr lang="sl-SI"/>
        </a:p>
      </dgm:t>
    </dgm:pt>
    <dgm:pt modelId="{783A815C-8472-4463-93E2-2F73B57260DF}" type="sibTrans" cxnId="{CD49A3E3-6C07-499D-80FA-3D15B53E4D87}">
      <dgm:prSet/>
      <dgm:spPr/>
      <dgm:t>
        <a:bodyPr/>
        <a:lstStyle/>
        <a:p>
          <a:endParaRPr lang="sl-SI"/>
        </a:p>
      </dgm:t>
    </dgm:pt>
    <dgm:pt modelId="{C8FCD4FE-3226-4628-ACEE-2BE0B47DD537}">
      <dgm:prSet/>
      <dgm:spPr/>
      <dgm:t>
        <a:bodyPr/>
        <a:lstStyle/>
        <a:p>
          <a:r>
            <a:rPr lang="sl-SI" dirty="0" smtClean="0"/>
            <a:t>kontaktni podatki (na primer telefonska številka, elektronski naslov);</a:t>
          </a:r>
          <a:endParaRPr lang="sl-SI" dirty="0"/>
        </a:p>
      </dgm:t>
    </dgm:pt>
    <dgm:pt modelId="{6B5298C5-88BA-46D2-AAFA-F091429B11A4}" type="parTrans" cxnId="{FB2A4545-D056-43AF-9D43-68892380CABB}">
      <dgm:prSet/>
      <dgm:spPr/>
      <dgm:t>
        <a:bodyPr/>
        <a:lstStyle/>
        <a:p>
          <a:endParaRPr lang="sl-SI"/>
        </a:p>
      </dgm:t>
    </dgm:pt>
    <dgm:pt modelId="{48F63AA9-91DB-4248-A557-076240998C63}" type="sibTrans" cxnId="{FB2A4545-D056-43AF-9D43-68892380CABB}">
      <dgm:prSet/>
      <dgm:spPr/>
      <dgm:t>
        <a:bodyPr/>
        <a:lstStyle/>
        <a:p>
          <a:endParaRPr lang="sl-SI"/>
        </a:p>
      </dgm:t>
    </dgm:pt>
    <dgm:pt modelId="{5C9EE76A-39CE-4333-8BA8-1F877F566BE1}">
      <dgm:prSet/>
      <dgm:spPr/>
      <dgm:t>
        <a:bodyPr/>
        <a:lstStyle/>
        <a:p>
          <a:r>
            <a:rPr lang="sl-SI" smtClean="0"/>
            <a:t>naslov </a:t>
          </a:r>
          <a:r>
            <a:rPr lang="sl-SI" dirty="0" smtClean="0"/>
            <a:t>stalnega in začasnega prebivališča;</a:t>
          </a:r>
          <a:endParaRPr lang="sl-SI" dirty="0"/>
        </a:p>
      </dgm:t>
    </dgm:pt>
    <dgm:pt modelId="{84AF4D2E-37BF-467A-9801-C1A7D8B0ABA6}" type="sibTrans" cxnId="{B087E3EF-F1AD-4DBD-842E-50782BF261BF}">
      <dgm:prSet/>
      <dgm:spPr/>
      <dgm:t>
        <a:bodyPr/>
        <a:lstStyle/>
        <a:p>
          <a:endParaRPr lang="sl-SI"/>
        </a:p>
      </dgm:t>
    </dgm:pt>
    <dgm:pt modelId="{BD873773-F407-4C2E-8344-18D578F2F8AF}" type="parTrans" cxnId="{B087E3EF-F1AD-4DBD-842E-50782BF261BF}">
      <dgm:prSet/>
      <dgm:spPr/>
      <dgm:t>
        <a:bodyPr/>
        <a:lstStyle/>
        <a:p>
          <a:endParaRPr lang="sl-SI"/>
        </a:p>
      </dgm:t>
    </dgm:pt>
    <dgm:pt modelId="{F19F99E3-02DD-4553-A410-1071FB9DBD87}">
      <dgm:prSet/>
      <dgm:spPr/>
      <dgm:t>
        <a:bodyPr/>
        <a:lstStyle/>
        <a:p>
          <a:r>
            <a:rPr lang="sl-SI" smtClean="0"/>
            <a:t>ZZZS številka zavarovane osebe;</a:t>
          </a:r>
          <a:endParaRPr lang="sl-SI" dirty="0"/>
        </a:p>
      </dgm:t>
    </dgm:pt>
    <dgm:pt modelId="{7FAB9088-9482-4D9A-A42E-A603A6F872DF}" type="parTrans" cxnId="{898AA141-4BCC-4242-85ED-034B4932959B}">
      <dgm:prSet/>
      <dgm:spPr/>
      <dgm:t>
        <a:bodyPr/>
        <a:lstStyle/>
        <a:p>
          <a:endParaRPr lang="sl-SI"/>
        </a:p>
      </dgm:t>
    </dgm:pt>
    <dgm:pt modelId="{66AAE5A9-01A8-4167-87C0-4BF3D4C57275}" type="sibTrans" cxnId="{898AA141-4BCC-4242-85ED-034B4932959B}">
      <dgm:prSet/>
      <dgm:spPr/>
      <dgm:t>
        <a:bodyPr/>
        <a:lstStyle/>
        <a:p>
          <a:endParaRPr lang="sl-SI"/>
        </a:p>
      </dgm:t>
    </dgm:pt>
    <dgm:pt modelId="{700D478D-DF6D-4388-9620-21A1555AEE6F}" type="pres">
      <dgm:prSet presAssocID="{74D9C450-54DA-450C-AAA6-B21CB44AD5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F8366367-7D51-476E-919A-856A44DCC2DD}" type="pres">
      <dgm:prSet presAssocID="{07CDDD5B-D1A4-4D55-B8F2-45452B9E602C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78AA17F-E545-4F32-A74C-A7258402F5C3}" type="pres">
      <dgm:prSet presAssocID="{89200A10-5230-44F6-9966-F8FBD9A9A3F4}" presName="spacer" presStyleCnt="0"/>
      <dgm:spPr/>
    </dgm:pt>
    <dgm:pt modelId="{B0DF0CAC-5F46-42F5-B79F-2684BED46986}" type="pres">
      <dgm:prSet presAssocID="{5C9EE76A-39CE-4333-8BA8-1F877F566BE1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64126C6-60CA-4D4F-B93D-A855FE4416B8}" type="pres">
      <dgm:prSet presAssocID="{84AF4D2E-37BF-467A-9801-C1A7D8B0ABA6}" presName="spacer" presStyleCnt="0"/>
      <dgm:spPr/>
    </dgm:pt>
    <dgm:pt modelId="{1EB6749B-F213-4084-8E70-49C1438D10C3}" type="pres">
      <dgm:prSet presAssocID="{D9C87E71-723E-4847-9990-49D5DE9E1F8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71B3192-4445-481D-8DDC-64C9943A4F31}" type="pres">
      <dgm:prSet presAssocID="{0DD449D1-5C6F-463E-9195-6752C6B50715}" presName="spacer" presStyleCnt="0"/>
      <dgm:spPr/>
    </dgm:pt>
    <dgm:pt modelId="{26913830-8D6A-42D8-AEAA-64CC0BB272E6}" type="pres">
      <dgm:prSet presAssocID="{C0A493F0-D9DA-46EC-B5B3-CE87281957FA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5AFC445-3B1A-45AD-AD97-AB480B5AE3A9}" type="pres">
      <dgm:prSet presAssocID="{40F1FB02-95DC-45BB-9043-FBC3080FDE8C}" presName="spacer" presStyleCnt="0"/>
      <dgm:spPr/>
    </dgm:pt>
    <dgm:pt modelId="{AA0DCCFB-9D95-4834-9285-CBF3166D756A}" type="pres">
      <dgm:prSet presAssocID="{F19F99E3-02DD-4553-A410-1071FB9DBD87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2BEDA32-3410-4E60-8CFF-B0B01B1C510E}" type="pres">
      <dgm:prSet presAssocID="{66AAE5A9-01A8-4167-87C0-4BF3D4C57275}" presName="spacer" presStyleCnt="0"/>
      <dgm:spPr/>
    </dgm:pt>
    <dgm:pt modelId="{3AF38F61-713F-4798-9A6B-6563EEBE5298}" type="pres">
      <dgm:prSet presAssocID="{2F32B81E-DE50-4B18-9598-8D0715EA01B6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E50FB1B-99BA-4716-9979-388B597936C1}" type="pres">
      <dgm:prSet presAssocID="{783A815C-8472-4463-93E2-2F73B57260DF}" presName="spacer" presStyleCnt="0"/>
      <dgm:spPr/>
    </dgm:pt>
    <dgm:pt modelId="{0DACBFB8-A0E2-45B8-8FE5-51E12D66356F}" type="pres">
      <dgm:prSet presAssocID="{C8FCD4FE-3226-4628-ACEE-2BE0B47DD537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03EEE68D-35B9-4C70-B62F-3A72DD1799BB}" type="presOf" srcId="{D9C87E71-723E-4847-9990-49D5DE9E1F89}" destId="{1EB6749B-F213-4084-8E70-49C1438D10C3}" srcOrd="0" destOrd="0" presId="urn:microsoft.com/office/officeart/2005/8/layout/vList2"/>
    <dgm:cxn modelId="{028CEFB3-1B23-4E25-AA8F-0806AF42ACD6}" type="presOf" srcId="{5C9EE76A-39CE-4333-8BA8-1F877F566BE1}" destId="{B0DF0CAC-5F46-42F5-B79F-2684BED46986}" srcOrd="0" destOrd="0" presId="urn:microsoft.com/office/officeart/2005/8/layout/vList2"/>
    <dgm:cxn modelId="{2E00F270-40AA-4FAF-B423-4FAD6B5F5F02}" type="presOf" srcId="{74D9C450-54DA-450C-AAA6-B21CB44AD575}" destId="{700D478D-DF6D-4388-9620-21A1555AEE6F}" srcOrd="0" destOrd="0" presId="urn:microsoft.com/office/officeart/2005/8/layout/vList2"/>
    <dgm:cxn modelId="{FB2A4545-D056-43AF-9D43-68892380CABB}" srcId="{74D9C450-54DA-450C-AAA6-B21CB44AD575}" destId="{C8FCD4FE-3226-4628-ACEE-2BE0B47DD537}" srcOrd="6" destOrd="0" parTransId="{6B5298C5-88BA-46D2-AAFA-F091429B11A4}" sibTransId="{48F63AA9-91DB-4248-A557-076240998C63}"/>
    <dgm:cxn modelId="{EE6CF7CE-1761-45E0-B660-F1BA0ED65632}" type="presOf" srcId="{07CDDD5B-D1A4-4D55-B8F2-45452B9E602C}" destId="{F8366367-7D51-476E-919A-856A44DCC2DD}" srcOrd="0" destOrd="0" presId="urn:microsoft.com/office/officeart/2005/8/layout/vList2"/>
    <dgm:cxn modelId="{898AA141-4BCC-4242-85ED-034B4932959B}" srcId="{74D9C450-54DA-450C-AAA6-B21CB44AD575}" destId="{F19F99E3-02DD-4553-A410-1071FB9DBD87}" srcOrd="4" destOrd="0" parTransId="{7FAB9088-9482-4D9A-A42E-A603A6F872DF}" sibTransId="{66AAE5A9-01A8-4167-87C0-4BF3D4C57275}"/>
    <dgm:cxn modelId="{82FD076E-9BC2-444E-AE8B-FC24A76F3C9F}" srcId="{74D9C450-54DA-450C-AAA6-B21CB44AD575}" destId="{C0A493F0-D9DA-46EC-B5B3-CE87281957FA}" srcOrd="3" destOrd="0" parTransId="{CAB192FC-C748-437B-8334-6D5EB3D2449F}" sibTransId="{40F1FB02-95DC-45BB-9043-FBC3080FDE8C}"/>
    <dgm:cxn modelId="{CD49A3E3-6C07-499D-80FA-3D15B53E4D87}" srcId="{74D9C450-54DA-450C-AAA6-B21CB44AD575}" destId="{2F32B81E-DE50-4B18-9598-8D0715EA01B6}" srcOrd="5" destOrd="0" parTransId="{FD782B8B-E314-431F-A7AC-380FB15CF449}" sibTransId="{783A815C-8472-4463-93E2-2F73B57260DF}"/>
    <dgm:cxn modelId="{B087E3EF-F1AD-4DBD-842E-50782BF261BF}" srcId="{74D9C450-54DA-450C-AAA6-B21CB44AD575}" destId="{5C9EE76A-39CE-4333-8BA8-1F877F566BE1}" srcOrd="1" destOrd="0" parTransId="{BD873773-F407-4C2E-8344-18D578F2F8AF}" sibTransId="{84AF4D2E-37BF-467A-9801-C1A7D8B0ABA6}"/>
    <dgm:cxn modelId="{754057FA-88E8-4072-9D91-74949F7BEEC9}" srcId="{74D9C450-54DA-450C-AAA6-B21CB44AD575}" destId="{D9C87E71-723E-4847-9990-49D5DE9E1F89}" srcOrd="2" destOrd="0" parTransId="{3B4133A8-FE26-4AC1-8DD4-51A4363937DA}" sibTransId="{0DD449D1-5C6F-463E-9195-6752C6B50715}"/>
    <dgm:cxn modelId="{12B16874-AA94-45C0-99DB-4616D686EC0F}" type="presOf" srcId="{C0A493F0-D9DA-46EC-B5B3-CE87281957FA}" destId="{26913830-8D6A-42D8-AEAA-64CC0BB272E6}" srcOrd="0" destOrd="0" presId="urn:microsoft.com/office/officeart/2005/8/layout/vList2"/>
    <dgm:cxn modelId="{B73FBD24-B1E9-4240-9CFB-E6AAEBB25AAA}" type="presOf" srcId="{C8FCD4FE-3226-4628-ACEE-2BE0B47DD537}" destId="{0DACBFB8-A0E2-45B8-8FE5-51E12D66356F}" srcOrd="0" destOrd="0" presId="urn:microsoft.com/office/officeart/2005/8/layout/vList2"/>
    <dgm:cxn modelId="{6F19B7E9-7CF1-4C9D-B91F-EA6CA3B62CB6}" type="presOf" srcId="{F19F99E3-02DD-4553-A410-1071FB9DBD87}" destId="{AA0DCCFB-9D95-4834-9285-CBF3166D756A}" srcOrd="0" destOrd="0" presId="urn:microsoft.com/office/officeart/2005/8/layout/vList2"/>
    <dgm:cxn modelId="{37FA9C92-C3C6-4E5C-AC32-DB5028F4E71F}" type="presOf" srcId="{2F32B81E-DE50-4B18-9598-8D0715EA01B6}" destId="{3AF38F61-713F-4798-9A6B-6563EEBE5298}" srcOrd="0" destOrd="0" presId="urn:microsoft.com/office/officeart/2005/8/layout/vList2"/>
    <dgm:cxn modelId="{F178EE2B-D236-4E40-9EF2-D50A53B24FD9}" srcId="{74D9C450-54DA-450C-AAA6-B21CB44AD575}" destId="{07CDDD5B-D1A4-4D55-B8F2-45452B9E602C}" srcOrd="0" destOrd="0" parTransId="{E1DCA0AA-9812-41FB-9B48-9366D2663556}" sibTransId="{89200A10-5230-44F6-9966-F8FBD9A9A3F4}"/>
    <dgm:cxn modelId="{29AA8291-69C1-4460-B872-3A76A3ABF41B}" type="presParOf" srcId="{700D478D-DF6D-4388-9620-21A1555AEE6F}" destId="{F8366367-7D51-476E-919A-856A44DCC2DD}" srcOrd="0" destOrd="0" presId="urn:microsoft.com/office/officeart/2005/8/layout/vList2"/>
    <dgm:cxn modelId="{BE1B4976-7642-42D8-98E3-FA702553B01B}" type="presParOf" srcId="{700D478D-DF6D-4388-9620-21A1555AEE6F}" destId="{778AA17F-E545-4F32-A74C-A7258402F5C3}" srcOrd="1" destOrd="0" presId="urn:microsoft.com/office/officeart/2005/8/layout/vList2"/>
    <dgm:cxn modelId="{7A836F97-E8FE-4E42-A149-3608D8AD97DE}" type="presParOf" srcId="{700D478D-DF6D-4388-9620-21A1555AEE6F}" destId="{B0DF0CAC-5F46-42F5-B79F-2684BED46986}" srcOrd="2" destOrd="0" presId="urn:microsoft.com/office/officeart/2005/8/layout/vList2"/>
    <dgm:cxn modelId="{2D726D83-C699-4CDE-8ED3-943E8611FD9C}" type="presParOf" srcId="{700D478D-DF6D-4388-9620-21A1555AEE6F}" destId="{364126C6-60CA-4D4F-B93D-A855FE4416B8}" srcOrd="3" destOrd="0" presId="urn:microsoft.com/office/officeart/2005/8/layout/vList2"/>
    <dgm:cxn modelId="{F200DC5C-9FAA-4D1E-B178-803D7E3B556E}" type="presParOf" srcId="{700D478D-DF6D-4388-9620-21A1555AEE6F}" destId="{1EB6749B-F213-4084-8E70-49C1438D10C3}" srcOrd="4" destOrd="0" presId="urn:microsoft.com/office/officeart/2005/8/layout/vList2"/>
    <dgm:cxn modelId="{B2DFE478-B708-4940-AE83-16A61768A287}" type="presParOf" srcId="{700D478D-DF6D-4388-9620-21A1555AEE6F}" destId="{C71B3192-4445-481D-8DDC-64C9943A4F31}" srcOrd="5" destOrd="0" presId="urn:microsoft.com/office/officeart/2005/8/layout/vList2"/>
    <dgm:cxn modelId="{C29AF3D9-A758-4CB8-B6C0-702A7F319776}" type="presParOf" srcId="{700D478D-DF6D-4388-9620-21A1555AEE6F}" destId="{26913830-8D6A-42D8-AEAA-64CC0BB272E6}" srcOrd="6" destOrd="0" presId="urn:microsoft.com/office/officeart/2005/8/layout/vList2"/>
    <dgm:cxn modelId="{6ED03FB8-67F1-4FFD-8354-E4D88AD94160}" type="presParOf" srcId="{700D478D-DF6D-4388-9620-21A1555AEE6F}" destId="{65AFC445-3B1A-45AD-AD97-AB480B5AE3A9}" srcOrd="7" destOrd="0" presId="urn:microsoft.com/office/officeart/2005/8/layout/vList2"/>
    <dgm:cxn modelId="{EC8AE9AC-E084-4C06-B95B-B7ACF18849A5}" type="presParOf" srcId="{700D478D-DF6D-4388-9620-21A1555AEE6F}" destId="{AA0DCCFB-9D95-4834-9285-CBF3166D756A}" srcOrd="8" destOrd="0" presId="urn:microsoft.com/office/officeart/2005/8/layout/vList2"/>
    <dgm:cxn modelId="{886901AD-2674-4776-9C81-CD014311F656}" type="presParOf" srcId="{700D478D-DF6D-4388-9620-21A1555AEE6F}" destId="{42BEDA32-3410-4E60-8CFF-B0B01B1C510E}" srcOrd="9" destOrd="0" presId="urn:microsoft.com/office/officeart/2005/8/layout/vList2"/>
    <dgm:cxn modelId="{2E596A8F-C4C3-4DEC-93EC-5FE075EE8FA8}" type="presParOf" srcId="{700D478D-DF6D-4388-9620-21A1555AEE6F}" destId="{3AF38F61-713F-4798-9A6B-6563EEBE5298}" srcOrd="10" destOrd="0" presId="urn:microsoft.com/office/officeart/2005/8/layout/vList2"/>
    <dgm:cxn modelId="{325C1550-4063-4F38-946B-14EFC0F06E00}" type="presParOf" srcId="{700D478D-DF6D-4388-9620-21A1555AEE6F}" destId="{5E50FB1B-99BA-4716-9979-388B597936C1}" srcOrd="11" destOrd="0" presId="urn:microsoft.com/office/officeart/2005/8/layout/vList2"/>
    <dgm:cxn modelId="{4A4107EE-0EFA-40F9-A0C0-83AF0AA88281}" type="presParOf" srcId="{700D478D-DF6D-4388-9620-21A1555AEE6F}" destId="{0DACBFB8-A0E2-45B8-8FE5-51E12D66356F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4D9C450-54DA-450C-AAA6-B21CB44AD5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07CDDD5B-D1A4-4D55-B8F2-45452B9E602C}">
      <dgm:prSet phldrT="[besedilo]" custT="1"/>
      <dgm:spPr/>
      <dgm:t>
        <a:bodyPr/>
        <a:lstStyle/>
        <a:p>
          <a:r>
            <a:rPr lang="sl-SI" sz="2000" dirty="0" smtClean="0"/>
            <a:t>podatki o osebnem zdravniku:….</a:t>
          </a:r>
          <a:endParaRPr lang="sl-SI" sz="2000" dirty="0"/>
        </a:p>
      </dgm:t>
    </dgm:pt>
    <dgm:pt modelId="{E1DCA0AA-9812-41FB-9B48-9366D2663556}" type="parTrans" cxnId="{F178EE2B-D236-4E40-9EF2-D50A53B24FD9}">
      <dgm:prSet/>
      <dgm:spPr/>
      <dgm:t>
        <a:bodyPr/>
        <a:lstStyle/>
        <a:p>
          <a:endParaRPr lang="sl-SI" sz="2000"/>
        </a:p>
      </dgm:t>
    </dgm:pt>
    <dgm:pt modelId="{89200A10-5230-44F6-9966-F8FBD9A9A3F4}" type="sibTrans" cxnId="{F178EE2B-D236-4E40-9EF2-D50A53B24FD9}">
      <dgm:prSet/>
      <dgm:spPr/>
      <dgm:t>
        <a:bodyPr/>
        <a:lstStyle/>
        <a:p>
          <a:endParaRPr lang="sl-SI" sz="2000"/>
        </a:p>
      </dgm:t>
    </dgm:pt>
    <dgm:pt modelId="{50CE193C-1A96-4346-A4BC-E1AEDEAA558A}">
      <dgm:prSet custT="1"/>
      <dgm:spPr/>
      <dgm:t>
        <a:bodyPr/>
        <a:lstStyle/>
        <a:p>
          <a:r>
            <a:rPr lang="sl-SI" sz="2000" dirty="0" smtClean="0"/>
            <a:t>podatki o družinskih članih, o osebah, ki jih določi pacient, njegovem zdravstvenem pooblaščencu, rejniku, skrbniku in drugih zakonitih zastopnikih, če so potrebni za uveljavljanje pravic:…</a:t>
          </a:r>
          <a:endParaRPr lang="sl-SI" sz="2000" dirty="0"/>
        </a:p>
      </dgm:t>
    </dgm:pt>
    <dgm:pt modelId="{C629E139-B5C9-46D5-AF33-95F223F051F9}" type="parTrans" cxnId="{0B8209D5-F59C-483F-88F9-E2F24301D616}">
      <dgm:prSet/>
      <dgm:spPr/>
      <dgm:t>
        <a:bodyPr/>
        <a:lstStyle/>
        <a:p>
          <a:endParaRPr lang="sl-SI" sz="2000"/>
        </a:p>
      </dgm:t>
    </dgm:pt>
    <dgm:pt modelId="{2F9D33E1-DD7E-4954-A6BC-90BFDC500502}" type="sibTrans" cxnId="{0B8209D5-F59C-483F-88F9-E2F24301D616}">
      <dgm:prSet/>
      <dgm:spPr/>
      <dgm:t>
        <a:bodyPr/>
        <a:lstStyle/>
        <a:p>
          <a:endParaRPr lang="sl-SI" sz="2000"/>
        </a:p>
      </dgm:t>
    </dgm:pt>
    <dgm:pt modelId="{B5A04D62-C27D-44D2-9CD3-151E4AB0F462}">
      <dgm:prSet custT="1"/>
      <dgm:spPr/>
      <dgm:t>
        <a:bodyPr/>
        <a:lstStyle/>
        <a:p>
          <a:r>
            <a:rPr lang="sl-SI" sz="2000" dirty="0" smtClean="0"/>
            <a:t>podatek o smrti: dan, mesec, leto, ura in kraj smrti;</a:t>
          </a:r>
          <a:endParaRPr lang="sl-SI" sz="2000" dirty="0"/>
        </a:p>
      </dgm:t>
    </dgm:pt>
    <dgm:pt modelId="{9057F994-F943-4DA1-9843-C35F1357BC11}" type="parTrans" cxnId="{57138F64-535A-4B5C-9EE0-4A850B9E33CC}">
      <dgm:prSet/>
      <dgm:spPr/>
      <dgm:t>
        <a:bodyPr/>
        <a:lstStyle/>
        <a:p>
          <a:endParaRPr lang="sl-SI" sz="2000"/>
        </a:p>
      </dgm:t>
    </dgm:pt>
    <dgm:pt modelId="{874DB468-C5F4-4793-825D-3CD253F89389}" type="sibTrans" cxnId="{57138F64-535A-4B5C-9EE0-4A850B9E33CC}">
      <dgm:prSet/>
      <dgm:spPr/>
      <dgm:t>
        <a:bodyPr/>
        <a:lstStyle/>
        <a:p>
          <a:endParaRPr lang="sl-SI" sz="2000"/>
        </a:p>
      </dgm:t>
    </dgm:pt>
    <dgm:pt modelId="{C2A3AD9B-5D6D-47FA-8947-018905664542}">
      <dgm:prSet custT="1"/>
      <dgm:spPr/>
      <dgm:t>
        <a:bodyPr/>
        <a:lstStyle/>
        <a:p>
          <a:r>
            <a:rPr lang="sl-SI" sz="2000" dirty="0" smtClean="0"/>
            <a:t>Izjava o določitvi, izključitvi ali omejitvi oseb, ki so upravičene odločati o njegovi zdravstveni oskrbi;</a:t>
          </a:r>
          <a:endParaRPr lang="sl-SI" sz="2000" dirty="0"/>
        </a:p>
      </dgm:t>
    </dgm:pt>
    <dgm:pt modelId="{AB043397-9E64-4A23-9C45-084D85ED9BCC}" type="parTrans" cxnId="{06B5AFB0-9B73-41BD-824E-8189768FE3EF}">
      <dgm:prSet/>
      <dgm:spPr/>
      <dgm:t>
        <a:bodyPr/>
        <a:lstStyle/>
        <a:p>
          <a:endParaRPr lang="sl-SI" sz="2000"/>
        </a:p>
      </dgm:t>
    </dgm:pt>
    <dgm:pt modelId="{D52FC13B-6822-4199-A17F-8377F87D4A59}" type="sibTrans" cxnId="{06B5AFB0-9B73-41BD-824E-8189768FE3EF}">
      <dgm:prSet/>
      <dgm:spPr/>
      <dgm:t>
        <a:bodyPr/>
        <a:lstStyle/>
        <a:p>
          <a:endParaRPr lang="sl-SI" sz="2000"/>
        </a:p>
      </dgm:t>
    </dgm:pt>
    <dgm:pt modelId="{5B10729F-9B17-4E48-B610-2579C7C104DA}">
      <dgm:prSet custT="1"/>
      <dgm:spPr/>
      <dgm:t>
        <a:bodyPr/>
        <a:lstStyle/>
        <a:p>
          <a:r>
            <a:rPr lang="sl-SI" sz="2000" dirty="0" smtClean="0"/>
            <a:t>Izjava o tem, kakšne zdravstvene oskrbe ne dovoljuje, če bi se znašel v položaju, ko ne bi bil sposoben dati veljavne privolitve;</a:t>
          </a:r>
          <a:endParaRPr lang="sl-SI" sz="2000" dirty="0"/>
        </a:p>
      </dgm:t>
    </dgm:pt>
    <dgm:pt modelId="{D1E53FBC-F904-46E6-A25D-B362F0F42F26}" type="parTrans" cxnId="{A8AA03B8-9542-4F0A-9320-19BDFAF64510}">
      <dgm:prSet/>
      <dgm:spPr/>
      <dgm:t>
        <a:bodyPr/>
        <a:lstStyle/>
        <a:p>
          <a:endParaRPr lang="sl-SI" sz="2000"/>
        </a:p>
      </dgm:t>
    </dgm:pt>
    <dgm:pt modelId="{359C06A8-2577-45BE-8FC4-2AEDC2F2E42B}" type="sibTrans" cxnId="{A8AA03B8-9542-4F0A-9320-19BDFAF64510}">
      <dgm:prSet/>
      <dgm:spPr/>
      <dgm:t>
        <a:bodyPr/>
        <a:lstStyle/>
        <a:p>
          <a:endParaRPr lang="sl-SI" sz="2000"/>
        </a:p>
      </dgm:t>
    </dgm:pt>
    <dgm:pt modelId="{B2D64F85-6CAA-4E86-B330-40D0E642E7AD}">
      <dgm:prSet custT="1"/>
      <dgm:spPr/>
      <dgm:t>
        <a:bodyPr/>
        <a:lstStyle/>
        <a:p>
          <a:r>
            <a:rPr lang="sl-SI" sz="2000" dirty="0" smtClean="0"/>
            <a:t>Izjava o določitvi oseb, ki se za čas življenja ali po njegovi smrti lahko seznanijo z njegovo zdravstveno dokumentacijo, in oseb, katerim prepoveduje to seznanitev;</a:t>
          </a:r>
          <a:endParaRPr lang="sl-SI" sz="2000" dirty="0"/>
        </a:p>
      </dgm:t>
    </dgm:pt>
    <dgm:pt modelId="{6DA7EECC-682D-44D8-AF6B-DF270908508B}" type="parTrans" cxnId="{C3D16BF9-F759-4A5E-A754-FD07C4BBC613}">
      <dgm:prSet/>
      <dgm:spPr/>
      <dgm:t>
        <a:bodyPr/>
        <a:lstStyle/>
        <a:p>
          <a:endParaRPr lang="sl-SI" sz="2000"/>
        </a:p>
      </dgm:t>
    </dgm:pt>
    <dgm:pt modelId="{CF7551AC-3048-4FB5-9920-2BED8E6297BD}" type="sibTrans" cxnId="{C3D16BF9-F759-4A5E-A754-FD07C4BBC613}">
      <dgm:prSet/>
      <dgm:spPr/>
      <dgm:t>
        <a:bodyPr/>
        <a:lstStyle/>
        <a:p>
          <a:endParaRPr lang="sl-SI" sz="2000"/>
        </a:p>
      </dgm:t>
    </dgm:pt>
    <dgm:pt modelId="{700D478D-DF6D-4388-9620-21A1555AEE6F}" type="pres">
      <dgm:prSet presAssocID="{74D9C450-54DA-450C-AAA6-B21CB44AD5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F8366367-7D51-476E-919A-856A44DCC2DD}" type="pres">
      <dgm:prSet presAssocID="{07CDDD5B-D1A4-4D55-B8F2-45452B9E602C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78AA17F-E545-4F32-A74C-A7258402F5C3}" type="pres">
      <dgm:prSet presAssocID="{89200A10-5230-44F6-9966-F8FBD9A9A3F4}" presName="spacer" presStyleCnt="0"/>
      <dgm:spPr/>
    </dgm:pt>
    <dgm:pt modelId="{B079267D-A5F9-44F7-825C-2B41F6E996D6}" type="pres">
      <dgm:prSet presAssocID="{50CE193C-1A96-4346-A4BC-E1AEDEAA558A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3A5C222-098A-439E-8B0C-2DE198ACBD96}" type="pres">
      <dgm:prSet presAssocID="{2F9D33E1-DD7E-4954-A6BC-90BFDC500502}" presName="spacer" presStyleCnt="0"/>
      <dgm:spPr/>
    </dgm:pt>
    <dgm:pt modelId="{2E14CA2D-099D-4C9B-8B13-40F842AE67D2}" type="pres">
      <dgm:prSet presAssocID="{B5A04D62-C27D-44D2-9CD3-151E4AB0F462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80547B3-30E5-428E-85E3-5CCD1F19E072}" type="pres">
      <dgm:prSet presAssocID="{874DB468-C5F4-4793-825D-3CD253F89389}" presName="spacer" presStyleCnt="0"/>
      <dgm:spPr/>
    </dgm:pt>
    <dgm:pt modelId="{4E33562E-1B51-4722-9E6F-B47A5DFE5D3A}" type="pres">
      <dgm:prSet presAssocID="{C2A3AD9B-5D6D-47FA-8947-018905664542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0CF7CE7-BE7C-4042-9F4E-30BD472B6300}" type="pres">
      <dgm:prSet presAssocID="{D52FC13B-6822-4199-A17F-8377F87D4A59}" presName="spacer" presStyleCnt="0"/>
      <dgm:spPr/>
    </dgm:pt>
    <dgm:pt modelId="{31FF1C7C-50FB-4E6F-BE4F-85ABFE1A3EA0}" type="pres">
      <dgm:prSet presAssocID="{5B10729F-9B17-4E48-B610-2579C7C104DA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24E2AB0-1B4E-4BF1-A7B5-B83F80B266DA}" type="pres">
      <dgm:prSet presAssocID="{359C06A8-2577-45BE-8FC4-2AEDC2F2E42B}" presName="spacer" presStyleCnt="0"/>
      <dgm:spPr/>
    </dgm:pt>
    <dgm:pt modelId="{190A75B1-CE1B-4119-9B63-91DB20BFF46A}" type="pres">
      <dgm:prSet presAssocID="{B2D64F85-6CAA-4E86-B330-40D0E642E7AD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F9184207-B0FB-48DF-999E-9D7154C1BD67}" type="presOf" srcId="{50CE193C-1A96-4346-A4BC-E1AEDEAA558A}" destId="{B079267D-A5F9-44F7-825C-2B41F6E996D6}" srcOrd="0" destOrd="0" presId="urn:microsoft.com/office/officeart/2005/8/layout/vList2"/>
    <dgm:cxn modelId="{F178EE2B-D236-4E40-9EF2-D50A53B24FD9}" srcId="{74D9C450-54DA-450C-AAA6-B21CB44AD575}" destId="{07CDDD5B-D1A4-4D55-B8F2-45452B9E602C}" srcOrd="0" destOrd="0" parTransId="{E1DCA0AA-9812-41FB-9B48-9366D2663556}" sibTransId="{89200A10-5230-44F6-9966-F8FBD9A9A3F4}"/>
    <dgm:cxn modelId="{0C9EF55E-1E42-43CB-BED0-8CD4F1064F37}" type="presOf" srcId="{B5A04D62-C27D-44D2-9CD3-151E4AB0F462}" destId="{2E14CA2D-099D-4C9B-8B13-40F842AE67D2}" srcOrd="0" destOrd="0" presId="urn:microsoft.com/office/officeart/2005/8/layout/vList2"/>
    <dgm:cxn modelId="{57138F64-535A-4B5C-9EE0-4A850B9E33CC}" srcId="{74D9C450-54DA-450C-AAA6-B21CB44AD575}" destId="{B5A04D62-C27D-44D2-9CD3-151E4AB0F462}" srcOrd="2" destOrd="0" parTransId="{9057F994-F943-4DA1-9843-C35F1357BC11}" sibTransId="{874DB468-C5F4-4793-825D-3CD253F89389}"/>
    <dgm:cxn modelId="{D07622C5-4D01-45A5-B8E9-AA28D83BD41C}" type="presOf" srcId="{B2D64F85-6CAA-4E86-B330-40D0E642E7AD}" destId="{190A75B1-CE1B-4119-9B63-91DB20BFF46A}" srcOrd="0" destOrd="0" presId="urn:microsoft.com/office/officeart/2005/8/layout/vList2"/>
    <dgm:cxn modelId="{5E60CDC4-20D7-435B-BD26-D617B66F9725}" type="presOf" srcId="{5B10729F-9B17-4E48-B610-2579C7C104DA}" destId="{31FF1C7C-50FB-4E6F-BE4F-85ABFE1A3EA0}" srcOrd="0" destOrd="0" presId="urn:microsoft.com/office/officeart/2005/8/layout/vList2"/>
    <dgm:cxn modelId="{0B8209D5-F59C-483F-88F9-E2F24301D616}" srcId="{74D9C450-54DA-450C-AAA6-B21CB44AD575}" destId="{50CE193C-1A96-4346-A4BC-E1AEDEAA558A}" srcOrd="1" destOrd="0" parTransId="{C629E139-B5C9-46D5-AF33-95F223F051F9}" sibTransId="{2F9D33E1-DD7E-4954-A6BC-90BFDC500502}"/>
    <dgm:cxn modelId="{005BD75E-7695-4B4E-BFF4-659A31A552ED}" type="presOf" srcId="{74D9C450-54DA-450C-AAA6-B21CB44AD575}" destId="{700D478D-DF6D-4388-9620-21A1555AEE6F}" srcOrd="0" destOrd="0" presId="urn:microsoft.com/office/officeart/2005/8/layout/vList2"/>
    <dgm:cxn modelId="{06B5AFB0-9B73-41BD-824E-8189768FE3EF}" srcId="{74D9C450-54DA-450C-AAA6-B21CB44AD575}" destId="{C2A3AD9B-5D6D-47FA-8947-018905664542}" srcOrd="3" destOrd="0" parTransId="{AB043397-9E64-4A23-9C45-084D85ED9BCC}" sibTransId="{D52FC13B-6822-4199-A17F-8377F87D4A59}"/>
    <dgm:cxn modelId="{A8AA03B8-9542-4F0A-9320-19BDFAF64510}" srcId="{74D9C450-54DA-450C-AAA6-B21CB44AD575}" destId="{5B10729F-9B17-4E48-B610-2579C7C104DA}" srcOrd="4" destOrd="0" parTransId="{D1E53FBC-F904-46E6-A25D-B362F0F42F26}" sibTransId="{359C06A8-2577-45BE-8FC4-2AEDC2F2E42B}"/>
    <dgm:cxn modelId="{AB981B75-BE72-4A9F-92B1-8AE3B1D41640}" type="presOf" srcId="{C2A3AD9B-5D6D-47FA-8947-018905664542}" destId="{4E33562E-1B51-4722-9E6F-B47A5DFE5D3A}" srcOrd="0" destOrd="0" presId="urn:microsoft.com/office/officeart/2005/8/layout/vList2"/>
    <dgm:cxn modelId="{15C4C926-4BE4-4E62-9F2C-B8587B2EEFE3}" type="presOf" srcId="{07CDDD5B-D1A4-4D55-B8F2-45452B9E602C}" destId="{F8366367-7D51-476E-919A-856A44DCC2DD}" srcOrd="0" destOrd="0" presId="urn:microsoft.com/office/officeart/2005/8/layout/vList2"/>
    <dgm:cxn modelId="{C3D16BF9-F759-4A5E-A754-FD07C4BBC613}" srcId="{74D9C450-54DA-450C-AAA6-B21CB44AD575}" destId="{B2D64F85-6CAA-4E86-B330-40D0E642E7AD}" srcOrd="5" destOrd="0" parTransId="{6DA7EECC-682D-44D8-AF6B-DF270908508B}" sibTransId="{CF7551AC-3048-4FB5-9920-2BED8E6297BD}"/>
    <dgm:cxn modelId="{FE9C9D3D-89D2-4318-A98C-639EB32AD2E7}" type="presParOf" srcId="{700D478D-DF6D-4388-9620-21A1555AEE6F}" destId="{F8366367-7D51-476E-919A-856A44DCC2DD}" srcOrd="0" destOrd="0" presId="urn:microsoft.com/office/officeart/2005/8/layout/vList2"/>
    <dgm:cxn modelId="{9847BB58-A5D1-4815-8A6A-FB02FB86058C}" type="presParOf" srcId="{700D478D-DF6D-4388-9620-21A1555AEE6F}" destId="{778AA17F-E545-4F32-A74C-A7258402F5C3}" srcOrd="1" destOrd="0" presId="urn:microsoft.com/office/officeart/2005/8/layout/vList2"/>
    <dgm:cxn modelId="{37AA3099-7C7F-4B2A-9918-5FB08C470412}" type="presParOf" srcId="{700D478D-DF6D-4388-9620-21A1555AEE6F}" destId="{B079267D-A5F9-44F7-825C-2B41F6E996D6}" srcOrd="2" destOrd="0" presId="urn:microsoft.com/office/officeart/2005/8/layout/vList2"/>
    <dgm:cxn modelId="{29EC7CE7-F5C5-46A8-BB39-B066632B544E}" type="presParOf" srcId="{700D478D-DF6D-4388-9620-21A1555AEE6F}" destId="{D3A5C222-098A-439E-8B0C-2DE198ACBD96}" srcOrd="3" destOrd="0" presId="urn:microsoft.com/office/officeart/2005/8/layout/vList2"/>
    <dgm:cxn modelId="{A28D5E92-371D-470E-9E50-1724EB47E00A}" type="presParOf" srcId="{700D478D-DF6D-4388-9620-21A1555AEE6F}" destId="{2E14CA2D-099D-4C9B-8B13-40F842AE67D2}" srcOrd="4" destOrd="0" presId="urn:microsoft.com/office/officeart/2005/8/layout/vList2"/>
    <dgm:cxn modelId="{CA6218B5-0C04-44A9-A570-2458CC80F4CD}" type="presParOf" srcId="{700D478D-DF6D-4388-9620-21A1555AEE6F}" destId="{780547B3-30E5-428E-85E3-5CCD1F19E072}" srcOrd="5" destOrd="0" presId="urn:microsoft.com/office/officeart/2005/8/layout/vList2"/>
    <dgm:cxn modelId="{2BE9BC10-E25D-4658-95A8-8FFADB835B9F}" type="presParOf" srcId="{700D478D-DF6D-4388-9620-21A1555AEE6F}" destId="{4E33562E-1B51-4722-9E6F-B47A5DFE5D3A}" srcOrd="6" destOrd="0" presId="urn:microsoft.com/office/officeart/2005/8/layout/vList2"/>
    <dgm:cxn modelId="{F0A66526-7F39-4BE9-85F1-61E1465E1A58}" type="presParOf" srcId="{700D478D-DF6D-4388-9620-21A1555AEE6F}" destId="{D0CF7CE7-BE7C-4042-9F4E-30BD472B6300}" srcOrd="7" destOrd="0" presId="urn:microsoft.com/office/officeart/2005/8/layout/vList2"/>
    <dgm:cxn modelId="{22FC2CD6-7AC2-4042-B3BD-C0A31B1D4B40}" type="presParOf" srcId="{700D478D-DF6D-4388-9620-21A1555AEE6F}" destId="{31FF1C7C-50FB-4E6F-BE4F-85ABFE1A3EA0}" srcOrd="8" destOrd="0" presId="urn:microsoft.com/office/officeart/2005/8/layout/vList2"/>
    <dgm:cxn modelId="{F8C82A7E-81B3-4B05-BD5A-88DED49C5AAE}" type="presParOf" srcId="{700D478D-DF6D-4388-9620-21A1555AEE6F}" destId="{324E2AB0-1B4E-4BF1-A7B5-B83F80B266DA}" srcOrd="9" destOrd="0" presId="urn:microsoft.com/office/officeart/2005/8/layout/vList2"/>
    <dgm:cxn modelId="{36E38341-B1F8-4C47-8C1C-A2765EFF89AD}" type="presParOf" srcId="{700D478D-DF6D-4388-9620-21A1555AEE6F}" destId="{190A75B1-CE1B-4119-9B63-91DB20BFF46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4D9C450-54DA-450C-AAA6-B21CB44AD5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07CDDD5B-D1A4-4D55-B8F2-45452B9E602C}">
      <dgm:prSet phldrT="[besedilo]" custT="1"/>
      <dgm:spPr/>
      <dgm:t>
        <a:bodyPr/>
        <a:lstStyle/>
        <a:p>
          <a:r>
            <a:rPr lang="sl-SI" sz="2400" dirty="0" smtClean="0"/>
            <a:t>krvna skupina;</a:t>
          </a:r>
          <a:endParaRPr lang="sl-SI" sz="2400" dirty="0"/>
        </a:p>
      </dgm:t>
    </dgm:pt>
    <dgm:pt modelId="{E1DCA0AA-9812-41FB-9B48-9366D2663556}" type="parTrans" cxnId="{F178EE2B-D236-4E40-9EF2-D50A53B24FD9}">
      <dgm:prSet/>
      <dgm:spPr/>
      <dgm:t>
        <a:bodyPr/>
        <a:lstStyle/>
        <a:p>
          <a:endParaRPr lang="sl-SI" sz="2400"/>
        </a:p>
      </dgm:t>
    </dgm:pt>
    <dgm:pt modelId="{89200A10-5230-44F6-9966-F8FBD9A9A3F4}" type="sibTrans" cxnId="{F178EE2B-D236-4E40-9EF2-D50A53B24FD9}">
      <dgm:prSet/>
      <dgm:spPr/>
      <dgm:t>
        <a:bodyPr/>
        <a:lstStyle/>
        <a:p>
          <a:endParaRPr lang="sl-SI" sz="2400"/>
        </a:p>
      </dgm:t>
    </dgm:pt>
    <dgm:pt modelId="{06947EEF-7FF1-4094-835C-446242173797}">
      <dgm:prSet custT="1"/>
      <dgm:spPr/>
      <dgm:t>
        <a:bodyPr/>
        <a:lstStyle/>
        <a:p>
          <a:r>
            <a:rPr lang="sl-SI" sz="2400" dirty="0" smtClean="0"/>
            <a:t>cepljenja;</a:t>
          </a:r>
          <a:endParaRPr lang="sl-SI" sz="2400" dirty="0"/>
        </a:p>
      </dgm:t>
    </dgm:pt>
    <dgm:pt modelId="{8D7C35BA-B5BC-45B2-A4C4-FE6D3C6ED638}" type="parTrans" cxnId="{9B18D87F-0251-48DF-BCCE-0482FCA783D5}">
      <dgm:prSet/>
      <dgm:spPr/>
      <dgm:t>
        <a:bodyPr/>
        <a:lstStyle/>
        <a:p>
          <a:endParaRPr lang="sl-SI" sz="2400"/>
        </a:p>
      </dgm:t>
    </dgm:pt>
    <dgm:pt modelId="{C98244F1-4054-45CD-8E85-0EB1C418F8CA}" type="sibTrans" cxnId="{9B18D87F-0251-48DF-BCCE-0482FCA783D5}">
      <dgm:prSet/>
      <dgm:spPr/>
      <dgm:t>
        <a:bodyPr/>
        <a:lstStyle/>
        <a:p>
          <a:endParaRPr lang="sl-SI" sz="2400"/>
        </a:p>
      </dgm:t>
    </dgm:pt>
    <dgm:pt modelId="{0E8B48E6-B0E7-456A-BA2D-34392CBFDD72}">
      <dgm:prSet custT="1"/>
      <dgm:spPr/>
      <dgm:t>
        <a:bodyPr/>
        <a:lstStyle/>
        <a:p>
          <a:r>
            <a:rPr lang="sl-SI" sz="2400" dirty="0" smtClean="0"/>
            <a:t>kronične bolezni;</a:t>
          </a:r>
          <a:endParaRPr lang="sl-SI" sz="2400" dirty="0"/>
        </a:p>
      </dgm:t>
    </dgm:pt>
    <dgm:pt modelId="{9C3F8910-B01C-4CCB-B084-F4D304E2E744}" type="parTrans" cxnId="{AADF96E2-D3AB-4805-AB91-0FB22BFDC998}">
      <dgm:prSet/>
      <dgm:spPr/>
      <dgm:t>
        <a:bodyPr/>
        <a:lstStyle/>
        <a:p>
          <a:endParaRPr lang="sl-SI" sz="2400"/>
        </a:p>
      </dgm:t>
    </dgm:pt>
    <dgm:pt modelId="{05399912-E60B-40F7-9464-E28382103E02}" type="sibTrans" cxnId="{AADF96E2-D3AB-4805-AB91-0FB22BFDC998}">
      <dgm:prSet/>
      <dgm:spPr/>
      <dgm:t>
        <a:bodyPr/>
        <a:lstStyle/>
        <a:p>
          <a:endParaRPr lang="sl-SI" sz="2400"/>
        </a:p>
      </dgm:t>
    </dgm:pt>
    <dgm:pt modelId="{060F098D-B83B-438B-8193-9CB47255D074}">
      <dgm:prSet custT="1"/>
      <dgm:spPr/>
      <dgm:t>
        <a:bodyPr/>
        <a:lstStyle/>
        <a:p>
          <a:r>
            <a:rPr lang="sl-SI" sz="2400" dirty="0" smtClean="0"/>
            <a:t>večji medicinski posegi;</a:t>
          </a:r>
          <a:endParaRPr lang="sl-SI" sz="2400" dirty="0"/>
        </a:p>
      </dgm:t>
    </dgm:pt>
    <dgm:pt modelId="{47ECD2E8-8E05-499A-A303-22E71868D127}" type="parTrans" cxnId="{B2C94030-B1AF-4E2C-89D4-365E20F7D09D}">
      <dgm:prSet/>
      <dgm:spPr/>
      <dgm:t>
        <a:bodyPr/>
        <a:lstStyle/>
        <a:p>
          <a:endParaRPr lang="sl-SI" sz="2400"/>
        </a:p>
      </dgm:t>
    </dgm:pt>
    <dgm:pt modelId="{53F7900D-BB8C-47EB-9BF4-E8A7B60B8484}" type="sibTrans" cxnId="{B2C94030-B1AF-4E2C-89D4-365E20F7D09D}">
      <dgm:prSet/>
      <dgm:spPr/>
      <dgm:t>
        <a:bodyPr/>
        <a:lstStyle/>
        <a:p>
          <a:endParaRPr lang="sl-SI" sz="2400"/>
        </a:p>
      </dgm:t>
    </dgm:pt>
    <dgm:pt modelId="{6D39EFAE-1961-4A77-95EA-F8B79F3BCA67}">
      <dgm:prSet custT="1"/>
      <dgm:spPr/>
      <dgm:t>
        <a:bodyPr/>
        <a:lstStyle/>
        <a:p>
          <a:r>
            <a:rPr lang="sl-SI" sz="2400" dirty="0" smtClean="0"/>
            <a:t>podatki o invalidnosti;…</a:t>
          </a:r>
        </a:p>
      </dgm:t>
    </dgm:pt>
    <dgm:pt modelId="{6E5B8E6D-32A0-41FC-B857-91BA6E7D48CA}" type="parTrans" cxnId="{2ADB3946-514A-483C-B428-AC0B2E80C2EF}">
      <dgm:prSet/>
      <dgm:spPr/>
      <dgm:t>
        <a:bodyPr/>
        <a:lstStyle/>
        <a:p>
          <a:endParaRPr lang="sl-SI" sz="2400"/>
        </a:p>
      </dgm:t>
    </dgm:pt>
    <dgm:pt modelId="{89A6A9E6-F8DE-4B44-B19E-430B544004AD}" type="sibTrans" cxnId="{2ADB3946-514A-483C-B428-AC0B2E80C2EF}">
      <dgm:prSet/>
      <dgm:spPr/>
      <dgm:t>
        <a:bodyPr/>
        <a:lstStyle/>
        <a:p>
          <a:endParaRPr lang="sl-SI" sz="2400"/>
        </a:p>
      </dgm:t>
    </dgm:pt>
    <dgm:pt modelId="{BBB4CFD0-9C1A-41A2-8551-C8211629DE30}">
      <dgm:prSet phldrT="[besedilo]" custT="1"/>
      <dgm:spPr/>
      <dgm:t>
        <a:bodyPr/>
        <a:lstStyle/>
        <a:p>
          <a:r>
            <a:rPr lang="sl-SI" sz="2400" smtClean="0"/>
            <a:t> alergije in preobčutljivosti;</a:t>
          </a:r>
          <a:endParaRPr lang="sl-SI" sz="2400" dirty="0"/>
        </a:p>
      </dgm:t>
    </dgm:pt>
    <dgm:pt modelId="{73B3EF2A-0731-4183-A993-5E49091B53FA}" type="parTrans" cxnId="{0B70F473-CABC-4A30-8A30-DF046B782A48}">
      <dgm:prSet/>
      <dgm:spPr/>
      <dgm:t>
        <a:bodyPr/>
        <a:lstStyle/>
        <a:p>
          <a:endParaRPr lang="sl-SI" sz="2400"/>
        </a:p>
      </dgm:t>
    </dgm:pt>
    <dgm:pt modelId="{1511C974-F764-462C-B2A7-FAFED99ABEA8}" type="sibTrans" cxnId="{0B70F473-CABC-4A30-8A30-DF046B782A48}">
      <dgm:prSet/>
      <dgm:spPr/>
      <dgm:t>
        <a:bodyPr/>
        <a:lstStyle/>
        <a:p>
          <a:endParaRPr lang="sl-SI" sz="2400"/>
        </a:p>
      </dgm:t>
    </dgm:pt>
    <dgm:pt modelId="{BCB7A2C4-89D8-4198-8177-C40B90A7AAF4}">
      <dgm:prSet custT="1"/>
      <dgm:spPr/>
      <dgm:t>
        <a:bodyPr/>
        <a:lstStyle/>
        <a:p>
          <a:r>
            <a:rPr lang="sl-SI" sz="2400" smtClean="0"/>
            <a:t> medicinski pripomočki, ki so vsajeni v telo;</a:t>
          </a:r>
          <a:endParaRPr lang="sl-SI" sz="2400" dirty="0"/>
        </a:p>
      </dgm:t>
    </dgm:pt>
    <dgm:pt modelId="{2B88B725-2977-48DD-B951-F0B5B9774530}" type="parTrans" cxnId="{32CA171E-C853-4F77-B760-C26BAEBCA95D}">
      <dgm:prSet/>
      <dgm:spPr/>
      <dgm:t>
        <a:bodyPr/>
        <a:lstStyle/>
        <a:p>
          <a:endParaRPr lang="sl-SI" sz="2400"/>
        </a:p>
      </dgm:t>
    </dgm:pt>
    <dgm:pt modelId="{7145EB41-424D-4BDA-858A-4ECB61591C8C}" type="sibTrans" cxnId="{32CA171E-C853-4F77-B760-C26BAEBCA95D}">
      <dgm:prSet/>
      <dgm:spPr/>
      <dgm:t>
        <a:bodyPr/>
        <a:lstStyle/>
        <a:p>
          <a:endParaRPr lang="sl-SI" sz="2400"/>
        </a:p>
      </dgm:t>
    </dgm:pt>
    <dgm:pt modelId="{700D478D-DF6D-4388-9620-21A1555AEE6F}" type="pres">
      <dgm:prSet presAssocID="{74D9C450-54DA-450C-AAA6-B21CB44AD5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F8366367-7D51-476E-919A-856A44DCC2DD}" type="pres">
      <dgm:prSet presAssocID="{07CDDD5B-D1A4-4D55-B8F2-45452B9E602C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78AA17F-E545-4F32-A74C-A7258402F5C3}" type="pres">
      <dgm:prSet presAssocID="{89200A10-5230-44F6-9966-F8FBD9A9A3F4}" presName="spacer" presStyleCnt="0"/>
      <dgm:spPr/>
    </dgm:pt>
    <dgm:pt modelId="{F9ED0CA1-1961-43BB-A3C2-406D0330A7EA}" type="pres">
      <dgm:prSet presAssocID="{BBB4CFD0-9C1A-41A2-8551-C8211629DE30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666579D-7ACC-4B7A-A91D-FA8DB731C5DC}" type="pres">
      <dgm:prSet presAssocID="{1511C974-F764-462C-B2A7-FAFED99ABEA8}" presName="spacer" presStyleCnt="0"/>
      <dgm:spPr/>
    </dgm:pt>
    <dgm:pt modelId="{50134F04-B7AD-44A4-AFCB-3F954A7A7DF6}" type="pres">
      <dgm:prSet presAssocID="{06947EEF-7FF1-4094-835C-446242173797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3D94495-C198-472F-8C76-C8EAC09F1ECD}" type="pres">
      <dgm:prSet presAssocID="{C98244F1-4054-45CD-8E85-0EB1C418F8CA}" presName="spacer" presStyleCnt="0"/>
      <dgm:spPr/>
    </dgm:pt>
    <dgm:pt modelId="{B4553877-CA63-45CC-A1C0-69FD592D1139}" type="pres">
      <dgm:prSet presAssocID="{0E8B48E6-B0E7-456A-BA2D-34392CBFDD72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13FB4E9-7F3E-43AF-9BDC-098788F3629D}" type="pres">
      <dgm:prSet presAssocID="{05399912-E60B-40F7-9464-E28382103E02}" presName="spacer" presStyleCnt="0"/>
      <dgm:spPr/>
    </dgm:pt>
    <dgm:pt modelId="{42C8656F-F5E5-45B1-B778-16E5C23E6676}" type="pres">
      <dgm:prSet presAssocID="{BCB7A2C4-89D8-4198-8177-C40B90A7AAF4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2B52AED-DB95-4039-8693-0C6912978604}" type="pres">
      <dgm:prSet presAssocID="{7145EB41-424D-4BDA-858A-4ECB61591C8C}" presName="spacer" presStyleCnt="0"/>
      <dgm:spPr/>
    </dgm:pt>
    <dgm:pt modelId="{BCEE7195-354C-4E71-A809-8F496E2255C7}" type="pres">
      <dgm:prSet presAssocID="{060F098D-B83B-438B-8193-9CB47255D074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D87909C-C1C1-442B-A6F1-8A7C491C4578}" type="pres">
      <dgm:prSet presAssocID="{53F7900D-BB8C-47EB-9BF4-E8A7B60B8484}" presName="spacer" presStyleCnt="0"/>
      <dgm:spPr/>
    </dgm:pt>
    <dgm:pt modelId="{B3AA033C-32B0-43FE-B0AE-DA2199A8457E}" type="pres">
      <dgm:prSet presAssocID="{6D39EFAE-1961-4A77-95EA-F8B79F3BCA67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25ED9DED-111B-44A4-8F96-C0A4A4C867AC}" type="presOf" srcId="{0E8B48E6-B0E7-456A-BA2D-34392CBFDD72}" destId="{B4553877-CA63-45CC-A1C0-69FD592D1139}" srcOrd="0" destOrd="0" presId="urn:microsoft.com/office/officeart/2005/8/layout/vList2"/>
    <dgm:cxn modelId="{70EC6B3C-22F2-47EC-BC9C-8C4B09AEFF5B}" type="presOf" srcId="{BCB7A2C4-89D8-4198-8177-C40B90A7AAF4}" destId="{42C8656F-F5E5-45B1-B778-16E5C23E6676}" srcOrd="0" destOrd="0" presId="urn:microsoft.com/office/officeart/2005/8/layout/vList2"/>
    <dgm:cxn modelId="{96E73B7C-A162-469C-BC38-912E0C880BD0}" type="presOf" srcId="{06947EEF-7FF1-4094-835C-446242173797}" destId="{50134F04-B7AD-44A4-AFCB-3F954A7A7DF6}" srcOrd="0" destOrd="0" presId="urn:microsoft.com/office/officeart/2005/8/layout/vList2"/>
    <dgm:cxn modelId="{9835F375-23A0-491D-A910-03F922D92DD9}" type="presOf" srcId="{07CDDD5B-D1A4-4D55-B8F2-45452B9E602C}" destId="{F8366367-7D51-476E-919A-856A44DCC2DD}" srcOrd="0" destOrd="0" presId="urn:microsoft.com/office/officeart/2005/8/layout/vList2"/>
    <dgm:cxn modelId="{AADF96E2-D3AB-4805-AB91-0FB22BFDC998}" srcId="{74D9C450-54DA-450C-AAA6-B21CB44AD575}" destId="{0E8B48E6-B0E7-456A-BA2D-34392CBFDD72}" srcOrd="3" destOrd="0" parTransId="{9C3F8910-B01C-4CCB-B084-F4D304E2E744}" sibTransId="{05399912-E60B-40F7-9464-E28382103E02}"/>
    <dgm:cxn modelId="{2874EAD3-F075-425E-AF8D-EC6E3BF44249}" type="presOf" srcId="{BBB4CFD0-9C1A-41A2-8551-C8211629DE30}" destId="{F9ED0CA1-1961-43BB-A3C2-406D0330A7EA}" srcOrd="0" destOrd="0" presId="urn:microsoft.com/office/officeart/2005/8/layout/vList2"/>
    <dgm:cxn modelId="{9B18D87F-0251-48DF-BCCE-0482FCA783D5}" srcId="{74D9C450-54DA-450C-AAA6-B21CB44AD575}" destId="{06947EEF-7FF1-4094-835C-446242173797}" srcOrd="2" destOrd="0" parTransId="{8D7C35BA-B5BC-45B2-A4C4-FE6D3C6ED638}" sibTransId="{C98244F1-4054-45CD-8E85-0EB1C418F8CA}"/>
    <dgm:cxn modelId="{A320885C-13EE-44E6-BCA2-95EC898A1D96}" type="presOf" srcId="{060F098D-B83B-438B-8193-9CB47255D074}" destId="{BCEE7195-354C-4E71-A809-8F496E2255C7}" srcOrd="0" destOrd="0" presId="urn:microsoft.com/office/officeart/2005/8/layout/vList2"/>
    <dgm:cxn modelId="{11B86472-6D5F-4676-A3A5-1DA440226D2A}" type="presOf" srcId="{74D9C450-54DA-450C-AAA6-B21CB44AD575}" destId="{700D478D-DF6D-4388-9620-21A1555AEE6F}" srcOrd="0" destOrd="0" presId="urn:microsoft.com/office/officeart/2005/8/layout/vList2"/>
    <dgm:cxn modelId="{4446ACA6-651E-4CE1-A660-FEA86BB354BB}" type="presOf" srcId="{6D39EFAE-1961-4A77-95EA-F8B79F3BCA67}" destId="{B3AA033C-32B0-43FE-B0AE-DA2199A8457E}" srcOrd="0" destOrd="0" presId="urn:microsoft.com/office/officeart/2005/8/layout/vList2"/>
    <dgm:cxn modelId="{0B70F473-CABC-4A30-8A30-DF046B782A48}" srcId="{74D9C450-54DA-450C-AAA6-B21CB44AD575}" destId="{BBB4CFD0-9C1A-41A2-8551-C8211629DE30}" srcOrd="1" destOrd="0" parTransId="{73B3EF2A-0731-4183-A993-5E49091B53FA}" sibTransId="{1511C974-F764-462C-B2A7-FAFED99ABEA8}"/>
    <dgm:cxn modelId="{2ADB3946-514A-483C-B428-AC0B2E80C2EF}" srcId="{74D9C450-54DA-450C-AAA6-B21CB44AD575}" destId="{6D39EFAE-1961-4A77-95EA-F8B79F3BCA67}" srcOrd="6" destOrd="0" parTransId="{6E5B8E6D-32A0-41FC-B857-91BA6E7D48CA}" sibTransId="{89A6A9E6-F8DE-4B44-B19E-430B544004AD}"/>
    <dgm:cxn modelId="{32CA171E-C853-4F77-B760-C26BAEBCA95D}" srcId="{74D9C450-54DA-450C-AAA6-B21CB44AD575}" destId="{BCB7A2C4-89D8-4198-8177-C40B90A7AAF4}" srcOrd="4" destOrd="0" parTransId="{2B88B725-2977-48DD-B951-F0B5B9774530}" sibTransId="{7145EB41-424D-4BDA-858A-4ECB61591C8C}"/>
    <dgm:cxn modelId="{B2C94030-B1AF-4E2C-89D4-365E20F7D09D}" srcId="{74D9C450-54DA-450C-AAA6-B21CB44AD575}" destId="{060F098D-B83B-438B-8193-9CB47255D074}" srcOrd="5" destOrd="0" parTransId="{47ECD2E8-8E05-499A-A303-22E71868D127}" sibTransId="{53F7900D-BB8C-47EB-9BF4-E8A7B60B8484}"/>
    <dgm:cxn modelId="{F178EE2B-D236-4E40-9EF2-D50A53B24FD9}" srcId="{74D9C450-54DA-450C-AAA6-B21CB44AD575}" destId="{07CDDD5B-D1A4-4D55-B8F2-45452B9E602C}" srcOrd="0" destOrd="0" parTransId="{E1DCA0AA-9812-41FB-9B48-9366D2663556}" sibTransId="{89200A10-5230-44F6-9966-F8FBD9A9A3F4}"/>
    <dgm:cxn modelId="{02312F3A-3CE5-4EEF-B88A-24F6DEA88902}" type="presParOf" srcId="{700D478D-DF6D-4388-9620-21A1555AEE6F}" destId="{F8366367-7D51-476E-919A-856A44DCC2DD}" srcOrd="0" destOrd="0" presId="urn:microsoft.com/office/officeart/2005/8/layout/vList2"/>
    <dgm:cxn modelId="{AAC8E4E2-ED7E-43C9-9AA7-3AD1E507E58A}" type="presParOf" srcId="{700D478D-DF6D-4388-9620-21A1555AEE6F}" destId="{778AA17F-E545-4F32-A74C-A7258402F5C3}" srcOrd="1" destOrd="0" presId="urn:microsoft.com/office/officeart/2005/8/layout/vList2"/>
    <dgm:cxn modelId="{D1D38105-96CB-48B7-9AD6-9F5925C10DA3}" type="presParOf" srcId="{700D478D-DF6D-4388-9620-21A1555AEE6F}" destId="{F9ED0CA1-1961-43BB-A3C2-406D0330A7EA}" srcOrd="2" destOrd="0" presId="urn:microsoft.com/office/officeart/2005/8/layout/vList2"/>
    <dgm:cxn modelId="{4694EF97-3D0C-45B6-AD48-D13FE6CA660E}" type="presParOf" srcId="{700D478D-DF6D-4388-9620-21A1555AEE6F}" destId="{4666579D-7ACC-4B7A-A91D-FA8DB731C5DC}" srcOrd="3" destOrd="0" presId="urn:microsoft.com/office/officeart/2005/8/layout/vList2"/>
    <dgm:cxn modelId="{04464BF4-CD87-4193-9D65-674D39B70D9A}" type="presParOf" srcId="{700D478D-DF6D-4388-9620-21A1555AEE6F}" destId="{50134F04-B7AD-44A4-AFCB-3F954A7A7DF6}" srcOrd="4" destOrd="0" presId="urn:microsoft.com/office/officeart/2005/8/layout/vList2"/>
    <dgm:cxn modelId="{DF64BC31-C807-4B1D-A094-88803C4833FD}" type="presParOf" srcId="{700D478D-DF6D-4388-9620-21A1555AEE6F}" destId="{53D94495-C198-472F-8C76-C8EAC09F1ECD}" srcOrd="5" destOrd="0" presId="urn:microsoft.com/office/officeart/2005/8/layout/vList2"/>
    <dgm:cxn modelId="{5D01ED0F-BAAF-482D-B480-62CC48C2376D}" type="presParOf" srcId="{700D478D-DF6D-4388-9620-21A1555AEE6F}" destId="{B4553877-CA63-45CC-A1C0-69FD592D1139}" srcOrd="6" destOrd="0" presId="urn:microsoft.com/office/officeart/2005/8/layout/vList2"/>
    <dgm:cxn modelId="{4EFA4A51-6AAE-443D-8A96-E873C1EC70FF}" type="presParOf" srcId="{700D478D-DF6D-4388-9620-21A1555AEE6F}" destId="{713FB4E9-7F3E-43AF-9BDC-098788F3629D}" srcOrd="7" destOrd="0" presId="urn:microsoft.com/office/officeart/2005/8/layout/vList2"/>
    <dgm:cxn modelId="{CB4770AC-A84B-4E5A-AD53-4202412A9753}" type="presParOf" srcId="{700D478D-DF6D-4388-9620-21A1555AEE6F}" destId="{42C8656F-F5E5-45B1-B778-16E5C23E6676}" srcOrd="8" destOrd="0" presId="urn:microsoft.com/office/officeart/2005/8/layout/vList2"/>
    <dgm:cxn modelId="{956BC6FC-92E5-41FD-BD56-FD26D5E7D122}" type="presParOf" srcId="{700D478D-DF6D-4388-9620-21A1555AEE6F}" destId="{22B52AED-DB95-4039-8693-0C6912978604}" srcOrd="9" destOrd="0" presId="urn:microsoft.com/office/officeart/2005/8/layout/vList2"/>
    <dgm:cxn modelId="{759496C0-5695-4472-962E-5D035C38C7A5}" type="presParOf" srcId="{700D478D-DF6D-4388-9620-21A1555AEE6F}" destId="{BCEE7195-354C-4E71-A809-8F496E2255C7}" srcOrd="10" destOrd="0" presId="urn:microsoft.com/office/officeart/2005/8/layout/vList2"/>
    <dgm:cxn modelId="{99C0340F-E2B4-454A-924D-3FE5B0B3B802}" type="presParOf" srcId="{700D478D-DF6D-4388-9620-21A1555AEE6F}" destId="{2D87909C-C1C1-442B-A6F1-8A7C491C4578}" srcOrd="11" destOrd="0" presId="urn:microsoft.com/office/officeart/2005/8/layout/vList2"/>
    <dgm:cxn modelId="{81B5EBEE-8B57-4C89-9878-413111165728}" type="presParOf" srcId="{700D478D-DF6D-4388-9620-21A1555AEE6F}" destId="{B3AA033C-32B0-43FE-B0AE-DA2199A8457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4D9C450-54DA-450C-AAA6-B21CB44AD5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8B52ACFB-380D-47D1-AFEF-7941959D9EF4}">
      <dgm:prSet custT="1"/>
      <dgm:spPr/>
      <dgm:t>
        <a:bodyPr/>
        <a:lstStyle/>
        <a:p>
          <a:r>
            <a:rPr lang="sl-SI" sz="2400" dirty="0" smtClean="0"/>
            <a:t>nosečnost in pričakovan datum poroda, ki sta dostopna v CRPP še 30 dni po tem datumu;</a:t>
          </a:r>
          <a:endParaRPr lang="sl-SI" sz="2400" dirty="0"/>
        </a:p>
      </dgm:t>
    </dgm:pt>
    <dgm:pt modelId="{3ECF50CF-A5C0-4AD7-B7F0-A0CD3CDAC139}" type="parTrans" cxnId="{6BDCF5A9-BF40-4D74-A1A4-2378C357054D}">
      <dgm:prSet/>
      <dgm:spPr/>
      <dgm:t>
        <a:bodyPr/>
        <a:lstStyle/>
        <a:p>
          <a:endParaRPr lang="sl-SI" sz="2400"/>
        </a:p>
      </dgm:t>
    </dgm:pt>
    <dgm:pt modelId="{95F05808-5758-4D0F-8984-F6E6470AB32D}" type="sibTrans" cxnId="{6BDCF5A9-BF40-4D74-A1A4-2378C357054D}">
      <dgm:prSet/>
      <dgm:spPr/>
      <dgm:t>
        <a:bodyPr/>
        <a:lstStyle/>
        <a:p>
          <a:endParaRPr lang="sl-SI" sz="2400"/>
        </a:p>
      </dgm:t>
    </dgm:pt>
    <dgm:pt modelId="{7077D7AF-F895-4508-B644-3AB458C815AA}">
      <dgm:prSet custT="1"/>
      <dgm:spPr/>
      <dgm:t>
        <a:bodyPr/>
        <a:lstStyle/>
        <a:p>
          <a:r>
            <a:rPr lang="sl-SI" sz="2400" dirty="0" smtClean="0"/>
            <a:t>zdravstvena stanja in medicinski posegi za zadnjih šest mesecev;</a:t>
          </a:r>
          <a:endParaRPr lang="sl-SI" sz="2400" dirty="0"/>
        </a:p>
      </dgm:t>
    </dgm:pt>
    <dgm:pt modelId="{227D8915-89C2-4F49-88DF-CE31EF55F3D5}" type="parTrans" cxnId="{0614E07B-37F2-4AC5-96AF-311F5D574878}">
      <dgm:prSet/>
      <dgm:spPr/>
      <dgm:t>
        <a:bodyPr/>
        <a:lstStyle/>
        <a:p>
          <a:endParaRPr lang="sl-SI" sz="2400"/>
        </a:p>
      </dgm:t>
    </dgm:pt>
    <dgm:pt modelId="{B57F3D7A-C1D4-4C1B-AB9A-3E0945D44B36}" type="sibTrans" cxnId="{0614E07B-37F2-4AC5-96AF-311F5D574878}">
      <dgm:prSet/>
      <dgm:spPr/>
      <dgm:t>
        <a:bodyPr/>
        <a:lstStyle/>
        <a:p>
          <a:endParaRPr lang="sl-SI" sz="2400"/>
        </a:p>
      </dgm:t>
    </dgm:pt>
    <dgm:pt modelId="{12066938-AA91-483D-ACAE-037E9A8C0B96}">
      <dgm:prSet custT="1"/>
      <dgm:spPr/>
      <dgm:t>
        <a:bodyPr/>
        <a:lstStyle/>
        <a:p>
          <a:r>
            <a:rPr lang="sl-SI" sz="2400" dirty="0" smtClean="0"/>
            <a:t>zdravila, živila za posebne zdravstvene in prehranske namene, predpisana, prejeta ali izdana v zadnjih šestih mesecih;</a:t>
          </a:r>
          <a:endParaRPr lang="sl-SI" sz="2400" dirty="0"/>
        </a:p>
      </dgm:t>
    </dgm:pt>
    <dgm:pt modelId="{EDB06770-7236-4315-9020-4F3A8032BAA4}" type="parTrans" cxnId="{6619A9AD-8C6E-46DA-A811-5574412BB1E4}">
      <dgm:prSet/>
      <dgm:spPr/>
      <dgm:t>
        <a:bodyPr/>
        <a:lstStyle/>
        <a:p>
          <a:endParaRPr lang="sl-SI" sz="2400"/>
        </a:p>
      </dgm:t>
    </dgm:pt>
    <dgm:pt modelId="{BB7D9015-CE12-466F-A530-964F66FD8A13}" type="sibTrans" cxnId="{6619A9AD-8C6E-46DA-A811-5574412BB1E4}">
      <dgm:prSet/>
      <dgm:spPr/>
      <dgm:t>
        <a:bodyPr/>
        <a:lstStyle/>
        <a:p>
          <a:endParaRPr lang="sl-SI" sz="2400"/>
        </a:p>
      </dgm:t>
    </dgm:pt>
    <dgm:pt modelId="{8B2FAC62-AF51-488E-844C-AE7A36E51A6F}">
      <dgm:prSet custT="1"/>
      <dgm:spPr/>
      <dgm:t>
        <a:bodyPr/>
        <a:lstStyle/>
        <a:p>
          <a:r>
            <a:rPr lang="sl-SI" sz="2400" dirty="0" smtClean="0"/>
            <a:t>medicinski pripomočki, izdani v zadnjih šestih mesecih.</a:t>
          </a:r>
          <a:endParaRPr lang="sl-SI" sz="2400" dirty="0"/>
        </a:p>
      </dgm:t>
    </dgm:pt>
    <dgm:pt modelId="{B711D962-79B5-4AE3-9C81-B8D4AAFFC923}" type="parTrans" cxnId="{ACA52E82-27A3-411D-8215-3313392A6461}">
      <dgm:prSet/>
      <dgm:spPr/>
      <dgm:t>
        <a:bodyPr/>
        <a:lstStyle/>
        <a:p>
          <a:endParaRPr lang="sl-SI" sz="2400"/>
        </a:p>
      </dgm:t>
    </dgm:pt>
    <dgm:pt modelId="{322FB259-DADC-4ADB-8EB7-2DDF9C16A11B}" type="sibTrans" cxnId="{ACA52E82-27A3-411D-8215-3313392A6461}">
      <dgm:prSet/>
      <dgm:spPr/>
      <dgm:t>
        <a:bodyPr/>
        <a:lstStyle/>
        <a:p>
          <a:endParaRPr lang="sl-SI" sz="2400"/>
        </a:p>
      </dgm:t>
    </dgm:pt>
    <dgm:pt modelId="{700D478D-DF6D-4388-9620-21A1555AEE6F}" type="pres">
      <dgm:prSet presAssocID="{74D9C450-54DA-450C-AAA6-B21CB44AD5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9C5AFADE-AB19-4BEB-B16A-4E9014B40B94}" type="pres">
      <dgm:prSet presAssocID="{8B52ACFB-380D-47D1-AFEF-7941959D9EF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5C3C1EE-AA40-45BF-99F4-2D1E88B3B5C0}" type="pres">
      <dgm:prSet presAssocID="{95F05808-5758-4D0F-8984-F6E6470AB32D}" presName="spacer" presStyleCnt="0"/>
      <dgm:spPr/>
    </dgm:pt>
    <dgm:pt modelId="{E64E82AA-0FFC-4B12-914F-63F9AE94AD5D}" type="pres">
      <dgm:prSet presAssocID="{7077D7AF-F895-4508-B644-3AB458C815A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A42A3CA-59A4-4B1E-A4A8-7D4B232AEE13}" type="pres">
      <dgm:prSet presAssocID="{B57F3D7A-C1D4-4C1B-AB9A-3E0945D44B36}" presName="spacer" presStyleCnt="0"/>
      <dgm:spPr/>
    </dgm:pt>
    <dgm:pt modelId="{09AE50BB-4998-4765-8466-5D44FC2DCBA3}" type="pres">
      <dgm:prSet presAssocID="{12066938-AA91-483D-ACAE-037E9A8C0B9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EB7AE3F-D761-48EA-B085-058096F3FDE1}" type="pres">
      <dgm:prSet presAssocID="{BB7D9015-CE12-466F-A530-964F66FD8A13}" presName="spacer" presStyleCnt="0"/>
      <dgm:spPr/>
    </dgm:pt>
    <dgm:pt modelId="{DA3B9D03-EA2C-484F-9D26-355DAC9F11F4}" type="pres">
      <dgm:prSet presAssocID="{8B2FAC62-AF51-488E-844C-AE7A36E51A6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0614E07B-37F2-4AC5-96AF-311F5D574878}" srcId="{74D9C450-54DA-450C-AAA6-B21CB44AD575}" destId="{7077D7AF-F895-4508-B644-3AB458C815AA}" srcOrd="1" destOrd="0" parTransId="{227D8915-89C2-4F49-88DF-CE31EF55F3D5}" sibTransId="{B57F3D7A-C1D4-4C1B-AB9A-3E0945D44B36}"/>
    <dgm:cxn modelId="{033CE962-9300-4A2B-BB7E-B53CFC3494FA}" type="presOf" srcId="{74D9C450-54DA-450C-AAA6-B21CB44AD575}" destId="{700D478D-DF6D-4388-9620-21A1555AEE6F}" srcOrd="0" destOrd="0" presId="urn:microsoft.com/office/officeart/2005/8/layout/vList2"/>
    <dgm:cxn modelId="{6BDCF5A9-BF40-4D74-A1A4-2378C357054D}" srcId="{74D9C450-54DA-450C-AAA6-B21CB44AD575}" destId="{8B52ACFB-380D-47D1-AFEF-7941959D9EF4}" srcOrd="0" destOrd="0" parTransId="{3ECF50CF-A5C0-4AD7-B7F0-A0CD3CDAC139}" sibTransId="{95F05808-5758-4D0F-8984-F6E6470AB32D}"/>
    <dgm:cxn modelId="{DC6084DA-227A-4AD1-9370-9E8E2DC763C3}" type="presOf" srcId="{7077D7AF-F895-4508-B644-3AB458C815AA}" destId="{E64E82AA-0FFC-4B12-914F-63F9AE94AD5D}" srcOrd="0" destOrd="0" presId="urn:microsoft.com/office/officeart/2005/8/layout/vList2"/>
    <dgm:cxn modelId="{ACA52E82-27A3-411D-8215-3313392A6461}" srcId="{74D9C450-54DA-450C-AAA6-B21CB44AD575}" destId="{8B2FAC62-AF51-488E-844C-AE7A36E51A6F}" srcOrd="3" destOrd="0" parTransId="{B711D962-79B5-4AE3-9C81-B8D4AAFFC923}" sibTransId="{322FB259-DADC-4ADB-8EB7-2DDF9C16A11B}"/>
    <dgm:cxn modelId="{23212974-6F8A-4BB8-8247-42A86BE75212}" type="presOf" srcId="{12066938-AA91-483D-ACAE-037E9A8C0B96}" destId="{09AE50BB-4998-4765-8466-5D44FC2DCBA3}" srcOrd="0" destOrd="0" presId="urn:microsoft.com/office/officeart/2005/8/layout/vList2"/>
    <dgm:cxn modelId="{95AAE6C7-400D-439C-8C57-FB7B3E4B814E}" type="presOf" srcId="{8B2FAC62-AF51-488E-844C-AE7A36E51A6F}" destId="{DA3B9D03-EA2C-484F-9D26-355DAC9F11F4}" srcOrd="0" destOrd="0" presId="urn:microsoft.com/office/officeart/2005/8/layout/vList2"/>
    <dgm:cxn modelId="{624C9ACF-621B-4478-9230-11BD99C4CDD3}" type="presOf" srcId="{8B52ACFB-380D-47D1-AFEF-7941959D9EF4}" destId="{9C5AFADE-AB19-4BEB-B16A-4E9014B40B94}" srcOrd="0" destOrd="0" presId="urn:microsoft.com/office/officeart/2005/8/layout/vList2"/>
    <dgm:cxn modelId="{6619A9AD-8C6E-46DA-A811-5574412BB1E4}" srcId="{74D9C450-54DA-450C-AAA6-B21CB44AD575}" destId="{12066938-AA91-483D-ACAE-037E9A8C0B96}" srcOrd="2" destOrd="0" parTransId="{EDB06770-7236-4315-9020-4F3A8032BAA4}" sibTransId="{BB7D9015-CE12-466F-A530-964F66FD8A13}"/>
    <dgm:cxn modelId="{4438BAA6-D4EF-4A50-83E4-BE122E5A106C}" type="presParOf" srcId="{700D478D-DF6D-4388-9620-21A1555AEE6F}" destId="{9C5AFADE-AB19-4BEB-B16A-4E9014B40B94}" srcOrd="0" destOrd="0" presId="urn:microsoft.com/office/officeart/2005/8/layout/vList2"/>
    <dgm:cxn modelId="{0CED9BE3-6555-4FE3-9492-332E63014B17}" type="presParOf" srcId="{700D478D-DF6D-4388-9620-21A1555AEE6F}" destId="{E5C3C1EE-AA40-45BF-99F4-2D1E88B3B5C0}" srcOrd="1" destOrd="0" presId="urn:microsoft.com/office/officeart/2005/8/layout/vList2"/>
    <dgm:cxn modelId="{EB29D2D5-C23C-4AC0-9CCB-A51A52F4EED2}" type="presParOf" srcId="{700D478D-DF6D-4388-9620-21A1555AEE6F}" destId="{E64E82AA-0FFC-4B12-914F-63F9AE94AD5D}" srcOrd="2" destOrd="0" presId="urn:microsoft.com/office/officeart/2005/8/layout/vList2"/>
    <dgm:cxn modelId="{CF5B528F-7F0A-4CEF-A307-518A175630CC}" type="presParOf" srcId="{700D478D-DF6D-4388-9620-21A1555AEE6F}" destId="{3A42A3CA-59A4-4B1E-A4A8-7D4B232AEE13}" srcOrd="3" destOrd="0" presId="urn:microsoft.com/office/officeart/2005/8/layout/vList2"/>
    <dgm:cxn modelId="{3CBCEDC3-972F-4B85-A89E-25DF1BB3883F}" type="presParOf" srcId="{700D478D-DF6D-4388-9620-21A1555AEE6F}" destId="{09AE50BB-4998-4765-8466-5D44FC2DCBA3}" srcOrd="4" destOrd="0" presId="urn:microsoft.com/office/officeart/2005/8/layout/vList2"/>
    <dgm:cxn modelId="{0C96C7B8-84BE-46F7-B43E-AB98239033D4}" type="presParOf" srcId="{700D478D-DF6D-4388-9620-21A1555AEE6F}" destId="{3EB7AE3F-D761-48EA-B085-058096F3FDE1}" srcOrd="5" destOrd="0" presId="urn:microsoft.com/office/officeart/2005/8/layout/vList2"/>
    <dgm:cxn modelId="{B3987A78-5525-4B47-B779-36D6B21D59F5}" type="presParOf" srcId="{700D478D-DF6D-4388-9620-21A1555AEE6F}" destId="{DA3B9D03-EA2C-484F-9D26-355DAC9F11F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24980A3-BBFA-4C8E-BB0B-34D36F9384B0}" type="doc">
      <dgm:prSet loTypeId="urn:microsoft.com/office/officeart/2008/layout/AlternatingPictureBlocks" loCatId="list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82F76B6-FADE-428E-A373-DB9CFD9D00A3}">
      <dgm:prSet phldrT="[Text]" custT="1"/>
      <dgm:spPr>
        <a:solidFill>
          <a:srgbClr val="F9F9F9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72000" tIns="0" rIns="0" bIns="0"/>
        <a:lstStyle/>
        <a:p>
          <a:pPr algn="l"/>
          <a:r>
            <a:rPr lang="en-US" sz="3600" dirty="0" err="1" smtClean="0"/>
            <a:t>Omogoča</a:t>
          </a:r>
          <a:r>
            <a:rPr lang="en-US" sz="3600" dirty="0" smtClean="0"/>
            <a:t> </a:t>
          </a:r>
          <a:r>
            <a:rPr lang="en-US" sz="3600" dirty="0" err="1" smtClean="0"/>
            <a:t>souporabo</a:t>
          </a:r>
          <a:r>
            <a:rPr lang="en-US" sz="3600" dirty="0" smtClean="0"/>
            <a:t> </a:t>
          </a:r>
          <a:r>
            <a:rPr lang="sl-SI" sz="3600" dirty="0" smtClean="0"/>
            <a:t>dokumentov in podatkov v elektronski obliki v skladu z določbami veljavnih </a:t>
          </a:r>
          <a:r>
            <a:rPr lang="sl-SI" sz="3600" dirty="0" err="1" smtClean="0"/>
            <a:t>predpiso</a:t>
          </a:r>
          <a:r>
            <a:rPr lang="en-US" sz="3600" dirty="0" smtClean="0"/>
            <a:t>v</a:t>
          </a:r>
          <a:r>
            <a:rPr lang="sl-SI" sz="3600" dirty="0" smtClean="0"/>
            <a:t>. </a:t>
          </a:r>
          <a:endParaRPr lang="en-US" sz="3600" dirty="0"/>
        </a:p>
      </dgm:t>
    </dgm:pt>
    <dgm:pt modelId="{50183B46-6ECE-4303-9DC3-E540B119A2D8}" type="sibTrans" cxnId="{A9C9001A-0C84-4AEB-96E7-986D92141F2B}">
      <dgm:prSet/>
      <dgm:spPr/>
      <dgm:t>
        <a:bodyPr/>
        <a:lstStyle/>
        <a:p>
          <a:endParaRPr lang="en-US"/>
        </a:p>
      </dgm:t>
    </dgm:pt>
    <dgm:pt modelId="{2FB9B6D8-3C4F-4B11-9C4B-BB1581254035}" type="parTrans" cxnId="{A9C9001A-0C84-4AEB-96E7-986D92141F2B}">
      <dgm:prSet/>
      <dgm:spPr/>
      <dgm:t>
        <a:bodyPr/>
        <a:lstStyle/>
        <a:p>
          <a:endParaRPr lang="en-US"/>
        </a:p>
      </dgm:t>
    </dgm:pt>
    <dgm:pt modelId="{006844C1-6447-409D-85B1-7F978E4A7015}">
      <dgm:prSet phldrT="[Text]" custT="1"/>
      <dgm:spPr>
        <a:solidFill>
          <a:srgbClr val="F9F9F9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72000"/>
        <a:lstStyle/>
        <a:p>
          <a:pPr algn="r"/>
          <a:r>
            <a:rPr lang="sl-SI" sz="3600" dirty="0" smtClean="0"/>
            <a:t>Je sistem skupne rabe in izmenjave dokumentov med </a:t>
          </a:r>
          <a:r>
            <a:rPr lang="en-US" sz="3600" dirty="0" smtClean="0"/>
            <a:t>IZD </a:t>
          </a:r>
          <a:r>
            <a:rPr lang="en-US" sz="3600" dirty="0" err="1" smtClean="0"/>
            <a:t>pri</a:t>
          </a:r>
          <a:r>
            <a:rPr lang="en-US" sz="3600" dirty="0" smtClean="0"/>
            <a:t> </a:t>
          </a:r>
          <a:r>
            <a:rPr lang="en-US" sz="3600" dirty="0" err="1" smtClean="0"/>
            <a:t>zagotavljanju</a:t>
          </a:r>
          <a:r>
            <a:rPr lang="en-US" sz="3600" dirty="0" smtClean="0"/>
            <a:t> </a:t>
          </a:r>
          <a:r>
            <a:rPr lang="en-US" sz="3600" dirty="0" err="1" smtClean="0"/>
            <a:t>zdravstvenega</a:t>
          </a:r>
          <a:r>
            <a:rPr lang="en-US" sz="3600" dirty="0" smtClean="0"/>
            <a:t> </a:t>
          </a:r>
          <a:r>
            <a:rPr lang="en-US" sz="3600" dirty="0" err="1" smtClean="0"/>
            <a:t>varstva</a:t>
          </a:r>
          <a:r>
            <a:rPr lang="sl-SI" sz="3600" dirty="0" smtClean="0"/>
            <a:t> pacientov</a:t>
          </a:r>
          <a:r>
            <a:rPr lang="en-US" sz="3600" dirty="0" smtClean="0"/>
            <a:t>. </a:t>
          </a:r>
          <a:endParaRPr lang="en-US" sz="3600" dirty="0"/>
        </a:p>
      </dgm:t>
    </dgm:pt>
    <dgm:pt modelId="{73468685-A9CC-4FA0-A337-02D90F74E573}" type="sibTrans" cxnId="{D7A1AF13-F6B8-4584-9CFC-73199BD839A5}">
      <dgm:prSet/>
      <dgm:spPr/>
      <dgm:t>
        <a:bodyPr/>
        <a:lstStyle/>
        <a:p>
          <a:endParaRPr lang="en-US"/>
        </a:p>
      </dgm:t>
    </dgm:pt>
    <dgm:pt modelId="{EC6EAF03-F72C-4775-A61D-BA0BAC1A4B4F}" type="parTrans" cxnId="{D7A1AF13-F6B8-4584-9CFC-73199BD839A5}">
      <dgm:prSet/>
      <dgm:spPr/>
      <dgm:t>
        <a:bodyPr/>
        <a:lstStyle/>
        <a:p>
          <a:endParaRPr lang="en-US"/>
        </a:p>
      </dgm:t>
    </dgm:pt>
    <dgm:pt modelId="{1853DCC4-541C-4A9E-8F0C-301FB4A9852D}">
      <dgm:prSet phldrT="[Text]" custT="1"/>
      <dgm:spPr>
        <a:solidFill>
          <a:srgbClr val="F9F9F9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72000" rIns="36000"/>
        <a:lstStyle/>
        <a:p>
          <a:pPr algn="l"/>
          <a:r>
            <a:rPr lang="sl-SI" sz="3600" dirty="0" smtClean="0"/>
            <a:t>Tvorita del </a:t>
          </a:r>
          <a:r>
            <a:rPr lang="en-US" sz="3600" dirty="0" err="1" smtClean="0"/>
            <a:t>nacionalnega</a:t>
          </a:r>
          <a:r>
            <a:rPr lang="en-US" sz="3600" dirty="0" smtClean="0"/>
            <a:t> IS</a:t>
          </a:r>
          <a:r>
            <a:rPr lang="sl-SI" sz="3600" dirty="0" smtClean="0"/>
            <a:t>, ki </a:t>
          </a:r>
          <a:r>
            <a:rPr lang="en-US" sz="3600" dirty="0" err="1" smtClean="0"/>
            <a:t>omogoča</a:t>
          </a:r>
          <a:r>
            <a:rPr lang="en-US" sz="3600" dirty="0" smtClean="0"/>
            <a:t> </a:t>
          </a:r>
          <a:r>
            <a:rPr lang="sl-SI" sz="3600" dirty="0" smtClean="0"/>
            <a:t>povezovanje izvajalcev zdravstvene dejavnosti.</a:t>
          </a:r>
          <a:endParaRPr lang="en-US" sz="3600" dirty="0"/>
        </a:p>
      </dgm:t>
    </dgm:pt>
    <dgm:pt modelId="{86CD3E04-118C-4051-9D8D-EE3E0D98DF81}" type="parTrans" cxnId="{0B9642F9-045E-4187-B1F0-46374954EDDE}">
      <dgm:prSet/>
      <dgm:spPr/>
      <dgm:t>
        <a:bodyPr/>
        <a:lstStyle/>
        <a:p>
          <a:endParaRPr lang="en-US"/>
        </a:p>
      </dgm:t>
    </dgm:pt>
    <dgm:pt modelId="{2FC8691F-6E6C-4BE6-99E1-5CC7946230AC}" type="sibTrans" cxnId="{0B9642F9-045E-4187-B1F0-46374954EDDE}">
      <dgm:prSet/>
      <dgm:spPr/>
      <dgm:t>
        <a:bodyPr/>
        <a:lstStyle/>
        <a:p>
          <a:endParaRPr lang="en-US"/>
        </a:p>
      </dgm:t>
    </dgm:pt>
    <dgm:pt modelId="{8EDDC4B2-D6DF-4B25-837E-F1101B27DA17}" type="pres">
      <dgm:prSet presAssocID="{224980A3-BBFA-4C8E-BB0B-34D36F9384B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A6205B-A739-4502-8BB2-B7FBBC92743C}" type="pres">
      <dgm:prSet presAssocID="{1853DCC4-541C-4A9E-8F0C-301FB4A9852D}" presName="comp" presStyleCnt="0"/>
      <dgm:spPr/>
    </dgm:pt>
    <dgm:pt modelId="{C12224E9-F60C-4E65-935C-69EE191F9DC8}" type="pres">
      <dgm:prSet presAssocID="{1853DCC4-541C-4A9E-8F0C-301FB4A9852D}" presName="rect2" presStyleLbl="node1" presStyleIdx="0" presStyleCnt="3" custScaleX="197783" custLinFactNeighborX="22276" custLinFactNeighborY="12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6DAD70-FD31-49E4-A82A-110B7D5E06D1}" type="pres">
      <dgm:prSet presAssocID="{1853DCC4-541C-4A9E-8F0C-301FB4A9852D}" presName="rect1" presStyleLbl="lnNode1" presStyleIdx="0" presStyleCnt="3" custScaleX="67237" custScaleY="72488" custLinFactNeighborX="-67497" custLinFactNeighborY="205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</dgm:spPr>
      <dgm:t>
        <a:bodyPr/>
        <a:lstStyle/>
        <a:p>
          <a:endParaRPr lang="en-US"/>
        </a:p>
      </dgm:t>
    </dgm:pt>
    <dgm:pt modelId="{FD2BCD8D-4A97-405C-B9F0-A0E314291B8B}" type="pres">
      <dgm:prSet presAssocID="{2FC8691F-6E6C-4BE6-99E1-5CC7946230AC}" presName="sibTrans" presStyleCnt="0"/>
      <dgm:spPr/>
    </dgm:pt>
    <dgm:pt modelId="{22F1019E-D27E-46E5-8B90-6EFE87721C34}" type="pres">
      <dgm:prSet presAssocID="{006844C1-6447-409D-85B1-7F978E4A7015}" presName="comp" presStyleCnt="0"/>
      <dgm:spPr/>
    </dgm:pt>
    <dgm:pt modelId="{16432876-219D-44A6-8241-280587F742CB}" type="pres">
      <dgm:prSet presAssocID="{006844C1-6447-409D-85B1-7F978E4A7015}" presName="rect2" presStyleLbl="node1" presStyleIdx="1" presStyleCnt="3" custScaleX="215864" custLinFactNeighborX="-17607" custLinFactNeighborY="-56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699298-7A19-4855-B132-70D909F3DF92}" type="pres">
      <dgm:prSet presAssocID="{006844C1-6447-409D-85B1-7F978E4A7015}" presName="rect1" presStyleLbl="lnNode1" presStyleIdx="1" presStyleCnt="3" custScaleX="107874" custScaleY="98544" custLinFactX="17959" custLinFactNeighborX="100000" custLinFactNeighborY="3005"/>
      <dgm:spPr>
        <a:noFill/>
        <a:ln>
          <a:noFill/>
        </a:ln>
        <a:effectLst/>
      </dgm:spPr>
      <dgm:t>
        <a:bodyPr/>
        <a:lstStyle/>
        <a:p>
          <a:endParaRPr lang="en-US"/>
        </a:p>
      </dgm:t>
    </dgm:pt>
    <dgm:pt modelId="{6602FC9C-5077-4717-B796-B54E104CF1D2}" type="pres">
      <dgm:prSet presAssocID="{73468685-A9CC-4FA0-A337-02D90F74E573}" presName="sibTrans" presStyleCnt="0"/>
      <dgm:spPr/>
    </dgm:pt>
    <dgm:pt modelId="{F81EF48B-5CDC-4218-8B28-5FA3E5664F3A}" type="pres">
      <dgm:prSet presAssocID="{E82F76B6-FADE-428E-A373-DB9CFD9D00A3}" presName="comp" presStyleCnt="0"/>
      <dgm:spPr/>
    </dgm:pt>
    <dgm:pt modelId="{57CF44D7-9515-432C-9217-B4AE9D98E662}" type="pres">
      <dgm:prSet presAssocID="{E82F76B6-FADE-428E-A373-DB9CFD9D00A3}" presName="rect2" presStyleLbl="node1" presStyleIdx="2" presStyleCnt="3" custScaleX="218394" custLinFactNeighborX="20195" custLinFactNeighborY="-71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588E89-1112-4D44-A0F1-4CB1AC9638EC}" type="pres">
      <dgm:prSet presAssocID="{E82F76B6-FADE-428E-A373-DB9CFD9D00A3}" presName="rect1" presStyleLbl="lnNode1" presStyleIdx="2" presStyleCnt="3" custLinFactX="200000" custLinFactY="49620" custLinFactNeighborX="266807" custLinFactNeighborY="100000"/>
      <dgm:spPr>
        <a:noFill/>
        <a:ln>
          <a:noFill/>
        </a:ln>
      </dgm:spPr>
      <dgm:t>
        <a:bodyPr/>
        <a:lstStyle/>
        <a:p>
          <a:endParaRPr lang="en-US"/>
        </a:p>
      </dgm:t>
    </dgm:pt>
  </dgm:ptLst>
  <dgm:cxnLst>
    <dgm:cxn modelId="{D7A1AF13-F6B8-4584-9CFC-73199BD839A5}" srcId="{224980A3-BBFA-4C8E-BB0B-34D36F9384B0}" destId="{006844C1-6447-409D-85B1-7F978E4A7015}" srcOrd="1" destOrd="0" parTransId="{EC6EAF03-F72C-4775-A61D-BA0BAC1A4B4F}" sibTransId="{73468685-A9CC-4FA0-A337-02D90F74E573}"/>
    <dgm:cxn modelId="{C90BEB1C-4957-481F-9101-887A19AB1A5A}" type="presOf" srcId="{006844C1-6447-409D-85B1-7F978E4A7015}" destId="{16432876-219D-44A6-8241-280587F742CB}" srcOrd="0" destOrd="0" presId="urn:microsoft.com/office/officeart/2008/layout/AlternatingPictureBlocks"/>
    <dgm:cxn modelId="{8E8297F9-DA8F-4854-A653-C7DE2AA26060}" type="presOf" srcId="{1853DCC4-541C-4A9E-8F0C-301FB4A9852D}" destId="{C12224E9-F60C-4E65-935C-69EE191F9DC8}" srcOrd="0" destOrd="0" presId="urn:microsoft.com/office/officeart/2008/layout/AlternatingPictureBlocks"/>
    <dgm:cxn modelId="{0B9642F9-045E-4187-B1F0-46374954EDDE}" srcId="{224980A3-BBFA-4C8E-BB0B-34D36F9384B0}" destId="{1853DCC4-541C-4A9E-8F0C-301FB4A9852D}" srcOrd="0" destOrd="0" parTransId="{86CD3E04-118C-4051-9D8D-EE3E0D98DF81}" sibTransId="{2FC8691F-6E6C-4BE6-99E1-5CC7946230AC}"/>
    <dgm:cxn modelId="{4E2CAFE4-E0CF-4A1B-BAF5-F273F8040328}" type="presOf" srcId="{E82F76B6-FADE-428E-A373-DB9CFD9D00A3}" destId="{57CF44D7-9515-432C-9217-B4AE9D98E662}" srcOrd="0" destOrd="0" presId="urn:microsoft.com/office/officeart/2008/layout/AlternatingPictureBlocks"/>
    <dgm:cxn modelId="{0BD35155-D815-4537-A9AF-FB0549104B15}" type="presOf" srcId="{224980A3-BBFA-4C8E-BB0B-34D36F9384B0}" destId="{8EDDC4B2-D6DF-4B25-837E-F1101B27DA17}" srcOrd="0" destOrd="0" presId="urn:microsoft.com/office/officeart/2008/layout/AlternatingPictureBlocks"/>
    <dgm:cxn modelId="{A9C9001A-0C84-4AEB-96E7-986D92141F2B}" srcId="{224980A3-BBFA-4C8E-BB0B-34D36F9384B0}" destId="{E82F76B6-FADE-428E-A373-DB9CFD9D00A3}" srcOrd="2" destOrd="0" parTransId="{2FB9B6D8-3C4F-4B11-9C4B-BB1581254035}" sibTransId="{50183B46-6ECE-4303-9DC3-E540B119A2D8}"/>
    <dgm:cxn modelId="{6A17C366-A90A-4F68-8787-D44400E2AC30}" type="presParOf" srcId="{8EDDC4B2-D6DF-4B25-837E-F1101B27DA17}" destId="{1FA6205B-A739-4502-8BB2-B7FBBC92743C}" srcOrd="0" destOrd="0" presId="urn:microsoft.com/office/officeart/2008/layout/AlternatingPictureBlocks"/>
    <dgm:cxn modelId="{9708C87A-4C5A-4200-BB64-C3CF41DA038C}" type="presParOf" srcId="{1FA6205B-A739-4502-8BB2-B7FBBC92743C}" destId="{C12224E9-F60C-4E65-935C-69EE191F9DC8}" srcOrd="0" destOrd="0" presId="urn:microsoft.com/office/officeart/2008/layout/AlternatingPictureBlocks"/>
    <dgm:cxn modelId="{2E001E29-2086-455E-B201-CCA93867F453}" type="presParOf" srcId="{1FA6205B-A739-4502-8BB2-B7FBBC92743C}" destId="{816DAD70-FD31-49E4-A82A-110B7D5E06D1}" srcOrd="1" destOrd="0" presId="urn:microsoft.com/office/officeart/2008/layout/AlternatingPictureBlocks"/>
    <dgm:cxn modelId="{0B760C73-2788-452F-8469-B71C2CB30C5C}" type="presParOf" srcId="{8EDDC4B2-D6DF-4B25-837E-F1101B27DA17}" destId="{FD2BCD8D-4A97-405C-B9F0-A0E314291B8B}" srcOrd="1" destOrd="0" presId="urn:microsoft.com/office/officeart/2008/layout/AlternatingPictureBlocks"/>
    <dgm:cxn modelId="{1A6791C5-A5F8-4F7E-A416-F91E13C73452}" type="presParOf" srcId="{8EDDC4B2-D6DF-4B25-837E-F1101B27DA17}" destId="{22F1019E-D27E-46E5-8B90-6EFE87721C34}" srcOrd="2" destOrd="0" presId="urn:microsoft.com/office/officeart/2008/layout/AlternatingPictureBlocks"/>
    <dgm:cxn modelId="{40779DB1-F771-4706-86F8-97116BD5DD1F}" type="presParOf" srcId="{22F1019E-D27E-46E5-8B90-6EFE87721C34}" destId="{16432876-219D-44A6-8241-280587F742CB}" srcOrd="0" destOrd="0" presId="urn:microsoft.com/office/officeart/2008/layout/AlternatingPictureBlocks"/>
    <dgm:cxn modelId="{FF90A358-4CB3-49BF-B659-F791E0769811}" type="presParOf" srcId="{22F1019E-D27E-46E5-8B90-6EFE87721C34}" destId="{A2699298-7A19-4855-B132-70D909F3DF92}" srcOrd="1" destOrd="0" presId="urn:microsoft.com/office/officeart/2008/layout/AlternatingPictureBlocks"/>
    <dgm:cxn modelId="{C2950303-B140-46B8-AFB3-658DA3D8F563}" type="presParOf" srcId="{8EDDC4B2-D6DF-4B25-837E-F1101B27DA17}" destId="{6602FC9C-5077-4717-B796-B54E104CF1D2}" srcOrd="3" destOrd="0" presId="urn:microsoft.com/office/officeart/2008/layout/AlternatingPictureBlocks"/>
    <dgm:cxn modelId="{85A5E25E-A8A6-497D-8E63-9E84E7ADA73E}" type="presParOf" srcId="{8EDDC4B2-D6DF-4B25-837E-F1101B27DA17}" destId="{F81EF48B-5CDC-4218-8B28-5FA3E5664F3A}" srcOrd="4" destOrd="0" presId="urn:microsoft.com/office/officeart/2008/layout/AlternatingPictureBlocks"/>
    <dgm:cxn modelId="{CAE1F25F-E3E4-402F-B1FD-A1B56729DA8A}" type="presParOf" srcId="{F81EF48B-5CDC-4218-8B28-5FA3E5664F3A}" destId="{57CF44D7-9515-432C-9217-B4AE9D98E662}" srcOrd="0" destOrd="0" presId="urn:microsoft.com/office/officeart/2008/layout/AlternatingPictureBlocks"/>
    <dgm:cxn modelId="{62EE3BE6-7822-4A98-83C0-80579ED01BC8}" type="presParOf" srcId="{F81EF48B-5CDC-4218-8B28-5FA3E5664F3A}" destId="{62588E89-1112-4D44-A0F1-4CB1AC9638EC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CCE4D2C-6C7C-4067-9E5F-7F2152E21855}" type="doc">
      <dgm:prSet loTypeId="urn:microsoft.com/office/officeart/2005/8/layout/vList5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8D7672AD-4BE3-4EC0-BB7E-56BE839B9E9F}">
      <dgm:prSet phldrT="[Text]" custT="1"/>
      <dgm:spPr/>
      <dgm:t>
        <a:bodyPr lIns="0"/>
        <a:lstStyle/>
        <a:p>
          <a:r>
            <a:rPr lang="en-US" sz="2400" b="1" dirty="0" err="1" smtClean="0"/>
            <a:t>Zdravstvena</a:t>
          </a:r>
          <a:r>
            <a:rPr lang="en-US" sz="2400" b="1" dirty="0" smtClean="0"/>
            <a:t> </a:t>
          </a:r>
          <a:r>
            <a:rPr lang="en-US" sz="2400" b="1" dirty="0" err="1" smtClean="0"/>
            <a:t>dokumentacija</a:t>
          </a:r>
          <a:endParaRPr lang="en-US" sz="2400" b="1" dirty="0"/>
        </a:p>
      </dgm:t>
    </dgm:pt>
    <dgm:pt modelId="{73C6F2B5-045C-4A40-9ACA-8AE189C287FC}" type="parTrans" cxnId="{7EFBDE66-B9E3-4834-AAF8-0C542187DAD8}">
      <dgm:prSet/>
      <dgm:spPr/>
      <dgm:t>
        <a:bodyPr/>
        <a:lstStyle/>
        <a:p>
          <a:endParaRPr lang="en-US" sz="2400">
            <a:solidFill>
              <a:schemeClr val="accent1">
                <a:lumMod val="50000"/>
              </a:schemeClr>
            </a:solidFill>
          </a:endParaRPr>
        </a:p>
      </dgm:t>
    </dgm:pt>
    <dgm:pt modelId="{CC2415B4-284A-4540-B25C-190A24E76C03}" type="sibTrans" cxnId="{7EFBDE66-B9E3-4834-AAF8-0C542187DAD8}">
      <dgm:prSet/>
      <dgm:spPr/>
      <dgm:t>
        <a:bodyPr/>
        <a:lstStyle/>
        <a:p>
          <a:endParaRPr lang="en-US" sz="2400">
            <a:solidFill>
              <a:schemeClr val="accent1">
                <a:lumMod val="50000"/>
              </a:schemeClr>
            </a:solidFill>
          </a:endParaRPr>
        </a:p>
      </dgm:t>
    </dgm:pt>
    <dgm:pt modelId="{E2C6DABF-DB16-4110-AF91-88B9B03317F8}">
      <dgm:prSet phldrT="[Text]" custT="1"/>
      <dgm:spPr/>
      <dgm:t>
        <a:bodyPr/>
        <a:lstStyle/>
        <a:p>
          <a:r>
            <a:rPr lang="sl-SI" sz="2400" dirty="0" smtClean="0"/>
            <a:t>Izvajalci zdravstvene dejavnosti na primarni, sekundarni in terciarni ravni preko svojih inf. sistemov.</a:t>
          </a:r>
          <a:endParaRPr lang="en-US" sz="2400" dirty="0"/>
        </a:p>
      </dgm:t>
    </dgm:pt>
    <dgm:pt modelId="{E9BC2164-0535-4BAF-80D0-DF418FCE15C4}" type="parTrans" cxnId="{2ABF6C74-15E8-48AC-AC9A-4D563A5B5173}">
      <dgm:prSet/>
      <dgm:spPr/>
      <dgm:t>
        <a:bodyPr/>
        <a:lstStyle/>
        <a:p>
          <a:endParaRPr lang="en-US" sz="2400">
            <a:solidFill>
              <a:schemeClr val="accent1">
                <a:lumMod val="50000"/>
              </a:schemeClr>
            </a:solidFill>
          </a:endParaRPr>
        </a:p>
      </dgm:t>
    </dgm:pt>
    <dgm:pt modelId="{AD96F1CD-990B-4F7A-B5F1-9E615FA3A7FD}" type="sibTrans" cxnId="{2ABF6C74-15E8-48AC-AC9A-4D563A5B5173}">
      <dgm:prSet/>
      <dgm:spPr/>
      <dgm:t>
        <a:bodyPr/>
        <a:lstStyle/>
        <a:p>
          <a:endParaRPr lang="en-US" sz="2400">
            <a:solidFill>
              <a:schemeClr val="accent1">
                <a:lumMod val="50000"/>
              </a:schemeClr>
            </a:solidFill>
          </a:endParaRPr>
        </a:p>
      </dgm:t>
    </dgm:pt>
    <dgm:pt modelId="{3B619434-DB8F-41FC-B863-EFF4C6F20371}">
      <dgm:prSet phldrT="[Text]" custT="1"/>
      <dgm:spPr/>
      <dgm:t>
        <a:bodyPr lIns="0"/>
        <a:lstStyle/>
        <a:p>
          <a:r>
            <a:rPr lang="sl-SI" sz="2400" b="0" dirty="0" smtClean="0"/>
            <a:t>Dokumenti, ki se shranjujejo, bodo določeni z Odredbo o določitvi vrste in rokov hrambe zdravstvene dokumentacije v CRPP (</a:t>
          </a:r>
          <a:r>
            <a:rPr lang="sl-SI" sz="2400" b="0" dirty="0" err="1" smtClean="0"/>
            <a:t>o</a:t>
          </a:r>
          <a:r>
            <a:rPr lang="sl-SI" sz="2400" dirty="0" err="1" smtClean="0"/>
            <a:t>dpustn</a:t>
          </a:r>
          <a:r>
            <a:rPr lang="en-US" sz="2400" dirty="0" smtClean="0"/>
            <a:t>a</a:t>
          </a:r>
          <a:r>
            <a:rPr lang="sl-SI" sz="2400" dirty="0" smtClean="0"/>
            <a:t> </a:t>
          </a:r>
          <a:r>
            <a:rPr lang="sl-SI" sz="2400" dirty="0" err="1" smtClean="0"/>
            <a:t>pism</a:t>
          </a:r>
          <a:r>
            <a:rPr lang="en-US" sz="2400" dirty="0" smtClean="0"/>
            <a:t>a, </a:t>
          </a:r>
          <a:r>
            <a:rPr lang="en-US" sz="2400" dirty="0" err="1" smtClean="0"/>
            <a:t>ambulantni</a:t>
          </a:r>
          <a:r>
            <a:rPr lang="en-US" sz="2400" dirty="0" smtClean="0"/>
            <a:t> </a:t>
          </a:r>
          <a:r>
            <a:rPr lang="en-US" sz="2400" dirty="0" err="1" smtClean="0"/>
            <a:t>izvidi</a:t>
          </a:r>
          <a:r>
            <a:rPr lang="en-US" sz="2400" dirty="0" smtClean="0"/>
            <a:t>, </a:t>
          </a:r>
          <a:r>
            <a:rPr lang="sl-SI" sz="2400" dirty="0" smtClean="0"/>
            <a:t>napotnica…)</a:t>
          </a:r>
          <a:endParaRPr lang="en-US" sz="2400" b="1" dirty="0"/>
        </a:p>
      </dgm:t>
    </dgm:pt>
    <dgm:pt modelId="{4BE11512-A0C4-4585-BFD5-94A05634B974}" type="parTrans" cxnId="{E474CCAC-385E-4181-BEDA-ACBD4B245A8C}">
      <dgm:prSet/>
      <dgm:spPr/>
      <dgm:t>
        <a:bodyPr/>
        <a:lstStyle/>
        <a:p>
          <a:endParaRPr lang="sl-SI"/>
        </a:p>
      </dgm:t>
    </dgm:pt>
    <dgm:pt modelId="{F3523DE8-A4B1-4042-8CD8-9EBF675BE19E}" type="sibTrans" cxnId="{E474CCAC-385E-4181-BEDA-ACBD4B245A8C}">
      <dgm:prSet/>
      <dgm:spPr/>
      <dgm:t>
        <a:bodyPr/>
        <a:lstStyle/>
        <a:p>
          <a:endParaRPr lang="sl-SI"/>
        </a:p>
      </dgm:t>
    </dgm:pt>
    <dgm:pt modelId="{E8C0C1D5-D8DC-40D0-8721-22BCA09687C1}">
      <dgm:prSet phldrT="[Text]" custT="1"/>
      <dgm:spPr/>
      <dgm:t>
        <a:bodyPr lIns="0"/>
        <a:lstStyle/>
        <a:p>
          <a:r>
            <a:rPr lang="en-US" sz="2400" b="1" dirty="0" err="1" smtClean="0"/>
            <a:t>Izvajalci</a:t>
          </a:r>
          <a:r>
            <a:rPr lang="en-US" sz="2400" b="1" dirty="0" smtClean="0"/>
            <a:t> </a:t>
          </a:r>
          <a:r>
            <a:rPr lang="en-US" sz="2400" b="1" dirty="0" err="1" smtClean="0"/>
            <a:t>zdravstvene</a:t>
          </a:r>
          <a:r>
            <a:rPr lang="en-US" sz="2400" b="1" dirty="0" smtClean="0"/>
            <a:t> </a:t>
          </a:r>
          <a:r>
            <a:rPr lang="en-US" sz="2400" b="1" dirty="0" err="1" smtClean="0"/>
            <a:t>dejavnosti</a:t>
          </a:r>
          <a:endParaRPr lang="en-US" sz="2400" b="1" dirty="0"/>
        </a:p>
      </dgm:t>
    </dgm:pt>
    <dgm:pt modelId="{38FD5644-7AAB-4FA1-91C7-3B2085F41416}" type="sibTrans" cxnId="{B854FFC2-EBEB-420D-9615-1190442DE36A}">
      <dgm:prSet/>
      <dgm:spPr/>
      <dgm:t>
        <a:bodyPr/>
        <a:lstStyle/>
        <a:p>
          <a:endParaRPr lang="en-US" sz="2400">
            <a:solidFill>
              <a:schemeClr val="accent1">
                <a:lumMod val="50000"/>
              </a:schemeClr>
            </a:solidFill>
          </a:endParaRPr>
        </a:p>
      </dgm:t>
    </dgm:pt>
    <dgm:pt modelId="{2E9DF0D3-2128-4688-BB48-34DBE4DDD84C}" type="parTrans" cxnId="{B854FFC2-EBEB-420D-9615-1190442DE36A}">
      <dgm:prSet/>
      <dgm:spPr/>
      <dgm:t>
        <a:bodyPr/>
        <a:lstStyle/>
        <a:p>
          <a:endParaRPr lang="en-US" sz="2400">
            <a:solidFill>
              <a:schemeClr val="accent1">
                <a:lumMod val="50000"/>
              </a:schemeClr>
            </a:solidFill>
          </a:endParaRPr>
        </a:p>
      </dgm:t>
    </dgm:pt>
    <dgm:pt modelId="{068D42AE-A12A-48E9-8840-150858FA503B}" type="pres">
      <dgm:prSet presAssocID="{BCCE4D2C-6C7C-4067-9E5F-7F2152E2185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02470417-9E86-47EB-823C-44E7160E3E8E}" type="pres">
      <dgm:prSet presAssocID="{8D7672AD-4BE3-4EC0-BB7E-56BE839B9E9F}" presName="linNode" presStyleCnt="0"/>
      <dgm:spPr/>
      <dgm:t>
        <a:bodyPr/>
        <a:lstStyle/>
        <a:p>
          <a:endParaRPr lang="sl-SI"/>
        </a:p>
      </dgm:t>
    </dgm:pt>
    <dgm:pt modelId="{C3904A1A-1BE5-48C2-B76C-E48141E91EF1}" type="pres">
      <dgm:prSet presAssocID="{8D7672AD-4BE3-4EC0-BB7E-56BE839B9E9F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955C665-8C8B-4B61-9CB2-28597824E105}" type="pres">
      <dgm:prSet presAssocID="{8D7672AD-4BE3-4EC0-BB7E-56BE839B9E9F}" presName="descendantText" presStyleLbl="alignAccFollowNode1" presStyleIdx="0" presStyleCnt="2" custScaleY="9565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0C0C474-E8DE-4D9F-ADFA-8138AE9EF749}" type="pres">
      <dgm:prSet presAssocID="{CC2415B4-284A-4540-B25C-190A24E76C03}" presName="sp" presStyleCnt="0"/>
      <dgm:spPr/>
      <dgm:t>
        <a:bodyPr/>
        <a:lstStyle/>
        <a:p>
          <a:endParaRPr lang="sl-SI"/>
        </a:p>
      </dgm:t>
    </dgm:pt>
    <dgm:pt modelId="{3022ED45-839A-49B6-B94A-0D258A75B8C6}" type="pres">
      <dgm:prSet presAssocID="{E8C0C1D5-D8DC-40D0-8721-22BCA09687C1}" presName="linNode" presStyleCnt="0"/>
      <dgm:spPr/>
      <dgm:t>
        <a:bodyPr/>
        <a:lstStyle/>
        <a:p>
          <a:endParaRPr lang="sl-SI"/>
        </a:p>
      </dgm:t>
    </dgm:pt>
    <dgm:pt modelId="{161E2405-60E3-4E87-9F5A-21B37C27B4F1}" type="pres">
      <dgm:prSet presAssocID="{E8C0C1D5-D8DC-40D0-8721-22BCA09687C1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3263E0B-1687-4179-B0F5-86E5F793AB3B}" type="pres">
      <dgm:prSet presAssocID="{E8C0C1D5-D8DC-40D0-8721-22BCA09687C1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E474CCAC-385E-4181-BEDA-ACBD4B245A8C}" srcId="{8D7672AD-4BE3-4EC0-BB7E-56BE839B9E9F}" destId="{3B619434-DB8F-41FC-B863-EFF4C6F20371}" srcOrd="0" destOrd="0" parTransId="{4BE11512-A0C4-4585-BFD5-94A05634B974}" sibTransId="{F3523DE8-A4B1-4042-8CD8-9EBF675BE19E}"/>
    <dgm:cxn modelId="{2ABF6C74-15E8-48AC-AC9A-4D563A5B5173}" srcId="{E8C0C1D5-D8DC-40D0-8721-22BCA09687C1}" destId="{E2C6DABF-DB16-4110-AF91-88B9B03317F8}" srcOrd="0" destOrd="0" parTransId="{E9BC2164-0535-4BAF-80D0-DF418FCE15C4}" sibTransId="{AD96F1CD-990B-4F7A-B5F1-9E615FA3A7FD}"/>
    <dgm:cxn modelId="{B854FFC2-EBEB-420D-9615-1190442DE36A}" srcId="{BCCE4D2C-6C7C-4067-9E5F-7F2152E21855}" destId="{E8C0C1D5-D8DC-40D0-8721-22BCA09687C1}" srcOrd="1" destOrd="0" parTransId="{2E9DF0D3-2128-4688-BB48-34DBE4DDD84C}" sibTransId="{38FD5644-7AAB-4FA1-91C7-3B2085F41416}"/>
    <dgm:cxn modelId="{8736AB93-FC7D-4BDA-8E9C-6F985DE8DB27}" type="presOf" srcId="{3B619434-DB8F-41FC-B863-EFF4C6F20371}" destId="{7955C665-8C8B-4B61-9CB2-28597824E105}" srcOrd="0" destOrd="0" presId="urn:microsoft.com/office/officeart/2005/8/layout/vList5"/>
    <dgm:cxn modelId="{D4971480-EBCE-4FEB-A837-9342497D7027}" type="presOf" srcId="{E2C6DABF-DB16-4110-AF91-88B9B03317F8}" destId="{B3263E0B-1687-4179-B0F5-86E5F793AB3B}" srcOrd="0" destOrd="0" presId="urn:microsoft.com/office/officeart/2005/8/layout/vList5"/>
    <dgm:cxn modelId="{7EFBDE66-B9E3-4834-AAF8-0C542187DAD8}" srcId="{BCCE4D2C-6C7C-4067-9E5F-7F2152E21855}" destId="{8D7672AD-4BE3-4EC0-BB7E-56BE839B9E9F}" srcOrd="0" destOrd="0" parTransId="{73C6F2B5-045C-4A40-9ACA-8AE189C287FC}" sibTransId="{CC2415B4-284A-4540-B25C-190A24E76C03}"/>
    <dgm:cxn modelId="{7EDF4442-A286-4A37-B13F-D41F90020282}" type="presOf" srcId="{E8C0C1D5-D8DC-40D0-8721-22BCA09687C1}" destId="{161E2405-60E3-4E87-9F5A-21B37C27B4F1}" srcOrd="0" destOrd="0" presId="urn:microsoft.com/office/officeart/2005/8/layout/vList5"/>
    <dgm:cxn modelId="{02636B2B-E353-4DC9-868B-2FB4C503197F}" type="presOf" srcId="{BCCE4D2C-6C7C-4067-9E5F-7F2152E21855}" destId="{068D42AE-A12A-48E9-8840-150858FA503B}" srcOrd="0" destOrd="0" presId="urn:microsoft.com/office/officeart/2005/8/layout/vList5"/>
    <dgm:cxn modelId="{84038C2A-5346-462E-91AB-AD2929757A1F}" type="presOf" srcId="{8D7672AD-4BE3-4EC0-BB7E-56BE839B9E9F}" destId="{C3904A1A-1BE5-48C2-B76C-E48141E91EF1}" srcOrd="0" destOrd="0" presId="urn:microsoft.com/office/officeart/2005/8/layout/vList5"/>
    <dgm:cxn modelId="{296307F5-8D89-4890-B29A-0381A3327FBA}" type="presParOf" srcId="{068D42AE-A12A-48E9-8840-150858FA503B}" destId="{02470417-9E86-47EB-823C-44E7160E3E8E}" srcOrd="0" destOrd="0" presId="urn:microsoft.com/office/officeart/2005/8/layout/vList5"/>
    <dgm:cxn modelId="{878D2EDB-D69F-4FBB-BF4A-C00B33EEC2C5}" type="presParOf" srcId="{02470417-9E86-47EB-823C-44E7160E3E8E}" destId="{C3904A1A-1BE5-48C2-B76C-E48141E91EF1}" srcOrd="0" destOrd="0" presId="urn:microsoft.com/office/officeart/2005/8/layout/vList5"/>
    <dgm:cxn modelId="{AD12020A-D448-4EF7-B584-D76D0FE1FD44}" type="presParOf" srcId="{02470417-9E86-47EB-823C-44E7160E3E8E}" destId="{7955C665-8C8B-4B61-9CB2-28597824E105}" srcOrd="1" destOrd="0" presId="urn:microsoft.com/office/officeart/2005/8/layout/vList5"/>
    <dgm:cxn modelId="{87E76AD0-2F90-4181-B8D2-9076B15723AA}" type="presParOf" srcId="{068D42AE-A12A-48E9-8840-150858FA503B}" destId="{70C0C474-E8DE-4D9F-ADFA-8138AE9EF749}" srcOrd="1" destOrd="0" presId="urn:microsoft.com/office/officeart/2005/8/layout/vList5"/>
    <dgm:cxn modelId="{12B2CEC3-15AC-4F52-92FE-A644C187E9C8}" type="presParOf" srcId="{068D42AE-A12A-48E9-8840-150858FA503B}" destId="{3022ED45-839A-49B6-B94A-0D258A75B8C6}" srcOrd="2" destOrd="0" presId="urn:microsoft.com/office/officeart/2005/8/layout/vList5"/>
    <dgm:cxn modelId="{F5F293F9-FE40-4137-B694-1BE641D259D2}" type="presParOf" srcId="{3022ED45-839A-49B6-B94A-0D258A75B8C6}" destId="{161E2405-60E3-4E87-9F5A-21B37C27B4F1}" srcOrd="0" destOrd="0" presId="urn:microsoft.com/office/officeart/2005/8/layout/vList5"/>
    <dgm:cxn modelId="{DBD0A693-F229-419C-B60A-2C480D16CB4D}" type="presParOf" srcId="{3022ED45-839A-49B6-B94A-0D258A75B8C6}" destId="{B3263E0B-1687-4179-B0F5-86E5F793AB3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A8D6D5F-BE07-48DB-803F-BC6C99C9461B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4FE4C84D-CAEB-40F5-BE6D-7E1684310462}">
      <dgm:prSet phldrT="[besedilo]" custT="1"/>
      <dgm:spPr/>
      <dgm:t>
        <a:bodyPr/>
        <a:lstStyle/>
        <a:p>
          <a:r>
            <a:rPr lang="en-US" sz="2000" dirty="0" err="1" smtClean="0"/>
            <a:t>Osebni</a:t>
          </a:r>
          <a:r>
            <a:rPr lang="en-US" sz="2000" dirty="0" smtClean="0"/>
            <a:t> </a:t>
          </a:r>
          <a:r>
            <a:rPr lang="en-US" sz="2000" dirty="0" err="1" smtClean="0"/>
            <a:t>zdravnik</a:t>
          </a:r>
          <a:r>
            <a:rPr lang="en-US" sz="2000" dirty="0" smtClean="0"/>
            <a:t> </a:t>
          </a:r>
          <a:r>
            <a:rPr lang="en-US" sz="2000" dirty="0" err="1" smtClean="0"/>
            <a:t>izda</a:t>
          </a:r>
          <a:r>
            <a:rPr lang="en-US" sz="2000" dirty="0" smtClean="0"/>
            <a:t> </a:t>
          </a:r>
          <a:r>
            <a:rPr lang="en-US" sz="2000" dirty="0" err="1" smtClean="0"/>
            <a:t>napotnico</a:t>
          </a:r>
          <a:r>
            <a:rPr lang="en-US" sz="2000" dirty="0" smtClean="0"/>
            <a:t> </a:t>
          </a:r>
          <a:r>
            <a:rPr lang="en-US" sz="2000" dirty="0" err="1" smtClean="0"/>
            <a:t>za</a:t>
          </a:r>
          <a:r>
            <a:rPr lang="en-US" sz="2000" dirty="0" smtClean="0"/>
            <a:t> </a:t>
          </a:r>
          <a:r>
            <a:rPr lang="en-US" sz="2000" dirty="0" err="1" smtClean="0"/>
            <a:t>specialista</a:t>
          </a:r>
          <a:r>
            <a:rPr lang="en-US" sz="2000" dirty="0" smtClean="0"/>
            <a:t>. </a:t>
          </a:r>
          <a:r>
            <a:rPr lang="en-US" sz="2000" dirty="0" err="1" smtClean="0"/>
            <a:t>Mnenje</a:t>
          </a:r>
          <a:r>
            <a:rPr lang="en-US" sz="2000" dirty="0" smtClean="0"/>
            <a:t> z </a:t>
          </a:r>
          <a:r>
            <a:rPr lang="en-US" sz="2000" dirty="0" err="1" smtClean="0"/>
            <a:t>anamnezo</a:t>
          </a:r>
          <a:r>
            <a:rPr lang="en-US" sz="2000" dirty="0" smtClean="0"/>
            <a:t> </a:t>
          </a:r>
          <a:r>
            <a:rPr lang="en-US" sz="2000" dirty="0" err="1" smtClean="0"/>
            <a:t>kot</a:t>
          </a:r>
          <a:r>
            <a:rPr lang="en-US" sz="2000" dirty="0" smtClean="0"/>
            <a:t> </a:t>
          </a:r>
          <a:r>
            <a:rPr lang="en-US" sz="2000" dirty="0" err="1" smtClean="0"/>
            <a:t>dokument</a:t>
          </a:r>
          <a:r>
            <a:rPr lang="en-US" sz="2000" dirty="0" smtClean="0"/>
            <a:t> </a:t>
          </a:r>
          <a:r>
            <a:rPr lang="en-US" sz="2000" dirty="0" err="1" smtClean="0"/>
            <a:t>objavi</a:t>
          </a:r>
          <a:r>
            <a:rPr lang="en-US" sz="2000" dirty="0" smtClean="0"/>
            <a:t> </a:t>
          </a:r>
          <a:r>
            <a:rPr lang="sl-SI" sz="2000" dirty="0" smtClean="0"/>
            <a:t>v CRPP</a:t>
          </a:r>
          <a:r>
            <a:rPr lang="en-US" sz="2000" dirty="0" smtClean="0"/>
            <a:t>.</a:t>
          </a:r>
          <a:endParaRPr lang="sl-SI" sz="2000" dirty="0"/>
        </a:p>
      </dgm:t>
    </dgm:pt>
    <dgm:pt modelId="{FF4F7A80-2B45-493D-AA50-969277319439}" type="parTrans" cxnId="{B44383DD-DE1A-4D7B-9853-457DEAD8B319}">
      <dgm:prSet/>
      <dgm:spPr/>
      <dgm:t>
        <a:bodyPr/>
        <a:lstStyle/>
        <a:p>
          <a:endParaRPr lang="sl-SI" sz="2000"/>
        </a:p>
      </dgm:t>
    </dgm:pt>
    <dgm:pt modelId="{FFBDF46D-D781-473F-8D9A-982CFA2C3C59}" type="sibTrans" cxnId="{B44383DD-DE1A-4D7B-9853-457DEAD8B319}">
      <dgm:prSet/>
      <dgm:spPr/>
      <dgm:t>
        <a:bodyPr/>
        <a:lstStyle/>
        <a:p>
          <a:endParaRPr lang="sl-SI" sz="2000"/>
        </a:p>
      </dgm:t>
    </dgm:pt>
    <dgm:pt modelId="{C04F08AD-B669-45DD-8873-992885794D6A}">
      <dgm:prSet custT="1"/>
      <dgm:spPr/>
      <dgm:t>
        <a:bodyPr/>
        <a:lstStyle/>
        <a:p>
          <a:r>
            <a:rPr lang="en-US" sz="2000" dirty="0" smtClean="0"/>
            <a:t>Ob </a:t>
          </a:r>
          <a:r>
            <a:rPr lang="en-US" sz="2000" dirty="0" err="1" smtClean="0"/>
            <a:t>obisku</a:t>
          </a:r>
          <a:r>
            <a:rPr lang="en-US" sz="2000" dirty="0" smtClean="0"/>
            <a:t> </a:t>
          </a:r>
          <a:r>
            <a:rPr lang="en-US" sz="2000" dirty="0" err="1" smtClean="0"/>
            <a:t>pacienta</a:t>
          </a:r>
          <a:r>
            <a:rPr lang="en-US" sz="2000" dirty="0" smtClean="0"/>
            <a:t> specialist v </a:t>
          </a:r>
          <a:r>
            <a:rPr lang="en-US" sz="2000" dirty="0" err="1" smtClean="0"/>
            <a:t>svoji</a:t>
          </a:r>
          <a:r>
            <a:rPr lang="en-US" sz="2000" dirty="0" smtClean="0"/>
            <a:t> </a:t>
          </a:r>
          <a:r>
            <a:rPr lang="en-US" sz="2000" dirty="0" err="1" smtClean="0"/>
            <a:t>aplikaciji</a:t>
          </a:r>
          <a:r>
            <a:rPr lang="en-US" sz="2000" dirty="0" smtClean="0"/>
            <a:t> </a:t>
          </a:r>
          <a:r>
            <a:rPr lang="en-US" sz="2000" dirty="0" err="1" smtClean="0"/>
            <a:t>lahko</a:t>
          </a:r>
          <a:r>
            <a:rPr lang="en-US" sz="2000" dirty="0" smtClean="0"/>
            <a:t> </a:t>
          </a:r>
          <a:r>
            <a:rPr lang="en-US" sz="2000" dirty="0" err="1" smtClean="0"/>
            <a:t>dostopa</a:t>
          </a:r>
          <a:r>
            <a:rPr lang="en-US" sz="2000" dirty="0" smtClean="0"/>
            <a:t> do m</a:t>
          </a:r>
          <a:r>
            <a:rPr lang="sl-SI" sz="2000" dirty="0" smtClean="0"/>
            <a:t>n</a:t>
          </a:r>
          <a:r>
            <a:rPr lang="en-US" sz="2000" dirty="0" err="1" smtClean="0"/>
            <a:t>enja</a:t>
          </a:r>
          <a:r>
            <a:rPr lang="en-US" sz="2000" dirty="0" smtClean="0"/>
            <a:t> </a:t>
          </a:r>
          <a:r>
            <a:rPr lang="en-US" sz="2000" dirty="0" err="1" smtClean="0"/>
            <a:t>osebnega</a:t>
          </a:r>
          <a:r>
            <a:rPr lang="en-US" sz="2000" dirty="0" smtClean="0"/>
            <a:t> </a:t>
          </a:r>
          <a:r>
            <a:rPr lang="en-US" sz="2000" dirty="0" err="1" smtClean="0"/>
            <a:t>zdravnika</a:t>
          </a:r>
          <a:r>
            <a:rPr lang="sl-SI" sz="2000" dirty="0" smtClean="0"/>
            <a:t>.</a:t>
          </a:r>
          <a:endParaRPr lang="en-US" sz="2000" dirty="0"/>
        </a:p>
      </dgm:t>
    </dgm:pt>
    <dgm:pt modelId="{33E8FDA2-FBD6-4532-A04E-0DFEDAA6AE14}" type="parTrans" cxnId="{884A4ACC-F455-419A-AEC4-FC13CAEC9828}">
      <dgm:prSet/>
      <dgm:spPr/>
      <dgm:t>
        <a:bodyPr/>
        <a:lstStyle/>
        <a:p>
          <a:endParaRPr lang="sl-SI" sz="2000"/>
        </a:p>
      </dgm:t>
    </dgm:pt>
    <dgm:pt modelId="{DA8A838D-3C7A-4DDA-8C88-A168F30DEAC9}" type="sibTrans" cxnId="{884A4ACC-F455-419A-AEC4-FC13CAEC9828}">
      <dgm:prSet/>
      <dgm:spPr/>
      <dgm:t>
        <a:bodyPr/>
        <a:lstStyle/>
        <a:p>
          <a:endParaRPr lang="sl-SI" sz="2000"/>
        </a:p>
      </dgm:t>
    </dgm:pt>
    <dgm:pt modelId="{2F29D6A2-B23A-443C-A0E1-164917FF3E21}">
      <dgm:prSet custT="1"/>
      <dgm:spPr/>
      <dgm:t>
        <a:bodyPr/>
        <a:lstStyle/>
        <a:p>
          <a:r>
            <a:rPr lang="en-US" sz="2000" dirty="0" smtClean="0"/>
            <a:t>Po </a:t>
          </a:r>
          <a:r>
            <a:rPr lang="en-US" sz="2000" dirty="0" err="1" smtClean="0"/>
            <a:t>pregledu</a:t>
          </a:r>
          <a:r>
            <a:rPr lang="en-US" sz="2000" dirty="0" smtClean="0"/>
            <a:t> specialist </a:t>
          </a:r>
          <a:r>
            <a:rPr lang="en-US" sz="2000" dirty="0" err="1" smtClean="0"/>
            <a:t>izda</a:t>
          </a:r>
          <a:r>
            <a:rPr lang="en-US" sz="2000" dirty="0" smtClean="0"/>
            <a:t> </a:t>
          </a:r>
          <a:r>
            <a:rPr lang="en-US" sz="2000" dirty="0" err="1" smtClean="0"/>
            <a:t>izvid</a:t>
          </a:r>
          <a:r>
            <a:rPr lang="en-US" sz="2000" dirty="0" smtClean="0"/>
            <a:t> in </a:t>
          </a:r>
          <a:r>
            <a:rPr lang="en-US" sz="2000" dirty="0" err="1" smtClean="0"/>
            <a:t>ga</a:t>
          </a:r>
          <a:r>
            <a:rPr lang="en-US" sz="2000" dirty="0" smtClean="0"/>
            <a:t> </a:t>
          </a:r>
          <a:r>
            <a:rPr lang="en-US" sz="2000" dirty="0" err="1" smtClean="0"/>
            <a:t>objavi</a:t>
          </a:r>
          <a:r>
            <a:rPr lang="en-US" sz="2000" dirty="0" smtClean="0"/>
            <a:t> v </a:t>
          </a:r>
          <a:r>
            <a:rPr lang="sl-SI" sz="2000" dirty="0" smtClean="0"/>
            <a:t>CRPP.</a:t>
          </a:r>
          <a:endParaRPr lang="en-US" sz="2000" dirty="0"/>
        </a:p>
      </dgm:t>
    </dgm:pt>
    <dgm:pt modelId="{FE53809F-496F-4CB9-8AC2-9133D3053E1B}" type="parTrans" cxnId="{3A2BC3F0-DC46-41C0-8AA3-7FD0FD826E2F}">
      <dgm:prSet/>
      <dgm:spPr/>
      <dgm:t>
        <a:bodyPr/>
        <a:lstStyle/>
        <a:p>
          <a:endParaRPr lang="sl-SI" sz="2000"/>
        </a:p>
      </dgm:t>
    </dgm:pt>
    <dgm:pt modelId="{69F73CFB-19E4-4B5A-8C69-539ACC3C6CB0}" type="sibTrans" cxnId="{3A2BC3F0-DC46-41C0-8AA3-7FD0FD826E2F}">
      <dgm:prSet/>
      <dgm:spPr/>
      <dgm:t>
        <a:bodyPr/>
        <a:lstStyle/>
        <a:p>
          <a:endParaRPr lang="sl-SI" sz="2000"/>
        </a:p>
      </dgm:t>
    </dgm:pt>
    <dgm:pt modelId="{83A4B229-C2DA-477C-A031-71122970D5F9}">
      <dgm:prSet custT="1"/>
      <dgm:spPr/>
      <dgm:t>
        <a:bodyPr/>
        <a:lstStyle/>
        <a:p>
          <a:r>
            <a:rPr lang="en-US" sz="2000" dirty="0" err="1" smtClean="0"/>
            <a:t>Osebni</a:t>
          </a:r>
          <a:r>
            <a:rPr lang="en-US" sz="2000" dirty="0" smtClean="0"/>
            <a:t> </a:t>
          </a:r>
          <a:r>
            <a:rPr lang="en-US" sz="2000" dirty="0" err="1" smtClean="0"/>
            <a:t>zdrav</a:t>
          </a:r>
          <a:r>
            <a:rPr lang="sl-SI" sz="2000" dirty="0" smtClean="0"/>
            <a:t>n</a:t>
          </a:r>
          <a:r>
            <a:rPr lang="en-US" sz="2000" dirty="0" err="1" smtClean="0"/>
            <a:t>ik</a:t>
          </a:r>
          <a:r>
            <a:rPr lang="en-US" sz="2000" dirty="0" smtClean="0"/>
            <a:t> </a:t>
          </a:r>
          <a:r>
            <a:rPr lang="en-US" sz="2000" dirty="0" err="1" smtClean="0"/>
            <a:t>pacienta</a:t>
          </a:r>
          <a:r>
            <a:rPr lang="en-US" sz="2000" dirty="0" smtClean="0"/>
            <a:t> </a:t>
          </a:r>
          <a:r>
            <a:rPr lang="en-US" sz="2000" dirty="0" err="1" smtClean="0"/>
            <a:t>lahko</a:t>
          </a:r>
          <a:r>
            <a:rPr lang="en-US" sz="2000" dirty="0" smtClean="0"/>
            <a:t> </a:t>
          </a:r>
          <a:r>
            <a:rPr lang="en-US" sz="2000" dirty="0" err="1" smtClean="0"/>
            <a:t>preko</a:t>
          </a:r>
          <a:r>
            <a:rPr lang="en-US" sz="2000" dirty="0" smtClean="0"/>
            <a:t> </a:t>
          </a:r>
          <a:r>
            <a:rPr lang="en-US" sz="2000" dirty="0" err="1" smtClean="0"/>
            <a:t>svoje</a:t>
          </a:r>
          <a:r>
            <a:rPr lang="en-US" sz="2000" dirty="0" smtClean="0"/>
            <a:t> </a:t>
          </a:r>
          <a:r>
            <a:rPr lang="en-US" sz="2000" dirty="0" err="1" smtClean="0"/>
            <a:t>aplikacije</a:t>
          </a:r>
          <a:r>
            <a:rPr lang="en-US" sz="2000" dirty="0" smtClean="0"/>
            <a:t> </a:t>
          </a:r>
          <a:r>
            <a:rPr lang="en-US" sz="2000" dirty="0" err="1" smtClean="0"/>
            <a:t>dostopa</a:t>
          </a:r>
          <a:r>
            <a:rPr lang="en-US" sz="2000" dirty="0" smtClean="0"/>
            <a:t> do </a:t>
          </a:r>
          <a:r>
            <a:rPr lang="en-US" sz="2000" dirty="0" err="1" smtClean="0"/>
            <a:t>izvida</a:t>
          </a:r>
          <a:r>
            <a:rPr lang="sl-SI" sz="2000" dirty="0" smtClean="0"/>
            <a:t>.</a:t>
          </a:r>
          <a:endParaRPr lang="en-US" sz="2000" dirty="0"/>
        </a:p>
      </dgm:t>
    </dgm:pt>
    <dgm:pt modelId="{40C97BCD-71B5-48AB-ACAA-6887128587ED}" type="parTrans" cxnId="{34B0631C-6CDE-4E5D-84D7-8F20280A3BA7}">
      <dgm:prSet/>
      <dgm:spPr/>
      <dgm:t>
        <a:bodyPr/>
        <a:lstStyle/>
        <a:p>
          <a:endParaRPr lang="sl-SI" sz="2000"/>
        </a:p>
      </dgm:t>
    </dgm:pt>
    <dgm:pt modelId="{425D5BE1-8D10-4FAB-879C-4F51C948B743}" type="sibTrans" cxnId="{34B0631C-6CDE-4E5D-84D7-8F20280A3BA7}">
      <dgm:prSet/>
      <dgm:spPr/>
      <dgm:t>
        <a:bodyPr/>
        <a:lstStyle/>
        <a:p>
          <a:endParaRPr lang="sl-SI" sz="2000"/>
        </a:p>
      </dgm:t>
    </dgm:pt>
    <dgm:pt modelId="{D6975454-EBFA-430B-9080-15BED756CBCB}" type="pres">
      <dgm:prSet presAssocID="{3A8D6D5F-BE07-48DB-803F-BC6C99C9461B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76A6774B-EC55-447E-96AB-1926AC4E1CCC}" type="pres">
      <dgm:prSet presAssocID="{3A8D6D5F-BE07-48DB-803F-BC6C99C9461B}" presName="arrow" presStyleLbl="bgShp" presStyleIdx="0" presStyleCnt="1"/>
      <dgm:spPr/>
    </dgm:pt>
    <dgm:pt modelId="{A994A51C-BC44-4E2D-B5C2-4B5AA419EE9F}" type="pres">
      <dgm:prSet presAssocID="{3A8D6D5F-BE07-48DB-803F-BC6C99C9461B}" presName="linearProcess" presStyleCnt="0"/>
      <dgm:spPr/>
    </dgm:pt>
    <dgm:pt modelId="{41E4AE4D-D59C-46FF-AD6E-CD2AE919CEF7}" type="pres">
      <dgm:prSet presAssocID="{4FE4C84D-CAEB-40F5-BE6D-7E1684310462}" presName="textNode" presStyleLbl="node1" presStyleIdx="0" presStyleCnt="4" custScaleY="13287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CE16DF3-AA23-47E3-A3D0-07647EF1953A}" type="pres">
      <dgm:prSet presAssocID="{FFBDF46D-D781-473F-8D9A-982CFA2C3C59}" presName="sibTrans" presStyleCnt="0"/>
      <dgm:spPr/>
    </dgm:pt>
    <dgm:pt modelId="{A57BC26B-0D31-41FB-A893-1F36471B8A5F}" type="pres">
      <dgm:prSet presAssocID="{C04F08AD-B669-45DD-8873-992885794D6A}" presName="textNode" presStyleLbl="node1" presStyleIdx="1" presStyleCnt="4" custScaleX="111178" custScaleY="13287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CFA6CCC-4005-4E45-8137-10764C27DE79}" type="pres">
      <dgm:prSet presAssocID="{DA8A838D-3C7A-4DDA-8C88-A168F30DEAC9}" presName="sibTrans" presStyleCnt="0"/>
      <dgm:spPr/>
    </dgm:pt>
    <dgm:pt modelId="{CA6F86CA-548E-40EE-8CC0-46311BAD0A8F}" type="pres">
      <dgm:prSet presAssocID="{2F29D6A2-B23A-443C-A0E1-164917FF3E21}" presName="textNode" presStyleLbl="node1" presStyleIdx="2" presStyleCnt="4" custScaleY="13287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881B995-5E26-4EFD-BFC0-B78C9B2F2114}" type="pres">
      <dgm:prSet presAssocID="{69F73CFB-19E4-4B5A-8C69-539ACC3C6CB0}" presName="sibTrans" presStyleCnt="0"/>
      <dgm:spPr/>
    </dgm:pt>
    <dgm:pt modelId="{63921DE9-8BD7-47D4-B9C4-234C63AE78D4}" type="pres">
      <dgm:prSet presAssocID="{83A4B229-C2DA-477C-A031-71122970D5F9}" presName="textNode" presStyleLbl="node1" presStyleIdx="3" presStyleCnt="4" custScaleY="13287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83620BFA-70BB-4E6D-AA3A-C86872E6D39B}" type="presOf" srcId="{4FE4C84D-CAEB-40F5-BE6D-7E1684310462}" destId="{41E4AE4D-D59C-46FF-AD6E-CD2AE919CEF7}" srcOrd="0" destOrd="0" presId="urn:microsoft.com/office/officeart/2005/8/layout/hProcess9"/>
    <dgm:cxn modelId="{5C2931F3-5567-4450-8779-F24939F0B59E}" type="presOf" srcId="{2F29D6A2-B23A-443C-A0E1-164917FF3E21}" destId="{CA6F86CA-548E-40EE-8CC0-46311BAD0A8F}" srcOrd="0" destOrd="0" presId="urn:microsoft.com/office/officeart/2005/8/layout/hProcess9"/>
    <dgm:cxn modelId="{9284028A-FB7E-4D6B-AF4F-8C9BFF9997D6}" type="presOf" srcId="{C04F08AD-B669-45DD-8873-992885794D6A}" destId="{A57BC26B-0D31-41FB-A893-1F36471B8A5F}" srcOrd="0" destOrd="0" presId="urn:microsoft.com/office/officeart/2005/8/layout/hProcess9"/>
    <dgm:cxn modelId="{65991BE5-6FB6-4357-B56D-A07802F81A51}" type="presOf" srcId="{83A4B229-C2DA-477C-A031-71122970D5F9}" destId="{63921DE9-8BD7-47D4-B9C4-234C63AE78D4}" srcOrd="0" destOrd="0" presId="urn:microsoft.com/office/officeart/2005/8/layout/hProcess9"/>
    <dgm:cxn modelId="{36508034-E4D3-453F-AB93-721167CC60C2}" type="presOf" srcId="{3A8D6D5F-BE07-48DB-803F-BC6C99C9461B}" destId="{D6975454-EBFA-430B-9080-15BED756CBCB}" srcOrd="0" destOrd="0" presId="urn:microsoft.com/office/officeart/2005/8/layout/hProcess9"/>
    <dgm:cxn modelId="{3A2BC3F0-DC46-41C0-8AA3-7FD0FD826E2F}" srcId="{3A8D6D5F-BE07-48DB-803F-BC6C99C9461B}" destId="{2F29D6A2-B23A-443C-A0E1-164917FF3E21}" srcOrd="2" destOrd="0" parTransId="{FE53809F-496F-4CB9-8AC2-9133D3053E1B}" sibTransId="{69F73CFB-19E4-4B5A-8C69-539ACC3C6CB0}"/>
    <dgm:cxn modelId="{34B0631C-6CDE-4E5D-84D7-8F20280A3BA7}" srcId="{3A8D6D5F-BE07-48DB-803F-BC6C99C9461B}" destId="{83A4B229-C2DA-477C-A031-71122970D5F9}" srcOrd="3" destOrd="0" parTransId="{40C97BCD-71B5-48AB-ACAA-6887128587ED}" sibTransId="{425D5BE1-8D10-4FAB-879C-4F51C948B743}"/>
    <dgm:cxn modelId="{B44383DD-DE1A-4D7B-9853-457DEAD8B319}" srcId="{3A8D6D5F-BE07-48DB-803F-BC6C99C9461B}" destId="{4FE4C84D-CAEB-40F5-BE6D-7E1684310462}" srcOrd="0" destOrd="0" parTransId="{FF4F7A80-2B45-493D-AA50-969277319439}" sibTransId="{FFBDF46D-D781-473F-8D9A-982CFA2C3C59}"/>
    <dgm:cxn modelId="{884A4ACC-F455-419A-AEC4-FC13CAEC9828}" srcId="{3A8D6D5F-BE07-48DB-803F-BC6C99C9461B}" destId="{C04F08AD-B669-45DD-8873-992885794D6A}" srcOrd="1" destOrd="0" parTransId="{33E8FDA2-FBD6-4532-A04E-0DFEDAA6AE14}" sibTransId="{DA8A838D-3C7A-4DDA-8C88-A168F30DEAC9}"/>
    <dgm:cxn modelId="{D02284C0-BB71-48B9-97D2-82CBCCDB04DA}" type="presParOf" srcId="{D6975454-EBFA-430B-9080-15BED756CBCB}" destId="{76A6774B-EC55-447E-96AB-1926AC4E1CCC}" srcOrd="0" destOrd="0" presId="urn:microsoft.com/office/officeart/2005/8/layout/hProcess9"/>
    <dgm:cxn modelId="{210FAE39-1141-40C7-8CD6-C4DD6B3AA2AF}" type="presParOf" srcId="{D6975454-EBFA-430B-9080-15BED756CBCB}" destId="{A994A51C-BC44-4E2D-B5C2-4B5AA419EE9F}" srcOrd="1" destOrd="0" presId="urn:microsoft.com/office/officeart/2005/8/layout/hProcess9"/>
    <dgm:cxn modelId="{0B17257C-4383-46D2-A96A-378669B21451}" type="presParOf" srcId="{A994A51C-BC44-4E2D-B5C2-4B5AA419EE9F}" destId="{41E4AE4D-D59C-46FF-AD6E-CD2AE919CEF7}" srcOrd="0" destOrd="0" presId="urn:microsoft.com/office/officeart/2005/8/layout/hProcess9"/>
    <dgm:cxn modelId="{1A9E428E-509A-4799-B543-55F5A9F928E4}" type="presParOf" srcId="{A994A51C-BC44-4E2D-B5C2-4B5AA419EE9F}" destId="{8CE16DF3-AA23-47E3-A3D0-07647EF1953A}" srcOrd="1" destOrd="0" presId="urn:microsoft.com/office/officeart/2005/8/layout/hProcess9"/>
    <dgm:cxn modelId="{FCB93CF0-EABF-4DB0-BCFB-446FEBBA837F}" type="presParOf" srcId="{A994A51C-BC44-4E2D-B5C2-4B5AA419EE9F}" destId="{A57BC26B-0D31-41FB-A893-1F36471B8A5F}" srcOrd="2" destOrd="0" presId="urn:microsoft.com/office/officeart/2005/8/layout/hProcess9"/>
    <dgm:cxn modelId="{144121B1-4605-4B2B-82A0-C32CB812813E}" type="presParOf" srcId="{A994A51C-BC44-4E2D-B5C2-4B5AA419EE9F}" destId="{DCFA6CCC-4005-4E45-8137-10764C27DE79}" srcOrd="3" destOrd="0" presId="urn:microsoft.com/office/officeart/2005/8/layout/hProcess9"/>
    <dgm:cxn modelId="{0CF0349B-4726-4BCC-BFD3-802196DE1F1E}" type="presParOf" srcId="{A994A51C-BC44-4E2D-B5C2-4B5AA419EE9F}" destId="{CA6F86CA-548E-40EE-8CC0-46311BAD0A8F}" srcOrd="4" destOrd="0" presId="urn:microsoft.com/office/officeart/2005/8/layout/hProcess9"/>
    <dgm:cxn modelId="{4838B634-94CD-4ACE-816A-9BD4FBBA3D72}" type="presParOf" srcId="{A994A51C-BC44-4E2D-B5C2-4B5AA419EE9F}" destId="{1881B995-5E26-4EFD-BFC0-B78C9B2F2114}" srcOrd="5" destOrd="0" presId="urn:microsoft.com/office/officeart/2005/8/layout/hProcess9"/>
    <dgm:cxn modelId="{D1BB9F1C-9062-45A2-9313-EB9E110870F4}" type="presParOf" srcId="{A994A51C-BC44-4E2D-B5C2-4B5AA419EE9F}" destId="{63921DE9-8BD7-47D4-B9C4-234C63AE78D4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6437F-FFD6-4FE9-950E-D10E6B7F0D5F}">
      <dsp:nvSpPr>
        <dsp:cNvPr id="0" name=""/>
        <dsp:cNvSpPr/>
      </dsp:nvSpPr>
      <dsp:spPr>
        <a:xfrm>
          <a:off x="0" y="47935"/>
          <a:ext cx="8568952" cy="9931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500" kern="1200" smtClean="0">
              <a:latin typeface="+mj-lt"/>
              <a:ea typeface="+mj-ea"/>
              <a:cs typeface="+mj-cs"/>
            </a:rPr>
            <a:t>Vzpostavitev osnovne informacijske infrastrukture</a:t>
          </a:r>
          <a:endParaRPr lang="sl-SI" sz="2500" kern="1200"/>
        </a:p>
      </dsp:txBody>
      <dsp:txXfrm>
        <a:off x="48481" y="96416"/>
        <a:ext cx="8471990" cy="896166"/>
      </dsp:txXfrm>
    </dsp:sp>
    <dsp:sp modelId="{FCEE8D25-ACB2-4309-96C7-E0A1176BF667}">
      <dsp:nvSpPr>
        <dsp:cNvPr id="0" name=""/>
        <dsp:cNvSpPr/>
      </dsp:nvSpPr>
      <dsp:spPr>
        <a:xfrm>
          <a:off x="0" y="1041064"/>
          <a:ext cx="8568952" cy="659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064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l-SI" sz="2000" kern="1200" smtClean="0">
              <a:solidFill>
                <a:schemeClr val="tx1"/>
              </a:solidFill>
              <a:latin typeface="Arial" charset="0"/>
            </a:rPr>
            <a:t>Zbirke zdravstvenih in socialnih podatkov na nacionalni ravni,</a:t>
          </a:r>
          <a:endParaRPr lang="sl-SI" sz="2000" kern="1200" dirty="0">
            <a:solidFill>
              <a:schemeClr val="tx1"/>
            </a:solidFill>
            <a:latin typeface="Arial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l-SI" sz="2000" kern="1200" smtClean="0">
              <a:solidFill>
                <a:schemeClr val="tx1"/>
              </a:solidFill>
              <a:latin typeface="Arial" charset="0"/>
            </a:rPr>
            <a:t>Vodenje elektronskega zdravstvenega zapisa,</a:t>
          </a:r>
          <a:endParaRPr lang="sl-SI" sz="2000" kern="1200" dirty="0">
            <a:solidFill>
              <a:schemeClr val="tx1"/>
            </a:solidFill>
            <a:latin typeface="Arial" charset="0"/>
          </a:endParaRPr>
        </a:p>
      </dsp:txBody>
      <dsp:txXfrm>
        <a:off x="0" y="1041064"/>
        <a:ext cx="8568952" cy="659812"/>
      </dsp:txXfrm>
    </dsp:sp>
    <dsp:sp modelId="{28BD917B-0399-413C-B80C-2DBEDAB47986}">
      <dsp:nvSpPr>
        <dsp:cNvPr id="0" name=""/>
        <dsp:cNvSpPr/>
      </dsp:nvSpPr>
      <dsp:spPr>
        <a:xfrm>
          <a:off x="0" y="1700876"/>
          <a:ext cx="8568952" cy="9931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500" kern="1200" smtClean="0">
              <a:latin typeface="+mj-lt"/>
              <a:ea typeface="+mj-ea"/>
              <a:cs typeface="+mj-cs"/>
            </a:rPr>
            <a:t>Vzpostavitev sodobnega interoperabilnega zdravstvenega sistema</a:t>
          </a:r>
          <a:endParaRPr lang="sl-SI" sz="2500" kern="1200" dirty="0">
            <a:latin typeface="+mj-lt"/>
            <a:ea typeface="+mj-ea"/>
            <a:cs typeface="+mj-cs"/>
          </a:endParaRPr>
        </a:p>
      </dsp:txBody>
      <dsp:txXfrm>
        <a:off x="48481" y="1749357"/>
        <a:ext cx="8471990" cy="896166"/>
      </dsp:txXfrm>
    </dsp:sp>
    <dsp:sp modelId="{AD5E38DA-52D1-4645-B609-162348E9F671}">
      <dsp:nvSpPr>
        <dsp:cNvPr id="0" name=""/>
        <dsp:cNvSpPr/>
      </dsp:nvSpPr>
      <dsp:spPr>
        <a:xfrm>
          <a:off x="0" y="2694005"/>
          <a:ext cx="8568952" cy="659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064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l-SI" sz="2000" kern="1200" smtClean="0">
              <a:solidFill>
                <a:schemeClr val="tx1"/>
              </a:solidFill>
              <a:latin typeface="Arial" charset="0"/>
            </a:rPr>
            <a:t>uporaba mednarodnih standardov,</a:t>
          </a:r>
          <a:endParaRPr lang="sl-SI" sz="2000" kern="1200" dirty="0">
            <a:solidFill>
              <a:schemeClr val="tx1"/>
            </a:solidFill>
            <a:latin typeface="Arial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l-SI" sz="2000" kern="1200" smtClean="0">
              <a:solidFill>
                <a:schemeClr val="tx1"/>
              </a:solidFill>
              <a:latin typeface="Arial" charset="0"/>
            </a:rPr>
            <a:t>povezovanje posameznih zdravstvenih informacijskih sistemov,</a:t>
          </a:r>
          <a:endParaRPr lang="sl-SI" sz="2000" kern="1200" dirty="0">
            <a:solidFill>
              <a:schemeClr val="tx1"/>
            </a:solidFill>
            <a:latin typeface="Arial" charset="0"/>
          </a:endParaRPr>
        </a:p>
      </dsp:txBody>
      <dsp:txXfrm>
        <a:off x="0" y="2694005"/>
        <a:ext cx="8568952" cy="659812"/>
      </dsp:txXfrm>
    </dsp:sp>
    <dsp:sp modelId="{2B036449-35D9-472B-8523-3E570B6C2FB3}">
      <dsp:nvSpPr>
        <dsp:cNvPr id="0" name=""/>
        <dsp:cNvSpPr/>
      </dsp:nvSpPr>
      <dsp:spPr>
        <a:xfrm>
          <a:off x="0" y="3353817"/>
          <a:ext cx="8568952" cy="9931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500" kern="1200" smtClean="0">
              <a:latin typeface="+mj-lt"/>
              <a:ea typeface="+mj-ea"/>
              <a:cs typeface="+mj-cs"/>
            </a:rPr>
            <a:t>Zadovoljiti potrebe in interese </a:t>
          </a:r>
          <a:endParaRPr lang="sl-SI" sz="2500" kern="1200" dirty="0">
            <a:latin typeface="+mj-lt"/>
            <a:ea typeface="+mj-ea"/>
            <a:cs typeface="+mj-cs"/>
          </a:endParaRPr>
        </a:p>
      </dsp:txBody>
      <dsp:txXfrm>
        <a:off x="48481" y="3402298"/>
        <a:ext cx="8471990" cy="896166"/>
      </dsp:txXfrm>
    </dsp:sp>
    <dsp:sp modelId="{0CA04BC1-B8B0-455C-A89F-365B183ED9F3}">
      <dsp:nvSpPr>
        <dsp:cNvPr id="0" name=""/>
        <dsp:cNvSpPr/>
      </dsp:nvSpPr>
      <dsp:spPr>
        <a:xfrm>
          <a:off x="0" y="4346946"/>
          <a:ext cx="8568952" cy="1293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064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l-SI" sz="2000" kern="1200" smtClean="0">
              <a:solidFill>
                <a:schemeClr val="tx1"/>
              </a:solidFill>
              <a:latin typeface="Arial" charset="0"/>
            </a:rPr>
            <a:t>državljanov, </a:t>
          </a:r>
          <a:endParaRPr lang="sl-SI" sz="2000" kern="1200" dirty="0">
            <a:solidFill>
              <a:schemeClr val="tx1"/>
            </a:solidFill>
            <a:latin typeface="Arial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l-SI" sz="2000" kern="1200" smtClean="0">
              <a:solidFill>
                <a:schemeClr val="tx1"/>
              </a:solidFill>
              <a:latin typeface="Arial" charset="0"/>
            </a:rPr>
            <a:t>zdravstvenih strokovnjakov, </a:t>
          </a:r>
          <a:endParaRPr lang="sl-SI" sz="2000" kern="1200" dirty="0">
            <a:solidFill>
              <a:schemeClr val="tx1"/>
            </a:solidFill>
            <a:latin typeface="Arial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l-SI" sz="2000" kern="1200" dirty="0" smtClean="0">
              <a:solidFill>
                <a:schemeClr val="tx1"/>
              </a:solidFill>
              <a:latin typeface="Arial" charset="0"/>
            </a:rPr>
            <a:t>vodstev in </a:t>
          </a:r>
          <a:endParaRPr lang="sl-SI" sz="2000" kern="1200" dirty="0">
            <a:solidFill>
              <a:schemeClr val="tx1"/>
            </a:solidFill>
            <a:latin typeface="Arial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l-SI" sz="2000" kern="1200" smtClean="0">
              <a:solidFill>
                <a:schemeClr val="tx1"/>
              </a:solidFill>
              <a:latin typeface="Arial" charset="0"/>
            </a:rPr>
            <a:t>upravljavca.</a:t>
          </a:r>
          <a:endParaRPr lang="en-GB" sz="2000" kern="1200" dirty="0">
            <a:solidFill>
              <a:schemeClr val="tx1"/>
            </a:solidFill>
            <a:latin typeface="Arial" charset="0"/>
          </a:endParaRPr>
        </a:p>
      </dsp:txBody>
      <dsp:txXfrm>
        <a:off x="0" y="4346946"/>
        <a:ext cx="8568952" cy="129375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A6774B-EC55-447E-96AB-1926AC4E1CCC}">
      <dsp:nvSpPr>
        <dsp:cNvPr id="0" name=""/>
        <dsp:cNvSpPr/>
      </dsp:nvSpPr>
      <dsp:spPr>
        <a:xfrm>
          <a:off x="661661" y="0"/>
          <a:ext cx="7498829" cy="504277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E4AE4D-D59C-46FF-AD6E-CD2AE919CEF7}">
      <dsp:nvSpPr>
        <dsp:cNvPr id="0" name=""/>
        <dsp:cNvSpPr/>
      </dsp:nvSpPr>
      <dsp:spPr>
        <a:xfrm>
          <a:off x="1151978" y="1413188"/>
          <a:ext cx="2701616" cy="22164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Roki za vključitev določeni v Pravilniku o obveznih uporabnikih, rokih in načinu vključitve</a:t>
          </a:r>
          <a:endParaRPr lang="sl-SI" sz="2000" kern="1200" dirty="0"/>
        </a:p>
      </dsp:txBody>
      <dsp:txXfrm>
        <a:off x="1260174" y="1521384"/>
        <a:ext cx="2485224" cy="2000009"/>
      </dsp:txXfrm>
    </dsp:sp>
    <dsp:sp modelId="{1744A6F8-2C28-4D7D-ACE8-5B62A9BF37D1}">
      <dsp:nvSpPr>
        <dsp:cNvPr id="0" name=""/>
        <dsp:cNvSpPr/>
      </dsp:nvSpPr>
      <dsp:spPr>
        <a:xfrm>
          <a:off x="4141625" y="1512833"/>
          <a:ext cx="2646645" cy="201711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Obvezno do 1. 1. 2016 za dokumente, določene v Odredbi, možno in </a:t>
          </a:r>
          <a:r>
            <a:rPr lang="sl-SI" sz="2000" kern="1200" dirty="0" err="1" smtClean="0"/>
            <a:t>zaželjeno</a:t>
          </a:r>
          <a:r>
            <a:rPr lang="sl-SI" sz="2000" kern="1200" dirty="0" smtClean="0"/>
            <a:t> prej</a:t>
          </a:r>
          <a:endParaRPr lang="sl-SI" sz="2000" kern="1200" dirty="0"/>
        </a:p>
      </dsp:txBody>
      <dsp:txXfrm>
        <a:off x="4240092" y="1611300"/>
        <a:ext cx="2449711" cy="182017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FEA5DD-932B-449D-88C4-973A05BFE7F3}">
      <dsp:nvSpPr>
        <dsp:cNvPr id="0" name=""/>
        <dsp:cNvSpPr/>
      </dsp:nvSpPr>
      <dsp:spPr>
        <a:xfrm rot="16200000">
          <a:off x="-1537652" y="1542550"/>
          <a:ext cx="5293217" cy="2208116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b="1" kern="1200" dirty="0" smtClean="0">
              <a:solidFill>
                <a:schemeClr val="bg1"/>
              </a:solidFill>
            </a:rPr>
            <a:t>povečati varnost pacientov z zmanjšanjem števila napak pri uporabi zdravil</a:t>
          </a:r>
          <a:endParaRPr lang="sl-SI" sz="2400" b="1" kern="1200" dirty="0">
            <a:solidFill>
              <a:schemeClr val="bg1"/>
            </a:solidFill>
          </a:endParaRPr>
        </a:p>
      </dsp:txBody>
      <dsp:txXfrm rot="5400000">
        <a:off x="4898" y="1058643"/>
        <a:ext cx="2208116" cy="3175931"/>
      </dsp:txXfrm>
    </dsp:sp>
    <dsp:sp modelId="{77A72DD3-1116-49DB-847F-789C3D37164F}">
      <dsp:nvSpPr>
        <dsp:cNvPr id="0" name=""/>
        <dsp:cNvSpPr/>
      </dsp:nvSpPr>
      <dsp:spPr>
        <a:xfrm rot="16200000">
          <a:off x="678744" y="1542550"/>
          <a:ext cx="5293217" cy="2208116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>
              <a:solidFill>
                <a:schemeClr val="bg1"/>
              </a:solidFill>
            </a:rPr>
            <a:t>vključevanje podpore za </a:t>
          </a:r>
          <a:r>
            <a:rPr lang="sl-SI" sz="2400" b="1" kern="1200" dirty="0" smtClean="0">
              <a:solidFill>
                <a:schemeClr val="bg1"/>
              </a:solidFill>
            </a:rPr>
            <a:t>predpisovanje zdravil z generičnim imenom </a:t>
          </a:r>
          <a:r>
            <a:rPr lang="sl-SI" sz="2400" b="0" kern="1200" dirty="0" smtClean="0">
              <a:solidFill>
                <a:schemeClr val="bg1"/>
              </a:solidFill>
            </a:rPr>
            <a:t>in</a:t>
          </a:r>
          <a:r>
            <a:rPr lang="sl-SI" sz="2400" b="1" kern="1200" dirty="0" smtClean="0">
              <a:solidFill>
                <a:schemeClr val="bg1"/>
              </a:solidFill>
            </a:rPr>
            <a:t> </a:t>
          </a:r>
          <a:r>
            <a:rPr lang="sl-SI" sz="2400" kern="1200" dirty="0" smtClean="0">
              <a:solidFill>
                <a:schemeClr val="bg1"/>
              </a:solidFill>
            </a:rPr>
            <a:t>izdajo zdravila iz liste medsebojno zamenljivih zdravil</a:t>
          </a:r>
        </a:p>
      </dsp:txBody>
      <dsp:txXfrm rot="5400000">
        <a:off x="2221294" y="1058643"/>
        <a:ext cx="2208116" cy="3175931"/>
      </dsp:txXfrm>
    </dsp:sp>
    <dsp:sp modelId="{6944F9AA-8E0A-4CEF-B1B2-CB238B0DB62D}">
      <dsp:nvSpPr>
        <dsp:cNvPr id="0" name=""/>
        <dsp:cNvSpPr/>
      </dsp:nvSpPr>
      <dsp:spPr>
        <a:xfrm rot="16200000">
          <a:off x="2895142" y="1542550"/>
          <a:ext cx="5293217" cy="2208116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b="1" kern="1200" dirty="0" smtClean="0">
              <a:solidFill>
                <a:schemeClr val="bg1"/>
              </a:solidFill>
            </a:rPr>
            <a:t>zagotoviti pregled interakcij med zdravili pri predpisovanju in izdaji zdravil</a:t>
          </a:r>
          <a:endParaRPr lang="sl-SI" sz="2400" b="1" kern="1200" dirty="0">
            <a:solidFill>
              <a:schemeClr val="bg1"/>
            </a:solidFill>
          </a:endParaRPr>
        </a:p>
      </dsp:txBody>
      <dsp:txXfrm rot="5400000">
        <a:off x="4437692" y="1058643"/>
        <a:ext cx="2208116" cy="3175931"/>
      </dsp:txXfrm>
    </dsp:sp>
    <dsp:sp modelId="{B39AB07F-6BF6-4F5A-8887-768A059DA7D0}">
      <dsp:nvSpPr>
        <dsp:cNvPr id="0" name=""/>
        <dsp:cNvSpPr/>
      </dsp:nvSpPr>
      <dsp:spPr>
        <a:xfrm rot="16200000">
          <a:off x="5111539" y="1542550"/>
          <a:ext cx="5293217" cy="2208116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>
              <a:solidFill>
                <a:schemeClr val="bg1"/>
              </a:solidFill>
            </a:rPr>
            <a:t>zagotoviti </a:t>
          </a:r>
          <a:r>
            <a:rPr lang="sl-SI" sz="2400" b="1" kern="1200" dirty="0" smtClean="0">
              <a:solidFill>
                <a:schemeClr val="bg1"/>
              </a:solidFill>
            </a:rPr>
            <a:t>učinkovitejše predpisovanje </a:t>
          </a:r>
          <a:r>
            <a:rPr lang="sl-SI" sz="2400" kern="1200" dirty="0" smtClean="0">
              <a:solidFill>
                <a:schemeClr val="bg1"/>
              </a:solidFill>
            </a:rPr>
            <a:t>in uporabo zdravil z upoštevanjem podatkov o predhodno predpisanih in izdanih zdravilih</a:t>
          </a:r>
          <a:endParaRPr lang="sl-SI" sz="2400" kern="1200" dirty="0">
            <a:solidFill>
              <a:schemeClr val="bg1"/>
            </a:solidFill>
          </a:endParaRPr>
        </a:p>
      </dsp:txBody>
      <dsp:txXfrm rot="5400000">
        <a:off x="6654089" y="1058643"/>
        <a:ext cx="2208116" cy="317593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97B57-1B66-4C75-B1F3-38E87E45731D}">
      <dsp:nvSpPr>
        <dsp:cNvPr id="0" name=""/>
        <dsp:cNvSpPr/>
      </dsp:nvSpPr>
      <dsp:spPr>
        <a:xfrm>
          <a:off x="1440160" y="0"/>
          <a:ext cx="5544616" cy="5544616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B2FB10-93F5-45D5-AB13-4EB5B2101070}">
      <dsp:nvSpPr>
        <dsp:cNvPr id="0" name=""/>
        <dsp:cNvSpPr/>
      </dsp:nvSpPr>
      <dsp:spPr>
        <a:xfrm>
          <a:off x="1800560" y="360400"/>
          <a:ext cx="2217846" cy="22178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Možnost vključevanja koncesionarjev preko vstopne točke</a:t>
          </a:r>
          <a:endParaRPr lang="sl-SI" sz="2300" kern="1200" dirty="0"/>
        </a:p>
      </dsp:txBody>
      <dsp:txXfrm>
        <a:off x="1908826" y="468666"/>
        <a:ext cx="2001314" cy="2001314"/>
      </dsp:txXfrm>
    </dsp:sp>
    <dsp:sp modelId="{5C2A7E8A-9829-4FC3-AF63-D80BDDC3A50F}">
      <dsp:nvSpPr>
        <dsp:cNvPr id="0" name=""/>
        <dsp:cNvSpPr/>
      </dsp:nvSpPr>
      <dsp:spPr>
        <a:xfrm>
          <a:off x="4406529" y="360400"/>
          <a:ext cx="2217846" cy="22178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smtClean="0"/>
            <a:t>Avtorizacija uporabnika na podlagi podatkov iz BPI</a:t>
          </a:r>
          <a:endParaRPr lang="sl-SI" sz="2300" kern="1200" dirty="0"/>
        </a:p>
      </dsp:txBody>
      <dsp:txXfrm>
        <a:off x="4514795" y="468666"/>
        <a:ext cx="2001314" cy="2001314"/>
      </dsp:txXfrm>
    </dsp:sp>
    <dsp:sp modelId="{D007935F-F750-43C1-80CC-9CEF54CC9E45}">
      <dsp:nvSpPr>
        <dsp:cNvPr id="0" name=""/>
        <dsp:cNvSpPr/>
      </dsp:nvSpPr>
      <dsp:spPr>
        <a:xfrm>
          <a:off x="1800560" y="2966369"/>
          <a:ext cx="2217846" cy="22178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Pomnjenje uporabe PK in direktno branje KDP</a:t>
          </a:r>
          <a:endParaRPr lang="sl-SI" sz="2300" kern="1200" dirty="0"/>
        </a:p>
      </dsp:txBody>
      <dsp:txXfrm>
        <a:off x="1908826" y="3074635"/>
        <a:ext cx="2001314" cy="2001314"/>
      </dsp:txXfrm>
    </dsp:sp>
    <dsp:sp modelId="{5E593453-D35B-4F2C-9AA5-9292FE1E36C4}">
      <dsp:nvSpPr>
        <dsp:cNvPr id="0" name=""/>
        <dsp:cNvSpPr/>
      </dsp:nvSpPr>
      <dsp:spPr>
        <a:xfrm>
          <a:off x="4406529" y="2966369"/>
          <a:ext cx="2217846" cy="22178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smtClean="0"/>
            <a:t>Delo s PK preko remote dostopa</a:t>
          </a:r>
          <a:endParaRPr lang="sl-SI" sz="2300" kern="1200" dirty="0"/>
        </a:p>
      </dsp:txBody>
      <dsp:txXfrm>
        <a:off x="4514795" y="3074635"/>
        <a:ext cx="2001314" cy="200131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7DC0B8-719D-49F9-B3C3-E16298662E39}">
      <dsp:nvSpPr>
        <dsp:cNvPr id="0" name=""/>
        <dsp:cNvSpPr/>
      </dsp:nvSpPr>
      <dsp:spPr>
        <a:xfrm>
          <a:off x="1098" y="111912"/>
          <a:ext cx="2854904" cy="500573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200" b="1" kern="1200" dirty="0" smtClean="0">
              <a:solidFill>
                <a:schemeClr val="tx1"/>
              </a:solidFill>
            </a:rPr>
            <a:t>Varnost</a:t>
          </a:r>
          <a:endParaRPr lang="sl-SI" sz="3200" b="1" kern="1200" dirty="0">
            <a:solidFill>
              <a:schemeClr val="tx1"/>
            </a:solidFill>
          </a:endParaRPr>
        </a:p>
      </dsp:txBody>
      <dsp:txXfrm>
        <a:off x="1098" y="111912"/>
        <a:ext cx="2854904" cy="1501720"/>
      </dsp:txXfrm>
    </dsp:sp>
    <dsp:sp modelId="{5153816F-A87E-4B35-9EC3-69557DFA7D8C}">
      <dsp:nvSpPr>
        <dsp:cNvPr id="0" name=""/>
        <dsp:cNvSpPr/>
      </dsp:nvSpPr>
      <dsp:spPr>
        <a:xfrm>
          <a:off x="161817" y="1570399"/>
          <a:ext cx="2533465" cy="157678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b="1" kern="1200" dirty="0" smtClean="0"/>
            <a:t>Infrastrukture </a:t>
          </a:r>
          <a:r>
            <a:rPr lang="sl-SI" sz="2000" kern="1200" dirty="0" smtClean="0"/>
            <a:t>(</a:t>
          </a:r>
          <a:r>
            <a:rPr lang="sl-SI" sz="2000" kern="1200" dirty="0" err="1" smtClean="0"/>
            <a:t>zNET</a:t>
          </a:r>
          <a:r>
            <a:rPr lang="sl-SI" sz="2000" kern="1200" dirty="0" smtClean="0"/>
            <a:t>, uporaba KDP, </a:t>
          </a:r>
          <a:r>
            <a:rPr lang="sl-SI" sz="2000" kern="1200" dirty="0" err="1" smtClean="0"/>
            <a:t>avtentikacija</a:t>
          </a:r>
          <a:r>
            <a:rPr lang="sl-SI" sz="2000" kern="1200" dirty="0" smtClean="0"/>
            <a:t> preko VS)</a:t>
          </a:r>
          <a:endParaRPr lang="sl-SI" sz="2000" b="1" kern="1200" dirty="0"/>
        </a:p>
      </dsp:txBody>
      <dsp:txXfrm>
        <a:off x="207999" y="1616581"/>
        <a:ext cx="2441101" cy="1484419"/>
      </dsp:txXfrm>
    </dsp:sp>
    <dsp:sp modelId="{3BC8A580-9457-4A12-A4B9-F6461675460C}">
      <dsp:nvSpPr>
        <dsp:cNvPr id="0" name=""/>
        <dsp:cNvSpPr/>
      </dsp:nvSpPr>
      <dsp:spPr>
        <a:xfrm>
          <a:off x="161817" y="3389765"/>
          <a:ext cx="2533465" cy="1576783"/>
        </a:xfrm>
        <a:prstGeom prst="roundRect">
          <a:avLst>
            <a:gd name="adj" fmla="val 10000"/>
          </a:avLst>
        </a:prstGeom>
        <a:solidFill>
          <a:schemeClr val="accent3">
            <a:hueOff val="1406283"/>
            <a:satOff val="-2110"/>
            <a:lumOff val="-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b="1" kern="1200" dirty="0" smtClean="0"/>
            <a:t>Pacienta (i</a:t>
          </a:r>
          <a:r>
            <a:rPr lang="sl-SI" sz="2000" kern="1200" dirty="0" smtClean="0"/>
            <a:t>nterakcije, dodatne kontrole, manjše število napak)    </a:t>
          </a:r>
          <a:endParaRPr lang="sl-SI" sz="2000" b="1" kern="1200" dirty="0"/>
        </a:p>
      </dsp:txBody>
      <dsp:txXfrm>
        <a:off x="207999" y="3435947"/>
        <a:ext cx="2441101" cy="1484419"/>
      </dsp:txXfrm>
    </dsp:sp>
    <dsp:sp modelId="{52239402-5FC8-43F8-B83C-5CF20681BF6E}">
      <dsp:nvSpPr>
        <dsp:cNvPr id="0" name=""/>
        <dsp:cNvSpPr/>
      </dsp:nvSpPr>
      <dsp:spPr>
        <a:xfrm>
          <a:off x="3070120" y="111912"/>
          <a:ext cx="2854904" cy="500573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0" rIns="0" bIns="3600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200" b="1" kern="1200" dirty="0" smtClean="0"/>
            <a:t>Učinkovitost in preglednost</a:t>
          </a:r>
          <a:endParaRPr lang="sl-SI" sz="3200" b="1" kern="1200" dirty="0"/>
        </a:p>
      </dsp:txBody>
      <dsp:txXfrm>
        <a:off x="3070120" y="111912"/>
        <a:ext cx="2854904" cy="1501720"/>
      </dsp:txXfrm>
    </dsp:sp>
    <dsp:sp modelId="{BEBBC987-E109-4B6B-B981-37B31C78CA54}">
      <dsp:nvSpPr>
        <dsp:cNvPr id="0" name=""/>
        <dsp:cNvSpPr/>
      </dsp:nvSpPr>
      <dsp:spPr>
        <a:xfrm>
          <a:off x="3355610" y="1516170"/>
          <a:ext cx="2283923" cy="827999"/>
        </a:xfrm>
        <a:prstGeom prst="roundRect">
          <a:avLst>
            <a:gd name="adj" fmla="val 1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stalna terapija </a:t>
          </a:r>
          <a:r>
            <a:rPr lang="sl-SI" sz="2000" kern="1200" dirty="0" smtClean="0">
              <a:sym typeface="Wingdings" pitchFamily="2" charset="2"/>
            </a:rPr>
            <a:t>hitrejši vnos podatkov</a:t>
          </a:r>
          <a:endParaRPr lang="sl-SI" sz="2000" kern="1200" dirty="0"/>
        </a:p>
      </dsp:txBody>
      <dsp:txXfrm>
        <a:off x="3379861" y="1540421"/>
        <a:ext cx="2235421" cy="779497"/>
      </dsp:txXfrm>
    </dsp:sp>
    <dsp:sp modelId="{74BF92B5-C5A5-42C0-97D8-7252D3B98053}">
      <dsp:nvSpPr>
        <dsp:cNvPr id="0" name=""/>
        <dsp:cNvSpPr/>
      </dsp:nvSpPr>
      <dsp:spPr>
        <a:xfrm>
          <a:off x="3326856" y="2416177"/>
          <a:ext cx="2283923" cy="827999"/>
        </a:xfrm>
        <a:prstGeom prst="roundRect">
          <a:avLst>
            <a:gd name="adj" fmla="val 10000"/>
          </a:avLst>
        </a:prstGeom>
        <a:solidFill>
          <a:schemeClr val="accent3">
            <a:hueOff val="4218849"/>
            <a:satOff val="-6330"/>
            <a:lumOff val="-10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vpogled v vsa predpisana in izdana zdravila</a:t>
          </a:r>
        </a:p>
      </dsp:txBody>
      <dsp:txXfrm>
        <a:off x="3351107" y="2440428"/>
        <a:ext cx="2235421" cy="779497"/>
      </dsp:txXfrm>
    </dsp:sp>
    <dsp:sp modelId="{5EAD4496-2DB3-4D16-94C0-29606E3C66AB}">
      <dsp:nvSpPr>
        <dsp:cNvPr id="0" name=""/>
        <dsp:cNvSpPr/>
      </dsp:nvSpPr>
      <dsp:spPr>
        <a:xfrm>
          <a:off x="3355610" y="3316370"/>
          <a:ext cx="2283923" cy="827999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predpis v odsotnosti pacienta</a:t>
          </a:r>
        </a:p>
      </dsp:txBody>
      <dsp:txXfrm>
        <a:off x="3379861" y="3340621"/>
        <a:ext cx="2235421" cy="779497"/>
      </dsp:txXfrm>
    </dsp:sp>
    <dsp:sp modelId="{11D311B8-340E-43AC-AE81-F72FDD9D0401}">
      <dsp:nvSpPr>
        <dsp:cNvPr id="0" name=""/>
        <dsp:cNvSpPr/>
      </dsp:nvSpPr>
      <dsp:spPr>
        <a:xfrm>
          <a:off x="3355610" y="4252475"/>
          <a:ext cx="2283923" cy="827999"/>
        </a:xfrm>
        <a:prstGeom prst="roundRect">
          <a:avLst>
            <a:gd name="adj" fmla="val 10000"/>
          </a:avLst>
        </a:prstGeom>
        <a:solidFill>
          <a:schemeClr val="accent3">
            <a:hueOff val="7031415"/>
            <a:satOff val="-10550"/>
            <a:lumOff val="-17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zmanjšanje </a:t>
          </a:r>
          <a:r>
            <a:rPr lang="sl-SI" sz="2000" kern="1200" smtClean="0"/>
            <a:t>administrativnih stroškov</a:t>
          </a:r>
          <a:endParaRPr lang="sl-SI" sz="2000" kern="1200" dirty="0" smtClean="0"/>
        </a:p>
      </dsp:txBody>
      <dsp:txXfrm>
        <a:off x="3379861" y="4276726"/>
        <a:ext cx="2235421" cy="779497"/>
      </dsp:txXfrm>
    </dsp:sp>
    <dsp:sp modelId="{1590E488-535F-4D94-9057-1C7C1E1C0FA2}">
      <dsp:nvSpPr>
        <dsp:cNvPr id="0" name=""/>
        <dsp:cNvSpPr/>
      </dsp:nvSpPr>
      <dsp:spPr>
        <a:xfrm>
          <a:off x="6139142" y="111912"/>
          <a:ext cx="2854904" cy="500573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36000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200" b="1" kern="1200" dirty="0" smtClean="0"/>
            <a:t>Novi načini predpisovanja</a:t>
          </a:r>
          <a:endParaRPr lang="sl-SI" sz="3200" b="1" kern="1200" dirty="0"/>
        </a:p>
      </dsp:txBody>
      <dsp:txXfrm>
        <a:off x="6139142" y="111912"/>
        <a:ext cx="2854904" cy="1501720"/>
      </dsp:txXfrm>
    </dsp:sp>
    <dsp:sp modelId="{464D6660-9053-4145-95D7-2635EA4967C3}">
      <dsp:nvSpPr>
        <dsp:cNvPr id="0" name=""/>
        <dsp:cNvSpPr/>
      </dsp:nvSpPr>
      <dsp:spPr>
        <a:xfrm>
          <a:off x="6424632" y="1569314"/>
          <a:ext cx="2283923" cy="1027398"/>
        </a:xfrm>
        <a:prstGeom prst="roundRect">
          <a:avLst>
            <a:gd name="adj" fmla="val 1000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tehnični predpogoji za </a:t>
          </a:r>
          <a:r>
            <a:rPr lang="sl-SI" sz="2000" b="1" kern="1200" dirty="0" smtClean="0"/>
            <a:t>predpisovanje z generičnim imenom</a:t>
          </a:r>
          <a:endParaRPr lang="sl-SI" sz="2000" b="1" kern="1200" dirty="0"/>
        </a:p>
      </dsp:txBody>
      <dsp:txXfrm>
        <a:off x="6454723" y="1599405"/>
        <a:ext cx="2223741" cy="967216"/>
      </dsp:txXfrm>
    </dsp:sp>
    <dsp:sp modelId="{24C798DB-3B11-4ACF-90C5-F91BEE3E54C2}">
      <dsp:nvSpPr>
        <dsp:cNvPr id="0" name=""/>
        <dsp:cNvSpPr/>
      </dsp:nvSpPr>
      <dsp:spPr>
        <a:xfrm>
          <a:off x="6424632" y="2754774"/>
          <a:ext cx="2283923" cy="1027398"/>
        </a:xfrm>
        <a:prstGeom prst="roundRect">
          <a:avLst>
            <a:gd name="adj" fmla="val 10000"/>
          </a:avLst>
        </a:prstGeom>
        <a:solidFill>
          <a:schemeClr val="accent3">
            <a:hueOff val="9843981"/>
            <a:satOff val="-14770"/>
            <a:lumOff val="-24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strukturiran vnos podatkov</a:t>
          </a:r>
        </a:p>
      </dsp:txBody>
      <dsp:txXfrm>
        <a:off x="6454723" y="2784865"/>
        <a:ext cx="2223741" cy="967216"/>
      </dsp:txXfrm>
    </dsp:sp>
    <dsp:sp modelId="{F2BC58D0-1FFF-44CE-ABC4-D0692C2BB31C}">
      <dsp:nvSpPr>
        <dsp:cNvPr id="0" name=""/>
        <dsp:cNvSpPr/>
      </dsp:nvSpPr>
      <dsp:spPr>
        <a:xfrm>
          <a:off x="6425398" y="3940235"/>
          <a:ext cx="2282393" cy="1027398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predpogoji za </a:t>
          </a:r>
          <a:r>
            <a:rPr lang="sl-SI" sz="2000" b="1" kern="1200" dirty="0" smtClean="0"/>
            <a:t>standardizirane magistralne pripravke</a:t>
          </a:r>
          <a:endParaRPr lang="sl-SI" sz="2000" b="1" kern="1200" dirty="0"/>
        </a:p>
      </dsp:txBody>
      <dsp:txXfrm>
        <a:off x="6455489" y="3970326"/>
        <a:ext cx="2222211" cy="96721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555836-A8F7-460C-B464-17260628978D}">
      <dsp:nvSpPr>
        <dsp:cNvPr id="0" name=""/>
        <dsp:cNvSpPr/>
      </dsp:nvSpPr>
      <dsp:spPr>
        <a:xfrm>
          <a:off x="0" y="0"/>
          <a:ext cx="5124450" cy="5124450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4F73EA-B335-4EE1-87CC-3532B87B10DE}">
      <dsp:nvSpPr>
        <dsp:cNvPr id="0" name=""/>
        <dsp:cNvSpPr/>
      </dsp:nvSpPr>
      <dsp:spPr>
        <a:xfrm>
          <a:off x="2562225" y="0"/>
          <a:ext cx="5983898" cy="5124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600" kern="1200" dirty="0" smtClean="0"/>
            <a:t>Izdelava in implementacija informacijskega sistema za namene elektronske </a:t>
          </a:r>
          <a:r>
            <a:rPr lang="sl-SI" sz="3600" b="1" kern="1200" dirty="0" smtClean="0"/>
            <a:t>napotitve</a:t>
          </a:r>
          <a:r>
            <a:rPr lang="sl-SI" sz="3600" kern="1200" dirty="0" smtClean="0"/>
            <a:t> in </a:t>
          </a:r>
          <a:r>
            <a:rPr lang="sl-SI" sz="3600" b="1" kern="1200" dirty="0" smtClean="0"/>
            <a:t>elektronskega naročanja </a:t>
          </a:r>
          <a:r>
            <a:rPr lang="sl-SI" sz="3600" kern="1200" dirty="0" smtClean="0"/>
            <a:t>na zdravstvene storitve iz primarne na </a:t>
          </a:r>
          <a:r>
            <a:rPr lang="sl-SI" sz="3600" b="1" u="none" kern="1200" dirty="0" smtClean="0"/>
            <a:t>sekundarno in terciarno raven </a:t>
          </a:r>
          <a:r>
            <a:rPr lang="sl-SI" sz="3600" kern="1200" dirty="0" smtClean="0"/>
            <a:t>in znotraj sekundarne in terciarne ravni</a:t>
          </a:r>
          <a:endParaRPr lang="sl-SI" sz="3600" kern="1200" dirty="0"/>
        </a:p>
      </dsp:txBody>
      <dsp:txXfrm>
        <a:off x="2562225" y="0"/>
        <a:ext cx="5983898" cy="512445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B8B28E-B258-4F8C-90DA-4886DC44804E}">
      <dsp:nvSpPr>
        <dsp:cNvPr id="0" name=""/>
        <dsp:cNvSpPr/>
      </dsp:nvSpPr>
      <dsp:spPr>
        <a:xfrm>
          <a:off x="0" y="339525"/>
          <a:ext cx="8216900" cy="1178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000" tIns="180000" rIns="144000" bIns="1080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Izdelava elektronskega dokumenta (</a:t>
          </a:r>
          <a:r>
            <a:rPr lang="sl-SI" sz="2000" kern="1200" dirty="0" err="1" smtClean="0"/>
            <a:t>eNapotnice</a:t>
          </a:r>
          <a:r>
            <a:rPr lang="sl-SI" sz="2000" kern="1200" dirty="0" smtClean="0"/>
            <a:t>) v informacijskem sistemu </a:t>
          </a:r>
          <a:r>
            <a:rPr lang="sl-SI" sz="2000" kern="1200" dirty="0" err="1" smtClean="0"/>
            <a:t>napotovalca</a:t>
          </a:r>
          <a:endParaRPr lang="sl-SI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Hranjenje elektronsko podpisanega dokumenta v IH</a:t>
          </a:r>
          <a:endParaRPr lang="sl-SI" sz="2000" kern="1200" dirty="0"/>
        </a:p>
      </dsp:txBody>
      <dsp:txXfrm>
        <a:off x="0" y="339525"/>
        <a:ext cx="8216900" cy="1178100"/>
      </dsp:txXfrm>
    </dsp:sp>
    <dsp:sp modelId="{805F36AF-801E-4CC2-A973-D917DB2FB947}">
      <dsp:nvSpPr>
        <dsp:cNvPr id="0" name=""/>
        <dsp:cNvSpPr/>
      </dsp:nvSpPr>
      <dsp:spPr>
        <a:xfrm>
          <a:off x="410845" y="7385"/>
          <a:ext cx="5751830" cy="4944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405" tIns="0" rIns="21740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200" kern="1200" dirty="0" smtClean="0">
              <a:solidFill>
                <a:schemeClr val="bg1"/>
              </a:solidFill>
            </a:rPr>
            <a:t>Napotovanje</a:t>
          </a:r>
          <a:endParaRPr lang="sl-SI" sz="3200" kern="1200" dirty="0">
            <a:solidFill>
              <a:schemeClr val="bg1"/>
            </a:solidFill>
          </a:endParaRPr>
        </a:p>
      </dsp:txBody>
      <dsp:txXfrm>
        <a:off x="434984" y="31524"/>
        <a:ext cx="5703552" cy="446221"/>
      </dsp:txXfrm>
    </dsp:sp>
    <dsp:sp modelId="{C8869EE4-DD97-47E0-B31E-D758476779AB}">
      <dsp:nvSpPr>
        <dsp:cNvPr id="0" name=""/>
        <dsp:cNvSpPr/>
      </dsp:nvSpPr>
      <dsp:spPr>
        <a:xfrm>
          <a:off x="0" y="1876452"/>
          <a:ext cx="8216900" cy="2113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000" tIns="180000" rIns="144000" bIns="1080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Naročanje na izbrano storitev preko spletne strani na podlagi informacije o prvem prostem terminu</a:t>
          </a:r>
          <a:endParaRPr lang="sl-SI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Podatki o dejanskem prostem terminu stari največ dve uri</a:t>
          </a:r>
          <a:endParaRPr lang="sl-SI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Naročanje izvaja zdravnik, sestra ali pacient</a:t>
          </a:r>
          <a:endParaRPr lang="sl-SI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V treh korakih od napotnice do izpisanega potrdila o terminu naročila za opravljanje zdravstvene storitve</a:t>
          </a:r>
          <a:endParaRPr lang="sl-SI" sz="2000" kern="1200" dirty="0"/>
        </a:p>
      </dsp:txBody>
      <dsp:txXfrm>
        <a:off x="0" y="1876452"/>
        <a:ext cx="8216900" cy="2113650"/>
      </dsp:txXfrm>
    </dsp:sp>
    <dsp:sp modelId="{2B2729F0-68DC-4749-96C5-D5776114E206}">
      <dsp:nvSpPr>
        <dsp:cNvPr id="0" name=""/>
        <dsp:cNvSpPr/>
      </dsp:nvSpPr>
      <dsp:spPr>
        <a:xfrm>
          <a:off x="410845" y="1577025"/>
          <a:ext cx="5751830" cy="4617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405" tIns="0" rIns="21740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200" kern="1200" dirty="0" smtClean="0"/>
            <a:t>Naročanje</a:t>
          </a:r>
          <a:endParaRPr lang="sl-SI" sz="3200" kern="1200" dirty="0"/>
        </a:p>
      </dsp:txBody>
      <dsp:txXfrm>
        <a:off x="433388" y="1599568"/>
        <a:ext cx="5706744" cy="416701"/>
      </dsp:txXfrm>
    </dsp:sp>
    <dsp:sp modelId="{90FB6839-E8FA-413C-A299-E1ADBD02B6FD}">
      <dsp:nvSpPr>
        <dsp:cNvPr id="0" name=""/>
        <dsp:cNvSpPr/>
      </dsp:nvSpPr>
      <dsp:spPr>
        <a:xfrm>
          <a:off x="0" y="4359129"/>
          <a:ext cx="8216900" cy="1178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000" tIns="180000" rIns="144000" bIns="1080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Vzpostavitev centralnega čakalnega seznama  (nočni priklic dejanskih podatkov o čakajočih pacientih)</a:t>
          </a:r>
          <a:endParaRPr lang="sl-SI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Javno dostopna spletna stran za pregled podatkov o čakalnih dobah</a:t>
          </a:r>
          <a:endParaRPr lang="sl-SI" sz="2000" kern="1200" dirty="0"/>
        </a:p>
      </dsp:txBody>
      <dsp:txXfrm>
        <a:off x="0" y="4359129"/>
        <a:ext cx="8216900" cy="1178100"/>
      </dsp:txXfrm>
    </dsp:sp>
    <dsp:sp modelId="{858E492C-7186-47AF-BC4A-15908A2BAC8C}">
      <dsp:nvSpPr>
        <dsp:cNvPr id="0" name=""/>
        <dsp:cNvSpPr/>
      </dsp:nvSpPr>
      <dsp:spPr>
        <a:xfrm>
          <a:off x="410845" y="4049502"/>
          <a:ext cx="5751830" cy="4719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405" tIns="0" rIns="21740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200" kern="1200" dirty="0" smtClean="0"/>
            <a:t>Nacionalni čakalni seznam</a:t>
          </a:r>
          <a:endParaRPr lang="sl-SI" sz="3200" kern="1200" dirty="0"/>
        </a:p>
      </dsp:txBody>
      <dsp:txXfrm>
        <a:off x="433886" y="4072543"/>
        <a:ext cx="5705748" cy="42590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0D7AA5-8105-460D-8EB2-FCE61F860CAF}">
      <dsp:nvSpPr>
        <dsp:cNvPr id="0" name=""/>
        <dsp:cNvSpPr/>
      </dsp:nvSpPr>
      <dsp:spPr>
        <a:xfrm>
          <a:off x="-30508" y="562184"/>
          <a:ext cx="8820798" cy="1277236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254000" bIns="202761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Napotovanje</a:t>
          </a:r>
          <a:endParaRPr lang="en-US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-30508" y="881493"/>
        <a:ext cx="8501489" cy="638618"/>
      </dsp:txXfrm>
    </dsp:sp>
    <dsp:sp modelId="{14B2A8AA-D730-43D5-B8D1-24A366F188F1}">
      <dsp:nvSpPr>
        <dsp:cNvPr id="0" name=""/>
        <dsp:cNvSpPr/>
      </dsp:nvSpPr>
      <dsp:spPr>
        <a:xfrm>
          <a:off x="-5075" y="1547118"/>
          <a:ext cx="2701139" cy="24604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000" tIns="106680" rIns="21600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800" b="0" kern="1200" dirty="0" smtClean="0">
              <a:effectLst/>
            </a:rPr>
            <a:t>Izdelava eNapotnice s pomočjo informacijskih sistemov </a:t>
          </a:r>
          <a:r>
            <a:rPr lang="sl-SI" sz="2800" b="0" kern="1200" dirty="0" err="1" smtClean="0">
              <a:effectLst/>
            </a:rPr>
            <a:t>napotovalcev</a:t>
          </a:r>
          <a:endParaRPr lang="en-US" sz="2800" b="0" kern="1200" dirty="0">
            <a:effectLst/>
          </a:endParaRPr>
        </a:p>
      </dsp:txBody>
      <dsp:txXfrm>
        <a:off x="-5075" y="1547118"/>
        <a:ext cx="2701139" cy="2460427"/>
      </dsp:txXfrm>
    </dsp:sp>
    <dsp:sp modelId="{B8818442-C772-4B5B-863A-D675F06FA6B4}">
      <dsp:nvSpPr>
        <dsp:cNvPr id="0" name=""/>
        <dsp:cNvSpPr/>
      </dsp:nvSpPr>
      <dsp:spPr>
        <a:xfrm>
          <a:off x="2609613" y="987930"/>
          <a:ext cx="6241693" cy="1277236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254000" bIns="202761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Naročanje</a:t>
          </a:r>
          <a:endParaRPr lang="en-US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09613" y="1307239"/>
        <a:ext cx="5922384" cy="638618"/>
      </dsp:txXfrm>
    </dsp:sp>
    <dsp:sp modelId="{632DEA71-9E59-4F4C-8ADE-EBC654E76439}">
      <dsp:nvSpPr>
        <dsp:cNvPr id="0" name=""/>
        <dsp:cNvSpPr/>
      </dsp:nvSpPr>
      <dsp:spPr>
        <a:xfrm>
          <a:off x="2613165" y="1972863"/>
          <a:ext cx="3522069" cy="24604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000" tIns="106680" rIns="21600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sl-SI" sz="2800" kern="1200" dirty="0" smtClean="0"/>
            <a:t>Izbira izvajalca glede na zdravstveno storitev,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sl-SI" sz="2800" kern="1200" dirty="0" smtClean="0"/>
            <a:t>izbiro izvede zdravnik, sestra ali pacient preko portala</a:t>
          </a:r>
        </a:p>
      </dsp:txBody>
      <dsp:txXfrm>
        <a:off x="2613165" y="1972863"/>
        <a:ext cx="3522069" cy="2460427"/>
      </dsp:txXfrm>
    </dsp:sp>
    <dsp:sp modelId="{A5E5E71F-3CD8-42A2-923B-349D629C58CB}">
      <dsp:nvSpPr>
        <dsp:cNvPr id="0" name=""/>
        <dsp:cNvSpPr/>
      </dsp:nvSpPr>
      <dsp:spPr>
        <a:xfrm>
          <a:off x="5901458" y="1413675"/>
          <a:ext cx="2854322" cy="1277236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254000" bIns="202761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Izvedba</a:t>
          </a:r>
          <a:endParaRPr lang="en-US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01458" y="1732984"/>
        <a:ext cx="2535013" cy="638618"/>
      </dsp:txXfrm>
    </dsp:sp>
    <dsp:sp modelId="{4FD494E6-E569-4748-83BF-A3C17404EF9D}">
      <dsp:nvSpPr>
        <dsp:cNvPr id="0" name=""/>
        <dsp:cNvSpPr/>
      </dsp:nvSpPr>
      <dsp:spPr>
        <a:xfrm>
          <a:off x="5936161" y="2402039"/>
          <a:ext cx="2869690" cy="22454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800" b="0" kern="1200" dirty="0" smtClean="0">
            <a:effectLst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800" b="0" kern="1200" dirty="0" smtClean="0">
              <a:effectLst/>
            </a:rPr>
            <a:t>Obveščanje pred storitvijo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800" b="0" kern="1200" dirty="0" smtClean="0">
              <a:effectLst/>
            </a:rPr>
            <a:t>Poročanje o opravljeni storitvi</a:t>
          </a:r>
        </a:p>
      </dsp:txBody>
      <dsp:txXfrm>
        <a:off x="5936161" y="2402039"/>
        <a:ext cx="2869690" cy="224542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9C8FD-2F70-488C-A1E2-C3E4A2BF295F}">
      <dsp:nvSpPr>
        <dsp:cNvPr id="0" name=""/>
        <dsp:cNvSpPr/>
      </dsp:nvSpPr>
      <dsp:spPr>
        <a:xfrm>
          <a:off x="0" y="605620"/>
          <a:ext cx="8136913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994824-9429-43F6-8CF6-02DD35FAA82A}">
      <dsp:nvSpPr>
        <dsp:cNvPr id="0" name=""/>
        <dsp:cNvSpPr/>
      </dsp:nvSpPr>
      <dsp:spPr>
        <a:xfrm>
          <a:off x="464451" y="38236"/>
          <a:ext cx="7978479" cy="980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772" tIns="180000" rIns="245772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2800" kern="1200" dirty="0" smtClean="0"/>
            <a:t>1 – Zdravnik specialist zahteva diagnostične (</a:t>
          </a:r>
          <a:r>
            <a:rPr lang="sl-SI" sz="2800" kern="1200" dirty="0" err="1" smtClean="0"/>
            <a:t>interpretacijske</a:t>
          </a:r>
          <a:r>
            <a:rPr lang="sl-SI" sz="2800" kern="1200" dirty="0" smtClean="0"/>
            <a:t>) storitve</a:t>
          </a:r>
          <a:endParaRPr lang="sl-SI" sz="2800" kern="1200" dirty="0"/>
        </a:p>
      </dsp:txBody>
      <dsp:txXfrm>
        <a:off x="512323" y="86108"/>
        <a:ext cx="7882735" cy="884919"/>
      </dsp:txXfrm>
    </dsp:sp>
    <dsp:sp modelId="{8875FCC4-F6E0-4C0A-BBAD-EAE26A67A4E0}">
      <dsp:nvSpPr>
        <dsp:cNvPr id="0" name=""/>
        <dsp:cNvSpPr/>
      </dsp:nvSpPr>
      <dsp:spPr>
        <a:xfrm>
          <a:off x="0" y="2188611"/>
          <a:ext cx="8136913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F3B566-DE50-4DD0-8331-3E3A61B8F56E}">
      <dsp:nvSpPr>
        <dsp:cNvPr id="0" name=""/>
        <dsp:cNvSpPr/>
      </dsp:nvSpPr>
      <dsp:spPr>
        <a:xfrm>
          <a:off x="464451" y="1462420"/>
          <a:ext cx="7978479" cy="1139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772" tIns="180000" rIns="245772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2800" kern="1200" dirty="0" smtClean="0"/>
            <a:t>2 – Diagnostične (</a:t>
          </a:r>
          <a:r>
            <a:rPr lang="sl-SI" sz="2800" kern="1200" dirty="0" err="1" smtClean="0"/>
            <a:t>interpretacijske</a:t>
          </a:r>
          <a:r>
            <a:rPr lang="sl-SI" sz="2800" kern="1200" dirty="0" smtClean="0"/>
            <a:t>) storitve z dopolnjevanjem izvidov</a:t>
          </a:r>
          <a:endParaRPr lang="sl-SI" sz="2800" kern="1200" dirty="0"/>
        </a:p>
      </dsp:txBody>
      <dsp:txXfrm>
        <a:off x="520075" y="1518044"/>
        <a:ext cx="7867231" cy="1028222"/>
      </dsp:txXfrm>
    </dsp:sp>
    <dsp:sp modelId="{005F9B50-8FF9-4AC1-953C-09679ED8561B}">
      <dsp:nvSpPr>
        <dsp:cNvPr id="0" name=""/>
        <dsp:cNvSpPr/>
      </dsp:nvSpPr>
      <dsp:spPr>
        <a:xfrm>
          <a:off x="0" y="3458691"/>
          <a:ext cx="8136913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40D5F7-9257-406B-887E-334CB2A33911}">
      <dsp:nvSpPr>
        <dsp:cNvPr id="0" name=""/>
        <dsp:cNvSpPr/>
      </dsp:nvSpPr>
      <dsp:spPr>
        <a:xfrm>
          <a:off x="464451" y="3045411"/>
          <a:ext cx="7978479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772" tIns="0" rIns="245772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2800" kern="1200" dirty="0" smtClean="0"/>
            <a:t>3 – Diagnostične (</a:t>
          </a:r>
          <a:r>
            <a:rPr lang="sl-SI" sz="2800" kern="1200" dirty="0" err="1" smtClean="0"/>
            <a:t>interpretacijske</a:t>
          </a:r>
          <a:r>
            <a:rPr lang="sl-SI" sz="2800" kern="1200" dirty="0" smtClean="0"/>
            <a:t>) storitve z drugim mnenjem</a:t>
          </a:r>
          <a:endParaRPr lang="sl-SI" sz="2800" kern="1200" dirty="0"/>
        </a:p>
      </dsp:txBody>
      <dsp:txXfrm>
        <a:off x="504800" y="3085760"/>
        <a:ext cx="7897781" cy="745862"/>
      </dsp:txXfrm>
    </dsp:sp>
    <dsp:sp modelId="{EE10CE6F-2355-4585-84E5-A8FC03BB5574}">
      <dsp:nvSpPr>
        <dsp:cNvPr id="0" name=""/>
        <dsp:cNvSpPr/>
      </dsp:nvSpPr>
      <dsp:spPr>
        <a:xfrm>
          <a:off x="0" y="4728771"/>
          <a:ext cx="8136913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60694B-4985-43D9-B811-D3EEF3242E43}">
      <dsp:nvSpPr>
        <dsp:cNvPr id="0" name=""/>
        <dsp:cNvSpPr/>
      </dsp:nvSpPr>
      <dsp:spPr>
        <a:xfrm>
          <a:off x="464451" y="4315491"/>
          <a:ext cx="7932508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5772" tIns="0" rIns="245772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2800" kern="1200" dirty="0" smtClean="0"/>
            <a:t>4 - Prenos slikovnega materiala</a:t>
          </a:r>
          <a:endParaRPr lang="sl-SI" sz="2800" kern="1200" dirty="0"/>
        </a:p>
      </dsp:txBody>
      <dsp:txXfrm>
        <a:off x="504800" y="4355840"/>
        <a:ext cx="7851810" cy="745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A56A5B-77DB-4DC1-B75F-B7BAD66C9A86}">
      <dsp:nvSpPr>
        <dsp:cNvPr id="0" name=""/>
        <dsp:cNvSpPr/>
      </dsp:nvSpPr>
      <dsp:spPr>
        <a:xfrm>
          <a:off x="903706" y="127"/>
          <a:ext cx="2215978" cy="19229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700" kern="1200" dirty="0" smtClean="0"/>
            <a:t>Povzetek podatkov o pacientu</a:t>
          </a:r>
          <a:endParaRPr lang="sl-SI" sz="2700" kern="1200" dirty="0"/>
        </a:p>
      </dsp:txBody>
      <dsp:txXfrm>
        <a:off x="1228228" y="281732"/>
        <a:ext cx="1566934" cy="1359706"/>
      </dsp:txXfrm>
    </dsp:sp>
    <dsp:sp modelId="{38B0D05D-F0CD-4692-93C3-0D21E04E706B}">
      <dsp:nvSpPr>
        <dsp:cNvPr id="0" name=""/>
        <dsp:cNvSpPr/>
      </dsp:nvSpPr>
      <dsp:spPr>
        <a:xfrm>
          <a:off x="1543958" y="2054011"/>
          <a:ext cx="935474" cy="935474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1500" kern="1200"/>
        </a:p>
      </dsp:txBody>
      <dsp:txXfrm>
        <a:off x="1667955" y="2411736"/>
        <a:ext cx="687480" cy="220024"/>
      </dsp:txXfrm>
    </dsp:sp>
    <dsp:sp modelId="{582692E6-E5A9-4B23-B7A4-2920628FAF06}">
      <dsp:nvSpPr>
        <dsp:cNvPr id="0" name=""/>
        <dsp:cNvSpPr/>
      </dsp:nvSpPr>
      <dsp:spPr>
        <a:xfrm>
          <a:off x="858521" y="3120452"/>
          <a:ext cx="2306348" cy="22080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700" kern="1200" dirty="0" smtClean="0"/>
            <a:t>Dokumenti o pacientu (nekoč IH)</a:t>
          </a:r>
          <a:endParaRPr lang="sl-SI" sz="2700" kern="1200" dirty="0"/>
        </a:p>
      </dsp:txBody>
      <dsp:txXfrm>
        <a:off x="1196278" y="3443808"/>
        <a:ext cx="1630834" cy="1561298"/>
      </dsp:txXfrm>
    </dsp:sp>
    <dsp:sp modelId="{D2747F30-6C32-44FC-BC40-8F8E60AE7B3A}">
      <dsp:nvSpPr>
        <dsp:cNvPr id="0" name=""/>
        <dsp:cNvSpPr/>
      </dsp:nvSpPr>
      <dsp:spPr>
        <a:xfrm>
          <a:off x="3406803" y="2364298"/>
          <a:ext cx="512898" cy="5999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200" kern="1200"/>
        </a:p>
      </dsp:txBody>
      <dsp:txXfrm>
        <a:off x="3406803" y="2484297"/>
        <a:ext cx="359029" cy="359996"/>
      </dsp:txXfrm>
    </dsp:sp>
    <dsp:sp modelId="{03EF3470-2FC1-485A-8436-A5BA04B9A4B0}">
      <dsp:nvSpPr>
        <dsp:cNvPr id="0" name=""/>
        <dsp:cNvSpPr/>
      </dsp:nvSpPr>
      <dsp:spPr>
        <a:xfrm>
          <a:off x="4132602" y="1051407"/>
          <a:ext cx="3225775" cy="32257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800" b="1" kern="1200" dirty="0" smtClean="0">
              <a:solidFill>
                <a:srgbClr val="FF0000"/>
              </a:solidFill>
            </a:rPr>
            <a:t>Centralni register podatkov o pacientu</a:t>
          </a:r>
          <a:endParaRPr lang="sl-SI" sz="2800" b="1" kern="1200" dirty="0">
            <a:solidFill>
              <a:srgbClr val="FF0000"/>
            </a:solidFill>
          </a:endParaRPr>
        </a:p>
      </dsp:txBody>
      <dsp:txXfrm>
        <a:off x="4605006" y="1523811"/>
        <a:ext cx="2280967" cy="228096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6099E7-3B10-494B-B1A4-D303E2067C59}">
      <dsp:nvSpPr>
        <dsp:cNvPr id="0" name=""/>
        <dsp:cNvSpPr/>
      </dsp:nvSpPr>
      <dsp:spPr>
        <a:xfrm>
          <a:off x="0" y="501948"/>
          <a:ext cx="8895991" cy="44479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300" b="1" u="none" kern="1200" dirty="0" smtClean="0">
              <a:solidFill>
                <a:schemeClr val="bg1"/>
              </a:solidFill>
            </a:rPr>
            <a:t>"</a:t>
          </a:r>
          <a:r>
            <a:rPr lang="sl-SI" sz="3300" b="0" u="none" kern="1200" dirty="0" smtClean="0">
              <a:solidFill>
                <a:schemeClr val="bg1"/>
              </a:solidFill>
            </a:rPr>
            <a:t>Proces obravnave možganske kapi oz. njenih simptomov, pri katerem z elektronskimi, vizualnimi in avdio komunikacijami preskrbimo diagnostično in </a:t>
          </a:r>
          <a:r>
            <a:rPr lang="sl-SI" sz="3300" b="0" u="none" kern="1200" dirty="0" err="1" smtClean="0">
              <a:solidFill>
                <a:schemeClr val="bg1"/>
              </a:solidFill>
            </a:rPr>
            <a:t>konzultacijsko</a:t>
          </a:r>
          <a:r>
            <a:rPr lang="sl-SI" sz="3300" b="0" u="none" kern="1200" dirty="0" smtClean="0">
              <a:solidFill>
                <a:schemeClr val="bg1"/>
              </a:solidFill>
            </a:rPr>
            <a:t> podporo zdravstvenim delavcem v oddaljenih krajih, </a:t>
          </a:r>
          <a:r>
            <a:rPr lang="sl-SI" sz="3300" b="0" u="none" kern="1200" dirty="0" err="1" smtClean="0">
              <a:solidFill>
                <a:schemeClr val="bg1"/>
              </a:solidFill>
            </a:rPr>
            <a:t>asistiramo</a:t>
          </a:r>
          <a:r>
            <a:rPr lang="sl-SI" sz="3300" b="0" u="none" kern="1200" dirty="0" smtClean="0">
              <a:solidFill>
                <a:schemeClr val="bg1"/>
              </a:solidFill>
            </a:rPr>
            <a:t> in neposredno zdravimo bolnike v oddaljenih krajih in izboljšamo strokovno znanje oddaljenih centrov z medicinsko oskrbo".</a:t>
          </a:r>
          <a:endParaRPr lang="sl-SI" sz="3300" b="0" u="none" kern="1200" dirty="0"/>
        </a:p>
      </dsp:txBody>
      <dsp:txXfrm>
        <a:off x="130277" y="632225"/>
        <a:ext cx="8635437" cy="418744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607064-59C5-4F1C-89D6-8E433B3ED752}">
      <dsp:nvSpPr>
        <dsp:cNvPr id="0" name=""/>
        <dsp:cNvSpPr/>
      </dsp:nvSpPr>
      <dsp:spPr>
        <a:xfrm>
          <a:off x="0" y="0"/>
          <a:ext cx="7272808" cy="143690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6500" kern="1200" dirty="0" smtClean="0"/>
            <a:t>Pridobitve</a:t>
          </a:r>
          <a:endParaRPr lang="sl-SI" sz="6500" kern="1200" dirty="0"/>
        </a:p>
      </dsp:txBody>
      <dsp:txXfrm>
        <a:off x="0" y="0"/>
        <a:ext cx="7272808" cy="1436903"/>
      </dsp:txXfrm>
    </dsp:sp>
    <dsp:sp modelId="{D062F8E2-8DB6-493B-BAA6-892B2A0DCFD4}">
      <dsp:nvSpPr>
        <dsp:cNvPr id="0" name=""/>
        <dsp:cNvSpPr/>
      </dsp:nvSpPr>
      <dsp:spPr>
        <a:xfrm>
          <a:off x="1941" y="1436903"/>
          <a:ext cx="1923309" cy="3017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900" kern="1200" dirty="0" smtClean="0"/>
            <a:t>Terminološki strežnik</a:t>
          </a:r>
          <a:endParaRPr lang="sl-SI" sz="1900" kern="1200" dirty="0"/>
        </a:p>
      </dsp:txBody>
      <dsp:txXfrm>
        <a:off x="1941" y="1436903"/>
        <a:ext cx="1923309" cy="3017497"/>
      </dsp:txXfrm>
    </dsp:sp>
    <dsp:sp modelId="{F2FED5AD-4526-49D1-B819-7605E903B510}">
      <dsp:nvSpPr>
        <dsp:cNvPr id="0" name=""/>
        <dsp:cNvSpPr/>
      </dsp:nvSpPr>
      <dsp:spPr>
        <a:xfrm>
          <a:off x="1925251" y="1436903"/>
          <a:ext cx="1517447" cy="3017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900" kern="1200" dirty="0" smtClean="0"/>
            <a:t>Infrastruktura za strukturiran zapis kliničnih podatkov na nacionalni ravni</a:t>
          </a:r>
          <a:endParaRPr lang="sl-SI" sz="1900" kern="1200" dirty="0"/>
        </a:p>
      </dsp:txBody>
      <dsp:txXfrm>
        <a:off x="1925251" y="1436903"/>
        <a:ext cx="1517447" cy="3017497"/>
      </dsp:txXfrm>
    </dsp:sp>
    <dsp:sp modelId="{75D41E19-A665-4CF8-8E4B-C433F483FE14}">
      <dsp:nvSpPr>
        <dsp:cNvPr id="0" name=""/>
        <dsp:cNvSpPr/>
      </dsp:nvSpPr>
      <dsp:spPr>
        <a:xfrm>
          <a:off x="3442698" y="1436903"/>
          <a:ext cx="3828167" cy="3017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900" kern="1200" dirty="0" smtClean="0"/>
            <a:t>Povzetek podatkov o pacientu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Identifikacijski podatki (pacient, zdravnik, pooblaščene osebe, pisne izjave)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Zdravstveni podatki brez časovne omejitve (kronične bolezni, alergije, cepljenja, večji medicinski posegi, invalidnost)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Zdravstveni podatki s časovno omejitvijo (nosečnost, zdravstvena stanja, zdravila, medicinski pripomočki -  zadnjih 6 mesecev</a:t>
          </a:r>
          <a:r>
            <a:rPr lang="sl-SI" sz="1900" kern="1200" dirty="0" smtClean="0"/>
            <a:t>) </a:t>
          </a:r>
          <a:endParaRPr lang="sl-SI" sz="1900" kern="1200" dirty="0"/>
        </a:p>
      </dsp:txBody>
      <dsp:txXfrm>
        <a:off x="3442698" y="1436903"/>
        <a:ext cx="3828167" cy="3017497"/>
      </dsp:txXfrm>
    </dsp:sp>
    <dsp:sp modelId="{76DAA93F-69B6-4C61-9143-07B253EE8D70}">
      <dsp:nvSpPr>
        <dsp:cNvPr id="0" name=""/>
        <dsp:cNvSpPr/>
      </dsp:nvSpPr>
      <dsp:spPr>
        <a:xfrm>
          <a:off x="0" y="4454401"/>
          <a:ext cx="7272808" cy="33527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FAB95A-CF17-41F2-8D47-42CD933A213D}">
      <dsp:nvSpPr>
        <dsp:cNvPr id="0" name=""/>
        <dsp:cNvSpPr/>
      </dsp:nvSpPr>
      <dsp:spPr>
        <a:xfrm>
          <a:off x="0" y="0"/>
          <a:ext cx="8568952" cy="4608512"/>
        </a:xfrm>
        <a:prstGeom prst="roundRect">
          <a:avLst>
            <a:gd name="adj" fmla="val 8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2845116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600" kern="1200" dirty="0" smtClean="0"/>
            <a:t>Enotna točka za dostop do vseh aplikacij </a:t>
          </a:r>
          <a:r>
            <a:rPr lang="sl-SI" sz="3600" kern="1200" dirty="0" err="1" smtClean="0"/>
            <a:t>eZdravja</a:t>
          </a:r>
          <a:endParaRPr lang="sl-SI" sz="3600" kern="1200" dirty="0"/>
        </a:p>
      </dsp:txBody>
      <dsp:txXfrm>
        <a:off x="114732" y="114732"/>
        <a:ext cx="8339488" cy="4379048"/>
      </dsp:txXfrm>
    </dsp:sp>
    <dsp:sp modelId="{41B52855-0CD4-47EF-A7B5-415D05572D9E}">
      <dsp:nvSpPr>
        <dsp:cNvPr id="0" name=""/>
        <dsp:cNvSpPr/>
      </dsp:nvSpPr>
      <dsp:spPr>
        <a:xfrm>
          <a:off x="214223" y="1584178"/>
          <a:ext cx="4034478" cy="305313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600" kern="1200" dirty="0" smtClean="0"/>
            <a:t>Za paciente</a:t>
          </a:r>
          <a:endParaRPr lang="sl-SI" sz="36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400" kern="1200" dirty="0" smtClean="0"/>
            <a:t>Pregled nad svojimi podatki v zbirkah </a:t>
          </a:r>
          <a:r>
            <a:rPr lang="sl-SI" sz="2400" kern="1200" dirty="0" err="1" smtClean="0"/>
            <a:t>eZdravje</a:t>
          </a:r>
          <a:endParaRPr lang="sl-SI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400" kern="1200" dirty="0" smtClean="0"/>
            <a:t>Dostop do storitev </a:t>
          </a:r>
          <a:r>
            <a:rPr lang="sl-SI" sz="2400" kern="1200" dirty="0" err="1" smtClean="0"/>
            <a:t>eZdravja</a:t>
          </a:r>
          <a:endParaRPr lang="sl-SI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400" kern="1200" dirty="0" smtClean="0"/>
            <a:t>Pregled nad revizijsko sledjo dostopa do njegovih podatkov</a:t>
          </a:r>
          <a:endParaRPr lang="sl-SI" sz="2400" kern="1200" dirty="0"/>
        </a:p>
      </dsp:txBody>
      <dsp:txXfrm>
        <a:off x="308117" y="1678072"/>
        <a:ext cx="3846690" cy="2865346"/>
      </dsp:txXfrm>
    </dsp:sp>
    <dsp:sp modelId="{FE91A8A3-B646-43B6-BD08-1193153A7711}">
      <dsp:nvSpPr>
        <dsp:cNvPr id="0" name=""/>
        <dsp:cNvSpPr/>
      </dsp:nvSpPr>
      <dsp:spPr>
        <a:xfrm>
          <a:off x="4312404" y="1584178"/>
          <a:ext cx="4034478" cy="305313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900" kern="1200" dirty="0" smtClean="0"/>
            <a:t>Za izvajalce zdravstvenih dejavnosti</a:t>
          </a:r>
          <a:endParaRPr lang="sl-SI" sz="29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300" kern="1200" dirty="0" smtClean="0"/>
            <a:t>Enotna točka za oddajo podatkov</a:t>
          </a:r>
          <a:endParaRPr lang="sl-SI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300" kern="1200" dirty="0" smtClean="0"/>
            <a:t>Možno e -usposabljanje, e -izobraževanje</a:t>
          </a:r>
          <a:endParaRPr lang="sl-SI" sz="2300" kern="1200" dirty="0"/>
        </a:p>
      </dsp:txBody>
      <dsp:txXfrm>
        <a:off x="4406298" y="1678072"/>
        <a:ext cx="3846690" cy="2865346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607064-59C5-4F1C-89D6-8E433B3ED752}">
      <dsp:nvSpPr>
        <dsp:cNvPr id="0" name=""/>
        <dsp:cNvSpPr/>
      </dsp:nvSpPr>
      <dsp:spPr>
        <a:xfrm>
          <a:off x="0" y="0"/>
          <a:ext cx="6096000" cy="12192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5600" kern="1200" dirty="0" smtClean="0"/>
            <a:t>Pridobitve</a:t>
          </a:r>
          <a:endParaRPr lang="sl-SI" sz="5600" kern="1200" dirty="0"/>
        </a:p>
      </dsp:txBody>
      <dsp:txXfrm>
        <a:off x="0" y="0"/>
        <a:ext cx="6096000" cy="1219200"/>
      </dsp:txXfrm>
    </dsp:sp>
    <dsp:sp modelId="{D062F8E2-8DB6-493B-BAA6-892B2A0DCFD4}">
      <dsp:nvSpPr>
        <dsp:cNvPr id="0" name=""/>
        <dsp:cNvSpPr/>
      </dsp:nvSpPr>
      <dsp:spPr>
        <a:xfrm>
          <a:off x="2976" y="1219200"/>
          <a:ext cx="2030015" cy="2560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Spletna aplikacija za vnos podatkov</a:t>
          </a:r>
          <a:endParaRPr lang="sl-SI" sz="2400" kern="1200" dirty="0"/>
        </a:p>
      </dsp:txBody>
      <dsp:txXfrm>
        <a:off x="2976" y="1219200"/>
        <a:ext cx="2030015" cy="2560320"/>
      </dsp:txXfrm>
    </dsp:sp>
    <dsp:sp modelId="{F2FED5AD-4526-49D1-B819-7605E903B510}">
      <dsp:nvSpPr>
        <dsp:cNvPr id="0" name=""/>
        <dsp:cNvSpPr/>
      </dsp:nvSpPr>
      <dsp:spPr>
        <a:xfrm>
          <a:off x="2032992" y="1219200"/>
          <a:ext cx="2030015" cy="2560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Možnost paketnega vnosa podatkov (licence, koncesije, zaposlitve)</a:t>
          </a:r>
          <a:endParaRPr lang="sl-SI" sz="2400" kern="1200" dirty="0"/>
        </a:p>
      </dsp:txBody>
      <dsp:txXfrm>
        <a:off x="2032992" y="1219200"/>
        <a:ext cx="2030015" cy="2560320"/>
      </dsp:txXfrm>
    </dsp:sp>
    <dsp:sp modelId="{75D41E19-A665-4CF8-8E4B-C433F483FE14}">
      <dsp:nvSpPr>
        <dsp:cNvPr id="0" name=""/>
        <dsp:cNvSpPr/>
      </dsp:nvSpPr>
      <dsp:spPr>
        <a:xfrm>
          <a:off x="4063007" y="1219200"/>
          <a:ext cx="2030015" cy="2560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Ena zbirka za vse uporabnike</a:t>
          </a:r>
          <a:endParaRPr lang="sl-SI" sz="2400" kern="1200" dirty="0"/>
        </a:p>
      </dsp:txBody>
      <dsp:txXfrm>
        <a:off x="4063007" y="1219200"/>
        <a:ext cx="2030015" cy="2560320"/>
      </dsp:txXfrm>
    </dsp:sp>
    <dsp:sp modelId="{76DAA93F-69B6-4C61-9143-07B253EE8D70}">
      <dsp:nvSpPr>
        <dsp:cNvPr id="0" name=""/>
        <dsp:cNvSpPr/>
      </dsp:nvSpPr>
      <dsp:spPr>
        <a:xfrm>
          <a:off x="0" y="3779520"/>
          <a:ext cx="6096000" cy="28448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66367-7D51-476E-919A-856A44DCC2DD}">
      <dsp:nvSpPr>
        <dsp:cNvPr id="0" name=""/>
        <dsp:cNvSpPr/>
      </dsp:nvSpPr>
      <dsp:spPr>
        <a:xfrm>
          <a:off x="0" y="614679"/>
          <a:ext cx="8568952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smtClean="0"/>
            <a:t>osebno ime;</a:t>
          </a:r>
          <a:endParaRPr lang="sl-SI" sz="2300" kern="1200" dirty="0"/>
        </a:p>
      </dsp:txBody>
      <dsp:txXfrm>
        <a:off x="26930" y="641609"/>
        <a:ext cx="8515092" cy="497795"/>
      </dsp:txXfrm>
    </dsp:sp>
    <dsp:sp modelId="{B0DF0CAC-5F46-42F5-B79F-2684BED46986}">
      <dsp:nvSpPr>
        <dsp:cNvPr id="0" name=""/>
        <dsp:cNvSpPr/>
      </dsp:nvSpPr>
      <dsp:spPr>
        <a:xfrm>
          <a:off x="0" y="1232574"/>
          <a:ext cx="8568952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smtClean="0"/>
            <a:t>naslov </a:t>
          </a:r>
          <a:r>
            <a:rPr lang="sl-SI" sz="2300" kern="1200" dirty="0" smtClean="0"/>
            <a:t>stalnega in začasnega prebivališča;</a:t>
          </a:r>
          <a:endParaRPr lang="sl-SI" sz="2300" kern="1200" dirty="0"/>
        </a:p>
      </dsp:txBody>
      <dsp:txXfrm>
        <a:off x="26930" y="1259504"/>
        <a:ext cx="8515092" cy="497795"/>
      </dsp:txXfrm>
    </dsp:sp>
    <dsp:sp modelId="{1EB6749B-F213-4084-8E70-49C1438D10C3}">
      <dsp:nvSpPr>
        <dsp:cNvPr id="0" name=""/>
        <dsp:cNvSpPr/>
      </dsp:nvSpPr>
      <dsp:spPr>
        <a:xfrm>
          <a:off x="0" y="1850469"/>
          <a:ext cx="8568952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spol;</a:t>
          </a:r>
          <a:endParaRPr lang="sl-SI" sz="2300" kern="1200" dirty="0"/>
        </a:p>
      </dsp:txBody>
      <dsp:txXfrm>
        <a:off x="26930" y="1877399"/>
        <a:ext cx="8515092" cy="497795"/>
      </dsp:txXfrm>
    </dsp:sp>
    <dsp:sp modelId="{26913830-8D6A-42D8-AEAA-64CC0BB272E6}">
      <dsp:nvSpPr>
        <dsp:cNvPr id="0" name=""/>
        <dsp:cNvSpPr/>
      </dsp:nvSpPr>
      <dsp:spPr>
        <a:xfrm>
          <a:off x="0" y="2468364"/>
          <a:ext cx="8568952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EMŠO oziroma datum rojstva, če pacient nima določene EMŠO;</a:t>
          </a:r>
          <a:endParaRPr lang="sl-SI" sz="2300" kern="1200" dirty="0"/>
        </a:p>
      </dsp:txBody>
      <dsp:txXfrm>
        <a:off x="26930" y="2495294"/>
        <a:ext cx="8515092" cy="497795"/>
      </dsp:txXfrm>
    </dsp:sp>
    <dsp:sp modelId="{AA0DCCFB-9D95-4834-9285-CBF3166D756A}">
      <dsp:nvSpPr>
        <dsp:cNvPr id="0" name=""/>
        <dsp:cNvSpPr/>
      </dsp:nvSpPr>
      <dsp:spPr>
        <a:xfrm>
          <a:off x="0" y="3086259"/>
          <a:ext cx="8568952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smtClean="0"/>
            <a:t>ZZZS številka zavarovane osebe;</a:t>
          </a:r>
          <a:endParaRPr lang="sl-SI" sz="2300" kern="1200" dirty="0"/>
        </a:p>
      </dsp:txBody>
      <dsp:txXfrm>
        <a:off x="26930" y="3113189"/>
        <a:ext cx="8515092" cy="497795"/>
      </dsp:txXfrm>
    </dsp:sp>
    <dsp:sp modelId="{3AF38F61-713F-4798-9A6B-6563EEBE5298}">
      <dsp:nvSpPr>
        <dsp:cNvPr id="0" name=""/>
        <dsp:cNvSpPr/>
      </dsp:nvSpPr>
      <dsp:spPr>
        <a:xfrm>
          <a:off x="0" y="3704154"/>
          <a:ext cx="8568952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CRPP identifikacijska številka pacienta …</a:t>
          </a:r>
          <a:endParaRPr lang="sl-SI" sz="2300" kern="1200" dirty="0"/>
        </a:p>
      </dsp:txBody>
      <dsp:txXfrm>
        <a:off x="26930" y="3731084"/>
        <a:ext cx="8515092" cy="497795"/>
      </dsp:txXfrm>
    </dsp:sp>
    <dsp:sp modelId="{0DACBFB8-A0E2-45B8-8FE5-51E12D66356F}">
      <dsp:nvSpPr>
        <dsp:cNvPr id="0" name=""/>
        <dsp:cNvSpPr/>
      </dsp:nvSpPr>
      <dsp:spPr>
        <a:xfrm>
          <a:off x="0" y="4322049"/>
          <a:ext cx="8568952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kontaktni podatki (na primer telefonska številka, elektronski naslov);</a:t>
          </a:r>
          <a:endParaRPr lang="sl-SI" sz="2300" kern="1200" dirty="0"/>
        </a:p>
      </dsp:txBody>
      <dsp:txXfrm>
        <a:off x="26930" y="4348979"/>
        <a:ext cx="8515092" cy="4977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66367-7D51-476E-919A-856A44DCC2DD}">
      <dsp:nvSpPr>
        <dsp:cNvPr id="0" name=""/>
        <dsp:cNvSpPr/>
      </dsp:nvSpPr>
      <dsp:spPr>
        <a:xfrm>
          <a:off x="0" y="1152"/>
          <a:ext cx="8568952" cy="9045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podatki o osebnem zdravniku:….</a:t>
          </a:r>
          <a:endParaRPr lang="sl-SI" sz="2000" kern="1200" dirty="0"/>
        </a:p>
      </dsp:txBody>
      <dsp:txXfrm>
        <a:off x="44157" y="45309"/>
        <a:ext cx="8480638" cy="816247"/>
      </dsp:txXfrm>
    </dsp:sp>
    <dsp:sp modelId="{B079267D-A5F9-44F7-825C-2B41F6E996D6}">
      <dsp:nvSpPr>
        <dsp:cNvPr id="0" name=""/>
        <dsp:cNvSpPr/>
      </dsp:nvSpPr>
      <dsp:spPr>
        <a:xfrm>
          <a:off x="0" y="917456"/>
          <a:ext cx="8568952" cy="9045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podatki o družinskih članih, o osebah, ki jih določi pacient, njegovem zdravstvenem pooblaščencu, rejniku, skrbniku in drugih zakonitih zastopnikih, če so potrebni za uveljavljanje pravic:…</a:t>
          </a:r>
          <a:endParaRPr lang="sl-SI" sz="2000" kern="1200" dirty="0"/>
        </a:p>
      </dsp:txBody>
      <dsp:txXfrm>
        <a:off x="44157" y="961613"/>
        <a:ext cx="8480638" cy="816247"/>
      </dsp:txXfrm>
    </dsp:sp>
    <dsp:sp modelId="{2E14CA2D-099D-4C9B-8B13-40F842AE67D2}">
      <dsp:nvSpPr>
        <dsp:cNvPr id="0" name=""/>
        <dsp:cNvSpPr/>
      </dsp:nvSpPr>
      <dsp:spPr>
        <a:xfrm>
          <a:off x="0" y="1833759"/>
          <a:ext cx="8568952" cy="9045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podatek o smrti: dan, mesec, leto, ura in kraj smrti;</a:t>
          </a:r>
          <a:endParaRPr lang="sl-SI" sz="2000" kern="1200" dirty="0"/>
        </a:p>
      </dsp:txBody>
      <dsp:txXfrm>
        <a:off x="44157" y="1877916"/>
        <a:ext cx="8480638" cy="816247"/>
      </dsp:txXfrm>
    </dsp:sp>
    <dsp:sp modelId="{4E33562E-1B51-4722-9E6F-B47A5DFE5D3A}">
      <dsp:nvSpPr>
        <dsp:cNvPr id="0" name=""/>
        <dsp:cNvSpPr/>
      </dsp:nvSpPr>
      <dsp:spPr>
        <a:xfrm>
          <a:off x="0" y="2750063"/>
          <a:ext cx="8568952" cy="9045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Izjava o določitvi, izključitvi ali omejitvi oseb, ki so upravičene odločati o njegovi zdravstveni oskrbi;</a:t>
          </a:r>
          <a:endParaRPr lang="sl-SI" sz="2000" kern="1200" dirty="0"/>
        </a:p>
      </dsp:txBody>
      <dsp:txXfrm>
        <a:off x="44157" y="2794220"/>
        <a:ext cx="8480638" cy="816247"/>
      </dsp:txXfrm>
    </dsp:sp>
    <dsp:sp modelId="{31FF1C7C-50FB-4E6F-BE4F-85ABFE1A3EA0}">
      <dsp:nvSpPr>
        <dsp:cNvPr id="0" name=""/>
        <dsp:cNvSpPr/>
      </dsp:nvSpPr>
      <dsp:spPr>
        <a:xfrm>
          <a:off x="0" y="3666366"/>
          <a:ext cx="8568952" cy="9045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Izjava o tem, kakšne zdravstvene oskrbe ne dovoljuje, če bi se znašel v položaju, ko ne bi bil sposoben dati veljavne privolitve;</a:t>
          </a:r>
          <a:endParaRPr lang="sl-SI" sz="2000" kern="1200" dirty="0"/>
        </a:p>
      </dsp:txBody>
      <dsp:txXfrm>
        <a:off x="44157" y="3710523"/>
        <a:ext cx="8480638" cy="816247"/>
      </dsp:txXfrm>
    </dsp:sp>
    <dsp:sp modelId="{190A75B1-CE1B-4119-9B63-91DB20BFF46A}">
      <dsp:nvSpPr>
        <dsp:cNvPr id="0" name=""/>
        <dsp:cNvSpPr/>
      </dsp:nvSpPr>
      <dsp:spPr>
        <a:xfrm>
          <a:off x="0" y="4582669"/>
          <a:ext cx="8568952" cy="9045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Izjava o določitvi oseb, ki se za čas življenja ali po njegovi smrti lahko seznanijo z njegovo zdravstveno dokumentacijo, in oseb, katerim prepoveduje to seznanitev;</a:t>
          </a:r>
          <a:endParaRPr lang="sl-SI" sz="2000" kern="1200" dirty="0"/>
        </a:p>
      </dsp:txBody>
      <dsp:txXfrm>
        <a:off x="44157" y="4626826"/>
        <a:ext cx="8480638" cy="8162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66367-7D51-476E-919A-856A44DCC2DD}">
      <dsp:nvSpPr>
        <dsp:cNvPr id="0" name=""/>
        <dsp:cNvSpPr/>
      </dsp:nvSpPr>
      <dsp:spPr>
        <a:xfrm>
          <a:off x="0" y="28388"/>
          <a:ext cx="8568952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krvna skupina;</a:t>
          </a:r>
          <a:endParaRPr lang="sl-SI" sz="2400" kern="1200" dirty="0"/>
        </a:p>
      </dsp:txBody>
      <dsp:txXfrm>
        <a:off x="33812" y="62200"/>
        <a:ext cx="8501328" cy="625016"/>
      </dsp:txXfrm>
    </dsp:sp>
    <dsp:sp modelId="{F9ED0CA1-1961-43BB-A3C2-406D0330A7EA}">
      <dsp:nvSpPr>
        <dsp:cNvPr id="0" name=""/>
        <dsp:cNvSpPr/>
      </dsp:nvSpPr>
      <dsp:spPr>
        <a:xfrm>
          <a:off x="0" y="827588"/>
          <a:ext cx="8568952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smtClean="0"/>
            <a:t> alergije in preobčutljivosti;</a:t>
          </a:r>
          <a:endParaRPr lang="sl-SI" sz="2400" kern="1200" dirty="0"/>
        </a:p>
      </dsp:txBody>
      <dsp:txXfrm>
        <a:off x="33812" y="861400"/>
        <a:ext cx="8501328" cy="625016"/>
      </dsp:txXfrm>
    </dsp:sp>
    <dsp:sp modelId="{50134F04-B7AD-44A4-AFCB-3F954A7A7DF6}">
      <dsp:nvSpPr>
        <dsp:cNvPr id="0" name=""/>
        <dsp:cNvSpPr/>
      </dsp:nvSpPr>
      <dsp:spPr>
        <a:xfrm>
          <a:off x="0" y="1626788"/>
          <a:ext cx="8568952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cepljenja;</a:t>
          </a:r>
          <a:endParaRPr lang="sl-SI" sz="2400" kern="1200" dirty="0"/>
        </a:p>
      </dsp:txBody>
      <dsp:txXfrm>
        <a:off x="33812" y="1660600"/>
        <a:ext cx="8501328" cy="625016"/>
      </dsp:txXfrm>
    </dsp:sp>
    <dsp:sp modelId="{B4553877-CA63-45CC-A1C0-69FD592D1139}">
      <dsp:nvSpPr>
        <dsp:cNvPr id="0" name=""/>
        <dsp:cNvSpPr/>
      </dsp:nvSpPr>
      <dsp:spPr>
        <a:xfrm>
          <a:off x="0" y="2425988"/>
          <a:ext cx="8568952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kronične bolezni;</a:t>
          </a:r>
          <a:endParaRPr lang="sl-SI" sz="2400" kern="1200" dirty="0"/>
        </a:p>
      </dsp:txBody>
      <dsp:txXfrm>
        <a:off x="33812" y="2459800"/>
        <a:ext cx="8501328" cy="625016"/>
      </dsp:txXfrm>
    </dsp:sp>
    <dsp:sp modelId="{42C8656F-F5E5-45B1-B778-16E5C23E6676}">
      <dsp:nvSpPr>
        <dsp:cNvPr id="0" name=""/>
        <dsp:cNvSpPr/>
      </dsp:nvSpPr>
      <dsp:spPr>
        <a:xfrm>
          <a:off x="0" y="3225188"/>
          <a:ext cx="8568952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smtClean="0"/>
            <a:t> medicinski pripomočki, ki so vsajeni v telo;</a:t>
          </a:r>
          <a:endParaRPr lang="sl-SI" sz="2400" kern="1200" dirty="0"/>
        </a:p>
      </dsp:txBody>
      <dsp:txXfrm>
        <a:off x="33812" y="3259000"/>
        <a:ext cx="8501328" cy="625016"/>
      </dsp:txXfrm>
    </dsp:sp>
    <dsp:sp modelId="{BCEE7195-354C-4E71-A809-8F496E2255C7}">
      <dsp:nvSpPr>
        <dsp:cNvPr id="0" name=""/>
        <dsp:cNvSpPr/>
      </dsp:nvSpPr>
      <dsp:spPr>
        <a:xfrm>
          <a:off x="0" y="4024388"/>
          <a:ext cx="8568952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večji medicinski posegi;</a:t>
          </a:r>
          <a:endParaRPr lang="sl-SI" sz="2400" kern="1200" dirty="0"/>
        </a:p>
      </dsp:txBody>
      <dsp:txXfrm>
        <a:off x="33812" y="4058200"/>
        <a:ext cx="8501328" cy="625016"/>
      </dsp:txXfrm>
    </dsp:sp>
    <dsp:sp modelId="{B3AA033C-32B0-43FE-B0AE-DA2199A8457E}">
      <dsp:nvSpPr>
        <dsp:cNvPr id="0" name=""/>
        <dsp:cNvSpPr/>
      </dsp:nvSpPr>
      <dsp:spPr>
        <a:xfrm>
          <a:off x="0" y="4823587"/>
          <a:ext cx="8568952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podatki o invalidnosti;…</a:t>
          </a:r>
        </a:p>
      </dsp:txBody>
      <dsp:txXfrm>
        <a:off x="33812" y="4857399"/>
        <a:ext cx="8501328" cy="6250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5AFADE-AB19-4BEB-B16A-4E9014B40B94}">
      <dsp:nvSpPr>
        <dsp:cNvPr id="0" name=""/>
        <dsp:cNvSpPr/>
      </dsp:nvSpPr>
      <dsp:spPr>
        <a:xfrm>
          <a:off x="0" y="275141"/>
          <a:ext cx="8568952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nosečnost in pričakovan datum poroda, ki sta dostopna v CRPP še 30 dni po tem datumu;</a:t>
          </a:r>
          <a:endParaRPr lang="sl-SI" sz="2400" kern="1200" dirty="0"/>
        </a:p>
      </dsp:txBody>
      <dsp:txXfrm>
        <a:off x="59399" y="334540"/>
        <a:ext cx="8450154" cy="1098002"/>
      </dsp:txXfrm>
    </dsp:sp>
    <dsp:sp modelId="{E64E82AA-0FFC-4B12-914F-63F9AE94AD5D}">
      <dsp:nvSpPr>
        <dsp:cNvPr id="0" name=""/>
        <dsp:cNvSpPr/>
      </dsp:nvSpPr>
      <dsp:spPr>
        <a:xfrm>
          <a:off x="0" y="1679142"/>
          <a:ext cx="8568952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zdravstvena stanja in medicinski posegi za zadnjih šest mesecev;</a:t>
          </a:r>
          <a:endParaRPr lang="sl-SI" sz="2400" kern="1200" dirty="0"/>
        </a:p>
      </dsp:txBody>
      <dsp:txXfrm>
        <a:off x="59399" y="1738541"/>
        <a:ext cx="8450154" cy="1098002"/>
      </dsp:txXfrm>
    </dsp:sp>
    <dsp:sp modelId="{09AE50BB-4998-4765-8466-5D44FC2DCBA3}">
      <dsp:nvSpPr>
        <dsp:cNvPr id="0" name=""/>
        <dsp:cNvSpPr/>
      </dsp:nvSpPr>
      <dsp:spPr>
        <a:xfrm>
          <a:off x="0" y="3083142"/>
          <a:ext cx="8568952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zdravila, živila za posebne zdravstvene in prehranske namene, predpisana, prejeta ali izdana v zadnjih šestih mesecih;</a:t>
          </a:r>
          <a:endParaRPr lang="sl-SI" sz="2400" kern="1200" dirty="0"/>
        </a:p>
      </dsp:txBody>
      <dsp:txXfrm>
        <a:off x="59399" y="3142541"/>
        <a:ext cx="8450154" cy="1098002"/>
      </dsp:txXfrm>
    </dsp:sp>
    <dsp:sp modelId="{DA3B9D03-EA2C-484F-9D26-355DAC9F11F4}">
      <dsp:nvSpPr>
        <dsp:cNvPr id="0" name=""/>
        <dsp:cNvSpPr/>
      </dsp:nvSpPr>
      <dsp:spPr>
        <a:xfrm>
          <a:off x="0" y="4487142"/>
          <a:ext cx="8568952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medicinski pripomočki, izdani v zadnjih šestih mesecih.</a:t>
          </a:r>
          <a:endParaRPr lang="sl-SI" sz="2400" kern="1200" dirty="0"/>
        </a:p>
      </dsp:txBody>
      <dsp:txXfrm>
        <a:off x="59399" y="4546541"/>
        <a:ext cx="8450154" cy="10980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2224E9-F60C-4E65-935C-69EE191F9DC8}">
      <dsp:nvSpPr>
        <dsp:cNvPr id="0" name=""/>
        <dsp:cNvSpPr/>
      </dsp:nvSpPr>
      <dsp:spPr>
        <a:xfrm>
          <a:off x="1883747" y="23096"/>
          <a:ext cx="6926376" cy="1583902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0" tIns="137160" rIns="3600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600" kern="1200" dirty="0" smtClean="0"/>
            <a:t>Tvorita del </a:t>
          </a:r>
          <a:r>
            <a:rPr lang="en-US" sz="3600" kern="1200" dirty="0" err="1" smtClean="0"/>
            <a:t>nacionalnega</a:t>
          </a:r>
          <a:r>
            <a:rPr lang="en-US" sz="3600" kern="1200" dirty="0" smtClean="0"/>
            <a:t> IS</a:t>
          </a:r>
          <a:r>
            <a:rPr lang="sl-SI" sz="3600" kern="1200" dirty="0" smtClean="0"/>
            <a:t>, ki </a:t>
          </a:r>
          <a:r>
            <a:rPr lang="en-US" sz="3600" kern="1200" dirty="0" err="1" smtClean="0"/>
            <a:t>omogoča</a:t>
          </a:r>
          <a:r>
            <a:rPr lang="en-US" sz="3600" kern="1200" dirty="0" smtClean="0"/>
            <a:t> </a:t>
          </a:r>
          <a:r>
            <a:rPr lang="sl-SI" sz="3600" kern="1200" dirty="0" smtClean="0"/>
            <a:t>povezovanje izvajalcev zdravstvene dejavnosti.</a:t>
          </a:r>
          <a:endParaRPr lang="en-US" sz="3600" kern="1200" dirty="0"/>
        </a:p>
      </dsp:txBody>
      <dsp:txXfrm>
        <a:off x="1883747" y="23096"/>
        <a:ext cx="6926376" cy="1583902"/>
      </dsp:txXfrm>
    </dsp:sp>
    <dsp:sp modelId="{816DAD70-FD31-49E4-A82A-110B7D5E06D1}">
      <dsp:nvSpPr>
        <dsp:cNvPr id="0" name=""/>
        <dsp:cNvSpPr/>
      </dsp:nvSpPr>
      <dsp:spPr>
        <a:xfrm>
          <a:off x="289431" y="254536"/>
          <a:ext cx="1054318" cy="11481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9525" cap="flat" cmpd="sng" algn="ctr">
          <a:noFill/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16432876-219D-44A6-8241-280587F742CB}">
      <dsp:nvSpPr>
        <dsp:cNvPr id="0" name=""/>
        <dsp:cNvSpPr/>
      </dsp:nvSpPr>
      <dsp:spPr>
        <a:xfrm>
          <a:off x="170442" y="1760161"/>
          <a:ext cx="7559574" cy="1583902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0" tIns="137160" rIns="137160" bIns="137160" numCol="1" spcCol="1270" anchor="ctr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600" kern="1200" dirty="0" smtClean="0"/>
            <a:t>Je sistem skupne rabe in izmenjave dokumentov med </a:t>
          </a:r>
          <a:r>
            <a:rPr lang="en-US" sz="3600" kern="1200" dirty="0" smtClean="0"/>
            <a:t>IZD </a:t>
          </a:r>
          <a:r>
            <a:rPr lang="en-US" sz="3600" kern="1200" dirty="0" err="1" smtClean="0"/>
            <a:t>pri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zagotavljanju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zdravstvenega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varstva</a:t>
          </a:r>
          <a:r>
            <a:rPr lang="sl-SI" sz="3600" kern="1200" dirty="0" smtClean="0"/>
            <a:t> pacientov</a:t>
          </a:r>
          <a:r>
            <a:rPr lang="en-US" sz="3600" kern="1200" dirty="0" smtClean="0"/>
            <a:t>. </a:t>
          </a:r>
          <a:endParaRPr lang="en-US" sz="3600" kern="1200" dirty="0"/>
        </a:p>
      </dsp:txBody>
      <dsp:txXfrm>
        <a:off x="170442" y="1760161"/>
        <a:ext cx="7559574" cy="1583902"/>
      </dsp:txXfrm>
    </dsp:sp>
    <dsp:sp modelId="{A2699298-7A19-4855-B132-70D909F3DF92}">
      <dsp:nvSpPr>
        <dsp:cNvPr id="0" name=""/>
        <dsp:cNvSpPr/>
      </dsp:nvSpPr>
      <dsp:spPr>
        <a:xfrm>
          <a:off x="7442123" y="1908430"/>
          <a:ext cx="1691532" cy="1560840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57CF44D7-9515-432C-9217-B4AE9D98E662}">
      <dsp:nvSpPr>
        <dsp:cNvPr id="0" name=""/>
        <dsp:cNvSpPr/>
      </dsp:nvSpPr>
      <dsp:spPr>
        <a:xfrm>
          <a:off x="1449970" y="3581601"/>
          <a:ext cx="7648174" cy="1583902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0" tIns="0" rIns="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/>
            <a:t>Omogoča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souporabo</a:t>
          </a:r>
          <a:r>
            <a:rPr lang="en-US" sz="3600" kern="1200" dirty="0" smtClean="0"/>
            <a:t> </a:t>
          </a:r>
          <a:r>
            <a:rPr lang="sl-SI" sz="3600" kern="1200" dirty="0" smtClean="0"/>
            <a:t>dokumentov in podatkov v elektronski obliki v skladu z določbami veljavnih </a:t>
          </a:r>
          <a:r>
            <a:rPr lang="sl-SI" sz="3600" kern="1200" dirty="0" err="1" smtClean="0"/>
            <a:t>predpiso</a:t>
          </a:r>
          <a:r>
            <a:rPr lang="en-US" sz="3600" kern="1200" dirty="0" smtClean="0"/>
            <a:t>v</a:t>
          </a:r>
          <a:r>
            <a:rPr lang="sl-SI" sz="3600" kern="1200" dirty="0" smtClean="0"/>
            <a:t>. </a:t>
          </a:r>
          <a:endParaRPr lang="en-US" sz="3600" kern="1200" dirty="0"/>
        </a:p>
      </dsp:txBody>
      <dsp:txXfrm>
        <a:off x="1449970" y="3581601"/>
        <a:ext cx="7648174" cy="1583902"/>
      </dsp:txXfrm>
    </dsp:sp>
    <dsp:sp modelId="{62588E89-1112-4D44-A0F1-4CB1AC9638EC}">
      <dsp:nvSpPr>
        <dsp:cNvPr id="0" name=""/>
        <dsp:cNvSpPr/>
      </dsp:nvSpPr>
      <dsp:spPr>
        <a:xfrm>
          <a:off x="7565592" y="3698607"/>
          <a:ext cx="1568063" cy="1583902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55C665-8C8B-4B61-9CB2-28597824E105}">
      <dsp:nvSpPr>
        <dsp:cNvPr id="0" name=""/>
        <dsp:cNvSpPr/>
      </dsp:nvSpPr>
      <dsp:spPr>
        <a:xfrm rot="5400000">
          <a:off x="5055062" y="-1569671"/>
          <a:ext cx="1935372" cy="5668469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400" b="0" kern="1200" dirty="0" smtClean="0"/>
            <a:t>Dokumenti, ki se shranjujejo, bodo določeni z Odredbo o določitvi vrste in rokov hrambe zdravstvene dokumentacije v CRPP (</a:t>
          </a:r>
          <a:r>
            <a:rPr lang="sl-SI" sz="2400" b="0" kern="1200" dirty="0" err="1" smtClean="0"/>
            <a:t>o</a:t>
          </a:r>
          <a:r>
            <a:rPr lang="sl-SI" sz="2400" kern="1200" dirty="0" err="1" smtClean="0"/>
            <a:t>dpustn</a:t>
          </a:r>
          <a:r>
            <a:rPr lang="en-US" sz="2400" kern="1200" dirty="0" smtClean="0"/>
            <a:t>a</a:t>
          </a:r>
          <a:r>
            <a:rPr lang="sl-SI" sz="2400" kern="1200" dirty="0" smtClean="0"/>
            <a:t> </a:t>
          </a:r>
          <a:r>
            <a:rPr lang="sl-SI" sz="2400" kern="1200" dirty="0" err="1" smtClean="0"/>
            <a:t>pism</a:t>
          </a:r>
          <a:r>
            <a:rPr lang="en-US" sz="2400" kern="1200" dirty="0" smtClean="0"/>
            <a:t>a, </a:t>
          </a:r>
          <a:r>
            <a:rPr lang="en-US" sz="2400" kern="1200" dirty="0" err="1" smtClean="0"/>
            <a:t>ambulantni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izvidi</a:t>
          </a:r>
          <a:r>
            <a:rPr lang="en-US" sz="2400" kern="1200" dirty="0" smtClean="0"/>
            <a:t>, </a:t>
          </a:r>
          <a:r>
            <a:rPr lang="sl-SI" sz="2400" kern="1200" dirty="0" smtClean="0"/>
            <a:t>napotnica…)</a:t>
          </a:r>
          <a:endParaRPr lang="en-US" sz="2400" b="1" kern="1200" dirty="0"/>
        </a:p>
      </dsp:txBody>
      <dsp:txXfrm rot="-5400000">
        <a:off x="3188514" y="391354"/>
        <a:ext cx="5573992" cy="1746418"/>
      </dsp:txXfrm>
    </dsp:sp>
    <dsp:sp modelId="{C3904A1A-1BE5-48C2-B76C-E48141E91EF1}">
      <dsp:nvSpPr>
        <dsp:cNvPr id="0" name=""/>
        <dsp:cNvSpPr/>
      </dsp:nvSpPr>
      <dsp:spPr>
        <a:xfrm>
          <a:off x="0" y="63"/>
          <a:ext cx="3188514" cy="252899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Zdravstvena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dokumentacija</a:t>
          </a:r>
          <a:endParaRPr lang="en-US" sz="2400" b="1" kern="1200" dirty="0"/>
        </a:p>
      </dsp:txBody>
      <dsp:txXfrm>
        <a:off x="123456" y="123519"/>
        <a:ext cx="2941602" cy="2282087"/>
      </dsp:txXfrm>
    </dsp:sp>
    <dsp:sp modelId="{B3263E0B-1687-4179-B0F5-86E5F793AB3B}">
      <dsp:nvSpPr>
        <dsp:cNvPr id="0" name=""/>
        <dsp:cNvSpPr/>
      </dsp:nvSpPr>
      <dsp:spPr>
        <a:xfrm rot="5400000">
          <a:off x="5011149" y="1085777"/>
          <a:ext cx="2023199" cy="5668469"/>
        </a:xfrm>
        <a:prstGeom prst="round2Same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400" kern="1200" dirty="0" smtClean="0"/>
            <a:t>Izvajalci zdravstvene dejavnosti na primarni, sekundarni in terciarni ravni preko svojih inf. sistemov.</a:t>
          </a:r>
          <a:endParaRPr lang="en-US" sz="2400" kern="1200" dirty="0"/>
        </a:p>
      </dsp:txBody>
      <dsp:txXfrm rot="-5400000">
        <a:off x="3188514" y="3007176"/>
        <a:ext cx="5569705" cy="1825671"/>
      </dsp:txXfrm>
    </dsp:sp>
    <dsp:sp modelId="{161E2405-60E3-4E87-9F5A-21B37C27B4F1}">
      <dsp:nvSpPr>
        <dsp:cNvPr id="0" name=""/>
        <dsp:cNvSpPr/>
      </dsp:nvSpPr>
      <dsp:spPr>
        <a:xfrm>
          <a:off x="0" y="2655512"/>
          <a:ext cx="3188514" cy="2528999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Izvajalci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zdravstvene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dejavnosti</a:t>
          </a:r>
          <a:endParaRPr lang="en-US" sz="2400" b="1" kern="1200" dirty="0"/>
        </a:p>
      </dsp:txBody>
      <dsp:txXfrm>
        <a:off x="123456" y="2778968"/>
        <a:ext cx="2941602" cy="22820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A6774B-EC55-447E-96AB-1926AC4E1CCC}">
      <dsp:nvSpPr>
        <dsp:cNvPr id="0" name=""/>
        <dsp:cNvSpPr/>
      </dsp:nvSpPr>
      <dsp:spPr>
        <a:xfrm>
          <a:off x="661661" y="0"/>
          <a:ext cx="7498829" cy="504277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E4AE4D-D59C-46FF-AD6E-CD2AE919CEF7}">
      <dsp:nvSpPr>
        <dsp:cNvPr id="0" name=""/>
        <dsp:cNvSpPr/>
      </dsp:nvSpPr>
      <dsp:spPr>
        <a:xfrm>
          <a:off x="6054" y="1181321"/>
          <a:ext cx="1924514" cy="26801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Osebni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zdravnik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izda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napotnico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za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specialista</a:t>
          </a:r>
          <a:r>
            <a:rPr lang="en-US" sz="2000" kern="1200" dirty="0" smtClean="0"/>
            <a:t>. </a:t>
          </a:r>
          <a:r>
            <a:rPr lang="en-US" sz="2000" kern="1200" dirty="0" err="1" smtClean="0"/>
            <a:t>Mnenje</a:t>
          </a:r>
          <a:r>
            <a:rPr lang="en-US" sz="2000" kern="1200" dirty="0" smtClean="0"/>
            <a:t> z </a:t>
          </a:r>
          <a:r>
            <a:rPr lang="en-US" sz="2000" kern="1200" dirty="0" err="1" smtClean="0"/>
            <a:t>anamnezo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kot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dokument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objavi</a:t>
          </a:r>
          <a:r>
            <a:rPr lang="en-US" sz="2000" kern="1200" dirty="0" smtClean="0"/>
            <a:t> </a:t>
          </a:r>
          <a:r>
            <a:rPr lang="sl-SI" sz="2000" kern="1200" dirty="0" smtClean="0"/>
            <a:t>v CRPP</a:t>
          </a:r>
          <a:r>
            <a:rPr lang="en-US" sz="2000" kern="1200" dirty="0" smtClean="0"/>
            <a:t>.</a:t>
          </a:r>
          <a:endParaRPr lang="sl-SI" sz="2000" kern="1200" dirty="0"/>
        </a:p>
      </dsp:txBody>
      <dsp:txXfrm>
        <a:off x="100001" y="1275268"/>
        <a:ext cx="1736620" cy="2492241"/>
      </dsp:txXfrm>
    </dsp:sp>
    <dsp:sp modelId="{A57BC26B-0D31-41FB-A893-1F36471B8A5F}">
      <dsp:nvSpPr>
        <dsp:cNvPr id="0" name=""/>
        <dsp:cNvSpPr/>
      </dsp:nvSpPr>
      <dsp:spPr>
        <a:xfrm>
          <a:off x="2229522" y="1181321"/>
          <a:ext cx="2139637" cy="26801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Ob </a:t>
          </a:r>
          <a:r>
            <a:rPr lang="en-US" sz="2000" kern="1200" dirty="0" err="1" smtClean="0"/>
            <a:t>obisku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pacienta</a:t>
          </a:r>
          <a:r>
            <a:rPr lang="en-US" sz="2000" kern="1200" dirty="0" smtClean="0"/>
            <a:t> specialist v </a:t>
          </a:r>
          <a:r>
            <a:rPr lang="en-US" sz="2000" kern="1200" dirty="0" err="1" smtClean="0"/>
            <a:t>svoji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aplikaciji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lahko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dostopa</a:t>
          </a:r>
          <a:r>
            <a:rPr lang="en-US" sz="2000" kern="1200" dirty="0" smtClean="0"/>
            <a:t> do m</a:t>
          </a:r>
          <a:r>
            <a:rPr lang="sl-SI" sz="2000" kern="1200" dirty="0" smtClean="0"/>
            <a:t>n</a:t>
          </a:r>
          <a:r>
            <a:rPr lang="en-US" sz="2000" kern="1200" dirty="0" err="1" smtClean="0"/>
            <a:t>enja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osebnega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zdravnika</a:t>
          </a:r>
          <a:r>
            <a:rPr lang="sl-SI" sz="2000" kern="1200" dirty="0" smtClean="0"/>
            <a:t>.</a:t>
          </a:r>
          <a:endParaRPr lang="en-US" sz="2000" kern="1200" dirty="0"/>
        </a:p>
      </dsp:txBody>
      <dsp:txXfrm>
        <a:off x="2333970" y="1285769"/>
        <a:ext cx="1930741" cy="2471239"/>
      </dsp:txXfrm>
    </dsp:sp>
    <dsp:sp modelId="{CA6F86CA-548E-40EE-8CC0-46311BAD0A8F}">
      <dsp:nvSpPr>
        <dsp:cNvPr id="0" name=""/>
        <dsp:cNvSpPr/>
      </dsp:nvSpPr>
      <dsp:spPr>
        <a:xfrm>
          <a:off x="4668114" y="1181321"/>
          <a:ext cx="1924514" cy="26801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Po </a:t>
          </a:r>
          <a:r>
            <a:rPr lang="en-US" sz="2000" kern="1200" dirty="0" err="1" smtClean="0"/>
            <a:t>pregledu</a:t>
          </a:r>
          <a:r>
            <a:rPr lang="en-US" sz="2000" kern="1200" dirty="0" smtClean="0"/>
            <a:t> specialist </a:t>
          </a:r>
          <a:r>
            <a:rPr lang="en-US" sz="2000" kern="1200" dirty="0" err="1" smtClean="0"/>
            <a:t>izda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izvid</a:t>
          </a:r>
          <a:r>
            <a:rPr lang="en-US" sz="2000" kern="1200" dirty="0" smtClean="0"/>
            <a:t> in </a:t>
          </a:r>
          <a:r>
            <a:rPr lang="en-US" sz="2000" kern="1200" dirty="0" err="1" smtClean="0"/>
            <a:t>ga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objavi</a:t>
          </a:r>
          <a:r>
            <a:rPr lang="en-US" sz="2000" kern="1200" dirty="0" smtClean="0"/>
            <a:t> v </a:t>
          </a:r>
          <a:r>
            <a:rPr lang="sl-SI" sz="2000" kern="1200" dirty="0" smtClean="0"/>
            <a:t>CRPP.</a:t>
          </a:r>
          <a:endParaRPr lang="en-US" sz="2000" kern="1200" dirty="0"/>
        </a:p>
      </dsp:txBody>
      <dsp:txXfrm>
        <a:off x="4762061" y="1275268"/>
        <a:ext cx="1736620" cy="2492241"/>
      </dsp:txXfrm>
    </dsp:sp>
    <dsp:sp modelId="{63921DE9-8BD7-47D4-B9C4-234C63AE78D4}">
      <dsp:nvSpPr>
        <dsp:cNvPr id="0" name=""/>
        <dsp:cNvSpPr/>
      </dsp:nvSpPr>
      <dsp:spPr>
        <a:xfrm>
          <a:off x="6891582" y="1181321"/>
          <a:ext cx="1924514" cy="268013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Osebni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zdrav</a:t>
          </a:r>
          <a:r>
            <a:rPr lang="sl-SI" sz="2000" kern="1200" dirty="0" smtClean="0"/>
            <a:t>n</a:t>
          </a:r>
          <a:r>
            <a:rPr lang="en-US" sz="2000" kern="1200" dirty="0" err="1" smtClean="0"/>
            <a:t>ik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pacienta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lahko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preko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svoje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aplikacije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dostopa</a:t>
          </a:r>
          <a:r>
            <a:rPr lang="en-US" sz="2000" kern="1200" dirty="0" smtClean="0"/>
            <a:t> do </a:t>
          </a:r>
          <a:r>
            <a:rPr lang="en-US" sz="2000" kern="1200" dirty="0" err="1" smtClean="0"/>
            <a:t>izvida</a:t>
          </a:r>
          <a:r>
            <a:rPr lang="sl-SI" sz="2000" kern="1200" dirty="0" smtClean="0"/>
            <a:t>.</a:t>
          </a:r>
          <a:endParaRPr lang="en-US" sz="2000" kern="1200" dirty="0"/>
        </a:p>
      </dsp:txBody>
      <dsp:txXfrm>
        <a:off x="6985529" y="1275268"/>
        <a:ext cx="1736620" cy="24922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0742" cy="495699"/>
          </a:xfrm>
          <a:prstGeom prst="rect">
            <a:avLst/>
          </a:prstGeom>
        </p:spPr>
        <p:txBody>
          <a:bodyPr vert="horz" lIns="91925" tIns="45962" rIns="91925" bIns="45962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42634" y="0"/>
            <a:ext cx="2940741" cy="495699"/>
          </a:xfrm>
          <a:prstGeom prst="rect">
            <a:avLst/>
          </a:prstGeom>
        </p:spPr>
        <p:txBody>
          <a:bodyPr vert="horz" lIns="91925" tIns="45962" rIns="91925" bIns="45962" rtlCol="0"/>
          <a:lstStyle>
            <a:lvl1pPr algn="r">
              <a:defRPr sz="1200"/>
            </a:lvl1pPr>
          </a:lstStyle>
          <a:p>
            <a:fld id="{B835A45B-FD7B-4DFC-8D6B-9859ADAB6625}" type="datetimeFigureOut">
              <a:rPr lang="sl-SI" smtClean="0"/>
              <a:t>12.9.2015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25" tIns="45962" rIns="91925" bIns="45962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78018" y="4705150"/>
            <a:ext cx="5428940" cy="4458099"/>
          </a:xfrm>
          <a:prstGeom prst="rect">
            <a:avLst/>
          </a:prstGeom>
        </p:spPr>
        <p:txBody>
          <a:bodyPr vert="horz" lIns="91925" tIns="45962" rIns="91925" bIns="45962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1" y="9408708"/>
            <a:ext cx="2940742" cy="495698"/>
          </a:xfrm>
          <a:prstGeom prst="rect">
            <a:avLst/>
          </a:prstGeom>
        </p:spPr>
        <p:txBody>
          <a:bodyPr vert="horz" lIns="91925" tIns="45962" rIns="91925" bIns="45962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42634" y="9408708"/>
            <a:ext cx="2940741" cy="495698"/>
          </a:xfrm>
          <a:prstGeom prst="rect">
            <a:avLst/>
          </a:prstGeom>
        </p:spPr>
        <p:txBody>
          <a:bodyPr vert="horz" lIns="91925" tIns="45962" rIns="91925" bIns="45962" rtlCol="0" anchor="b"/>
          <a:lstStyle>
            <a:lvl1pPr algn="r">
              <a:defRPr sz="1200"/>
            </a:lvl1pPr>
          </a:lstStyle>
          <a:p>
            <a:fld id="{938679D0-BA4A-4E08-9C8D-A49EFC839D8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6131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679D0-BA4A-4E08-9C8D-A49EFC839D84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8088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4"/>
          <p:cNvSpPr txBox="1">
            <a:spLocks noGrp="1" noChangeArrowheads="1"/>
          </p:cNvSpPr>
          <p:nvPr/>
        </p:nvSpPr>
        <p:spPr bwMode="auto">
          <a:xfrm>
            <a:off x="3843458" y="9406105"/>
            <a:ext cx="2927377" cy="486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839" tIns="45239" rIns="90839" bIns="45239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  <a:buSzPct val="45000"/>
              <a:buFont typeface="Wingdings" pitchFamily="2" charset="2"/>
              <a:buNone/>
            </a:pPr>
            <a:fld id="{D337BA47-C78F-4599-B446-BFEA6F2BE680}" type="slidenum">
              <a:rPr lang="en-GB" sz="12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lnSpc>
                  <a:spcPct val="100000"/>
                </a:lnSpc>
                <a:buSzPct val="45000"/>
                <a:buFont typeface="Wingdings" pitchFamily="2" charset="2"/>
                <a:buNone/>
              </a:pPr>
              <a:t>5</a:t>
            </a:fld>
            <a:endParaRPr lang="en-GB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980507" y="743395"/>
            <a:ext cx="4825535" cy="371374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925" tIns="45962" rIns="91925" bIns="45962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sl-SI"/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/>
          </p:nvPr>
        </p:nvSpPr>
        <p:spPr>
          <a:xfrm>
            <a:off x="678813" y="4703858"/>
            <a:ext cx="5416352" cy="445068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  <p:sp>
        <p:nvSpPr>
          <p:cNvPr id="40965" name="Text Box 4"/>
          <p:cNvSpPr txBox="1">
            <a:spLocks noChangeArrowheads="1"/>
          </p:cNvSpPr>
          <p:nvPr/>
        </p:nvSpPr>
        <p:spPr bwMode="auto">
          <a:xfrm>
            <a:off x="3843458" y="9407717"/>
            <a:ext cx="2939947" cy="49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839" tIns="45239" rIns="90839" bIns="45239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0CD94F00-62E6-4989-9DC2-F0EB51D2778D}" type="slidenum">
              <a:rPr lang="en-GB" sz="1200">
                <a:solidFill>
                  <a:srgbClr val="000000"/>
                </a:solidFill>
              </a:rPr>
              <a:pPr algn="r" eaLnBrk="1" hangingPunct="1">
                <a:lnSpc>
                  <a:spcPct val="100000"/>
                </a:lnSpc>
              </a:pPr>
              <a:t>5</a:t>
            </a:fld>
            <a:endParaRPr lang="en-GB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76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4"/>
          <p:cNvSpPr txBox="1">
            <a:spLocks noGrp="1" noChangeArrowheads="1"/>
          </p:cNvSpPr>
          <p:nvPr/>
        </p:nvSpPr>
        <p:spPr bwMode="auto">
          <a:xfrm>
            <a:off x="3843458" y="9406105"/>
            <a:ext cx="2927377" cy="486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839" tIns="45239" rIns="90839" bIns="45239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  <a:buSzPct val="45000"/>
              <a:buFont typeface="Wingdings" pitchFamily="2" charset="2"/>
              <a:buNone/>
            </a:pPr>
            <a:fld id="{58B37A2A-DB75-4114-AD9B-16C0A3EED581}" type="slidenum">
              <a:rPr lang="en-GB" sz="12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lnSpc>
                  <a:spcPct val="100000"/>
                </a:lnSpc>
                <a:buSzPct val="45000"/>
                <a:buFont typeface="Wingdings" pitchFamily="2" charset="2"/>
                <a:buNone/>
              </a:pPr>
              <a:t>6</a:t>
            </a:fld>
            <a:endParaRPr lang="en-GB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987" name="Text Box 2"/>
          <p:cNvSpPr txBox="1">
            <a:spLocks noChangeArrowheads="1"/>
          </p:cNvSpPr>
          <p:nvPr/>
        </p:nvSpPr>
        <p:spPr bwMode="auto">
          <a:xfrm>
            <a:off x="980507" y="743395"/>
            <a:ext cx="4825535" cy="371374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925" tIns="45962" rIns="91925" bIns="45962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sl-SI"/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/>
          </p:nvPr>
        </p:nvSpPr>
        <p:spPr>
          <a:xfrm>
            <a:off x="678813" y="4703858"/>
            <a:ext cx="5416352" cy="445068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  <p:sp>
        <p:nvSpPr>
          <p:cNvPr id="41989" name="Text Box 4"/>
          <p:cNvSpPr txBox="1">
            <a:spLocks noChangeArrowheads="1"/>
          </p:cNvSpPr>
          <p:nvPr/>
        </p:nvSpPr>
        <p:spPr bwMode="auto">
          <a:xfrm>
            <a:off x="3843458" y="9407717"/>
            <a:ext cx="2939947" cy="49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839" tIns="45239" rIns="90839" bIns="45239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95449533-0894-4672-B5D7-DC2E3392F728}" type="slidenum">
              <a:rPr lang="en-GB" sz="1200">
                <a:solidFill>
                  <a:srgbClr val="000000"/>
                </a:solidFill>
              </a:rPr>
              <a:pPr algn="r" eaLnBrk="1" hangingPunct="1">
                <a:lnSpc>
                  <a:spcPct val="100000"/>
                </a:lnSpc>
              </a:pPr>
              <a:t>6</a:t>
            </a:fld>
            <a:endParaRPr lang="en-GB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665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4"/>
          <p:cNvSpPr txBox="1">
            <a:spLocks noGrp="1" noChangeArrowheads="1"/>
          </p:cNvSpPr>
          <p:nvPr/>
        </p:nvSpPr>
        <p:spPr bwMode="auto">
          <a:xfrm>
            <a:off x="3843458" y="9406105"/>
            <a:ext cx="2927377" cy="486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839" tIns="45239" rIns="90839" bIns="45239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  <a:buSzPct val="45000"/>
              <a:buFont typeface="Wingdings" pitchFamily="2" charset="2"/>
              <a:buNone/>
            </a:pPr>
            <a:fld id="{F9F6DB93-65E2-4C09-B7F8-8C2107C3B6A4}" type="slidenum">
              <a:rPr lang="en-GB" sz="12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lnSpc>
                  <a:spcPct val="100000"/>
                </a:lnSpc>
                <a:buSzPct val="45000"/>
                <a:buFont typeface="Wingdings" pitchFamily="2" charset="2"/>
                <a:buNone/>
              </a:pPr>
              <a:t>7</a:t>
            </a:fld>
            <a:endParaRPr lang="en-GB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011" name="Text Box 2"/>
          <p:cNvSpPr txBox="1">
            <a:spLocks noChangeArrowheads="1"/>
          </p:cNvSpPr>
          <p:nvPr/>
        </p:nvSpPr>
        <p:spPr bwMode="auto">
          <a:xfrm>
            <a:off x="980507" y="743395"/>
            <a:ext cx="4825535" cy="371374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925" tIns="45962" rIns="91925" bIns="45962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sl-SI"/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/>
          </p:nvPr>
        </p:nvSpPr>
        <p:spPr>
          <a:xfrm>
            <a:off x="678813" y="4703858"/>
            <a:ext cx="5416352" cy="445068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  <p:sp>
        <p:nvSpPr>
          <p:cNvPr id="43013" name="Text Box 4"/>
          <p:cNvSpPr txBox="1">
            <a:spLocks noChangeArrowheads="1"/>
          </p:cNvSpPr>
          <p:nvPr/>
        </p:nvSpPr>
        <p:spPr bwMode="auto">
          <a:xfrm>
            <a:off x="3843458" y="9407717"/>
            <a:ext cx="2939947" cy="49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839" tIns="45239" rIns="90839" bIns="45239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10C93DF4-CF25-40A3-8DD3-953930AD5F7E}" type="slidenum">
              <a:rPr lang="en-GB" sz="1200">
                <a:solidFill>
                  <a:srgbClr val="000000"/>
                </a:solidFill>
              </a:rPr>
              <a:pPr algn="r" eaLnBrk="1" hangingPunct="1">
                <a:lnSpc>
                  <a:spcPct val="100000"/>
                </a:lnSpc>
              </a:pPr>
              <a:t>7</a:t>
            </a:fld>
            <a:endParaRPr lang="en-GB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477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4"/>
          <p:cNvSpPr txBox="1">
            <a:spLocks noGrp="1" noChangeArrowheads="1"/>
          </p:cNvSpPr>
          <p:nvPr/>
        </p:nvSpPr>
        <p:spPr bwMode="auto">
          <a:xfrm>
            <a:off x="3843458" y="9406105"/>
            <a:ext cx="2927377" cy="486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839" tIns="45239" rIns="90839" bIns="45239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  <a:buSzPct val="45000"/>
              <a:buFont typeface="Wingdings" pitchFamily="2" charset="2"/>
              <a:buNone/>
            </a:pPr>
            <a:fld id="{53E7BBA3-7A66-428F-9063-84712D4049E7}" type="slidenum">
              <a:rPr lang="en-GB" sz="12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lnSpc>
                  <a:spcPct val="100000"/>
                </a:lnSpc>
                <a:buSzPct val="45000"/>
                <a:buFont typeface="Wingdings" pitchFamily="2" charset="2"/>
                <a:buNone/>
              </a:pPr>
              <a:t>8</a:t>
            </a:fld>
            <a:endParaRPr lang="en-GB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4035" name="Text Box 2"/>
          <p:cNvSpPr txBox="1">
            <a:spLocks noChangeArrowheads="1"/>
          </p:cNvSpPr>
          <p:nvPr/>
        </p:nvSpPr>
        <p:spPr bwMode="auto">
          <a:xfrm>
            <a:off x="980507" y="743395"/>
            <a:ext cx="4825535" cy="371374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925" tIns="45962" rIns="91925" bIns="45962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sl-SI"/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/>
          </p:nvPr>
        </p:nvSpPr>
        <p:spPr>
          <a:xfrm>
            <a:off x="678813" y="4703858"/>
            <a:ext cx="5416352" cy="445068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  <p:sp>
        <p:nvSpPr>
          <p:cNvPr id="44037" name="Text Box 4"/>
          <p:cNvSpPr txBox="1">
            <a:spLocks noChangeArrowheads="1"/>
          </p:cNvSpPr>
          <p:nvPr/>
        </p:nvSpPr>
        <p:spPr bwMode="auto">
          <a:xfrm>
            <a:off x="3843458" y="9407717"/>
            <a:ext cx="2939947" cy="49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839" tIns="45239" rIns="90839" bIns="45239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D962E7B5-A98A-4E9D-AD18-DEEDC4E2AB99}" type="slidenum">
              <a:rPr lang="en-GB" sz="1200">
                <a:solidFill>
                  <a:srgbClr val="000000"/>
                </a:solidFill>
              </a:rPr>
              <a:pPr algn="r" eaLnBrk="1" hangingPunct="1">
                <a:lnSpc>
                  <a:spcPct val="100000"/>
                </a:lnSpc>
              </a:pPr>
              <a:t>8</a:t>
            </a:fld>
            <a:endParaRPr lang="en-GB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871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4"/>
          <p:cNvSpPr txBox="1">
            <a:spLocks noGrp="1" noChangeArrowheads="1"/>
          </p:cNvSpPr>
          <p:nvPr/>
        </p:nvSpPr>
        <p:spPr bwMode="auto">
          <a:xfrm>
            <a:off x="3844234" y="9405521"/>
            <a:ext cx="2926350" cy="487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834" tIns="45235" rIns="90834" bIns="45235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  <a:buSzPct val="45000"/>
              <a:buFont typeface="Wingdings" pitchFamily="2" charset="2"/>
              <a:buNone/>
            </a:pPr>
            <a:fld id="{656B6DF1-9DCA-48BF-8652-61F99278A8F5}" type="slidenum">
              <a:rPr lang="en-GB" sz="12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lnSpc>
                  <a:spcPct val="100000"/>
                </a:lnSpc>
                <a:buSzPct val="45000"/>
                <a:buFont typeface="Wingdings" pitchFamily="2" charset="2"/>
                <a:buNone/>
              </a:pPr>
              <a:t>19</a:t>
            </a:fld>
            <a:endParaRPr lang="en-GB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980249" y="742752"/>
            <a:ext cx="4826079" cy="371375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919" tIns="45960" rIns="91919" bIns="45960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sl-SI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/>
          </p:nvPr>
        </p:nvSpPr>
        <p:spPr>
          <a:xfrm>
            <a:off x="678018" y="4703559"/>
            <a:ext cx="5417745" cy="445172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3844233" y="9407115"/>
            <a:ext cx="2939143" cy="49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834" tIns="45235" rIns="90834" bIns="45235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5E7B359D-8695-4544-9C06-23554D1FB7D2}" type="slidenum">
              <a:rPr lang="en-GB" sz="1200">
                <a:solidFill>
                  <a:srgbClr val="000000"/>
                </a:solidFill>
              </a:rPr>
              <a:pPr algn="r" eaLnBrk="1" hangingPunct="1">
                <a:lnSpc>
                  <a:spcPct val="100000"/>
                </a:lnSpc>
              </a:pPr>
              <a:t>19</a:t>
            </a:fld>
            <a:endParaRPr lang="en-GB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58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679D0-BA4A-4E08-9C8D-A49EFC839D84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6516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8423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0353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5" y="273050"/>
            <a:ext cx="2054225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0275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4774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8216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17775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6980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2250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604963"/>
            <a:ext cx="4032250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6403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6363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7999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04523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5829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5593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34288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6226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5" y="273050"/>
            <a:ext cx="2054225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0275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82145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AB45F-AC7E-492D-9AE2-A2A942A74428}" type="datetimeFigureOut">
              <a:rPr lang="en-US"/>
              <a:pPr>
                <a:defRPr/>
              </a:pPr>
              <a:t>9/12/2015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623AE-405A-49EC-9A8D-F0B872D918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7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433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2250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604963"/>
            <a:ext cx="4032250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4785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908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285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76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1729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32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6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0" y="4763"/>
            <a:ext cx="9124950" cy="4238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FFFF"/>
              </a:gs>
            </a:gsLst>
            <a:lin ang="0" scaled="1"/>
          </a:gradFill>
          <a:ln w="31680">
            <a:solidFill>
              <a:srgbClr val="FFFFFF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wrap="none" anchor="ctr"/>
          <a:lstStyle/>
          <a:p>
            <a:endParaRPr lang="sl-SI"/>
          </a:p>
        </p:txBody>
      </p:sp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2" t="4285" r="11469" b="-3384"/>
          <a:stretch>
            <a:fillRect/>
          </a:stretch>
        </p:blipFill>
        <p:spPr bwMode="auto">
          <a:xfrm>
            <a:off x="-15875" y="25400"/>
            <a:ext cx="2214563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8" name="Line 3"/>
          <p:cNvSpPr>
            <a:spLocks noChangeShapeType="1"/>
          </p:cNvSpPr>
          <p:nvPr/>
        </p:nvSpPr>
        <p:spPr bwMode="auto">
          <a:xfrm flipH="1">
            <a:off x="-15875" y="6361113"/>
            <a:ext cx="1214438" cy="1587"/>
          </a:xfrm>
          <a:prstGeom prst="line">
            <a:avLst/>
          </a:prstGeom>
          <a:noFill/>
          <a:ln w="9360">
            <a:solidFill>
              <a:srgbClr val="17375E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9" name="Line 4"/>
          <p:cNvSpPr>
            <a:spLocks noChangeShapeType="1"/>
          </p:cNvSpPr>
          <p:nvPr/>
        </p:nvSpPr>
        <p:spPr bwMode="auto">
          <a:xfrm flipV="1">
            <a:off x="1071563" y="6234113"/>
            <a:ext cx="1587" cy="312737"/>
          </a:xfrm>
          <a:prstGeom prst="line">
            <a:avLst/>
          </a:prstGeom>
          <a:noFill/>
          <a:ln w="9360">
            <a:solidFill>
              <a:srgbClr val="17375E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pic>
        <p:nvPicPr>
          <p:cNvPr id="1030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6400800"/>
            <a:ext cx="93980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31" name="Picture 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12700"/>
            <a:ext cx="15906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32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169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Kliknite za urejanje oblike naslova</a:t>
            </a:r>
          </a:p>
        </p:txBody>
      </p:sp>
      <p:sp>
        <p:nvSpPr>
          <p:cNvPr id="1033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16900" cy="451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Kliknite za urejanje oblike orisa</a:t>
            </a:r>
          </a:p>
          <a:p>
            <a:pPr lvl="1"/>
            <a:r>
              <a:rPr lang="en-GB" smtClean="0"/>
              <a:t>Druga raven orisa</a:t>
            </a:r>
          </a:p>
          <a:p>
            <a:pPr lvl="2"/>
            <a:r>
              <a:rPr lang="en-GB" smtClean="0"/>
              <a:t>Tretja raven orisa</a:t>
            </a:r>
          </a:p>
          <a:p>
            <a:pPr lvl="3"/>
            <a:r>
              <a:rPr lang="en-GB" smtClean="0"/>
              <a:t>Četrta raven orisa</a:t>
            </a:r>
          </a:p>
          <a:p>
            <a:pPr lvl="4"/>
            <a:r>
              <a:rPr lang="en-GB" smtClean="0"/>
              <a:t>Peta raven orisa</a:t>
            </a:r>
          </a:p>
          <a:p>
            <a:pPr lvl="4"/>
            <a:r>
              <a:rPr lang="en-GB" smtClean="0"/>
              <a:t>Šesta raven orisa</a:t>
            </a:r>
          </a:p>
          <a:p>
            <a:pPr lvl="4"/>
            <a:r>
              <a:rPr lang="en-GB" smtClean="0"/>
              <a:t>Sedma raven orisa</a:t>
            </a:r>
          </a:p>
          <a:p>
            <a:pPr lvl="4"/>
            <a:r>
              <a:rPr lang="en-GB" smtClean="0"/>
              <a:t>Osma raven orisa</a:t>
            </a:r>
          </a:p>
          <a:p>
            <a:pPr lvl="4"/>
            <a:r>
              <a:rPr lang="en-GB" smtClean="0"/>
              <a:t>Deveta raven orisa</a:t>
            </a:r>
          </a:p>
        </p:txBody>
      </p:sp>
      <p:pic>
        <p:nvPicPr>
          <p:cNvPr id="1034" name="Picture 10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11113"/>
            <a:ext cx="9196388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 useBgFill="1">
        <p:nvSpPr>
          <p:cNvPr id="1035" name="Pravokotnik 2"/>
          <p:cNvSpPr>
            <a:spLocks noChangeArrowheads="1"/>
          </p:cNvSpPr>
          <p:nvPr userDrawn="1"/>
        </p:nvSpPr>
        <p:spPr bwMode="auto">
          <a:xfrm>
            <a:off x="1547813" y="115888"/>
            <a:ext cx="3095625" cy="720725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pic>
        <p:nvPicPr>
          <p:cNvPr id="1036" name="Slika 5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450" y="260350"/>
            <a:ext cx="215265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02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id="1" dur="indefinite" restart="never" nodeType="tmRoot"/>
      </p:par>
    </p:tnLst>
  </p:timing>
  <p:txStyles>
    <p:titleStyle>
      <a:lvl1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2pPr>
      <a:lvl3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3pPr>
      <a:lvl4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4pPr>
      <a:lvl5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5pPr>
      <a:lvl6pPr marL="4572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6pPr>
      <a:lvl7pPr marL="9144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7pPr>
      <a:lvl8pPr marL="13716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8pPr>
      <a:lvl9pPr marL="18288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30200" indent="-330200" algn="l" defTabSz="449263" rtl="0" eaLnBrk="0" fontAlgn="base" hangingPunct="0">
        <a:lnSpc>
          <a:spcPct val="106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30250" indent="-273050" algn="l" defTabSz="449263" rtl="0" eaLnBrk="0" fontAlgn="base" hangingPunct="0">
        <a:lnSpc>
          <a:spcPct val="106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3"/>
          <p:cNvSpPr>
            <a:spLocks noChangeShapeType="1"/>
          </p:cNvSpPr>
          <p:nvPr/>
        </p:nvSpPr>
        <p:spPr bwMode="auto">
          <a:xfrm flipH="1">
            <a:off x="7870825" y="6421438"/>
            <a:ext cx="1285875" cy="1587"/>
          </a:xfrm>
          <a:prstGeom prst="line">
            <a:avLst/>
          </a:prstGeom>
          <a:noFill/>
          <a:ln w="9360">
            <a:solidFill>
              <a:srgbClr val="17375E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051" name="Line 4"/>
          <p:cNvSpPr>
            <a:spLocks noChangeShapeType="1"/>
          </p:cNvSpPr>
          <p:nvPr/>
        </p:nvSpPr>
        <p:spPr bwMode="auto">
          <a:xfrm flipV="1">
            <a:off x="7999413" y="6311900"/>
            <a:ext cx="1587" cy="312738"/>
          </a:xfrm>
          <a:prstGeom prst="line">
            <a:avLst/>
          </a:prstGeom>
          <a:noFill/>
          <a:ln w="9360">
            <a:solidFill>
              <a:srgbClr val="17375E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6413500"/>
            <a:ext cx="93980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4763"/>
            <a:ext cx="9124950" cy="4238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FFFF"/>
              </a:gs>
            </a:gsLst>
            <a:lin ang="0" scaled="1"/>
          </a:gradFill>
          <a:ln w="31680">
            <a:solidFill>
              <a:srgbClr val="FFFFFF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wrap="none" anchor="ctr"/>
          <a:lstStyle/>
          <a:p>
            <a:endParaRPr lang="sl-SI"/>
          </a:p>
        </p:txBody>
      </p:sp>
      <p:pic>
        <p:nvPicPr>
          <p:cNvPr id="2054" name="Picture 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2" t="4285" r="11469" b="-3384"/>
          <a:stretch>
            <a:fillRect/>
          </a:stretch>
        </p:blipFill>
        <p:spPr bwMode="auto">
          <a:xfrm>
            <a:off x="-15875" y="25400"/>
            <a:ext cx="2214563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055" name="Picture 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12700"/>
            <a:ext cx="15906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169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Kliknite za urejanje oblike naslova</a:t>
            </a:r>
          </a:p>
        </p:txBody>
      </p:sp>
      <p:sp>
        <p:nvSpPr>
          <p:cNvPr id="205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16900" cy="451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Kliknite za urejanje oblike orisa</a:t>
            </a:r>
          </a:p>
          <a:p>
            <a:pPr lvl="1"/>
            <a:r>
              <a:rPr lang="en-GB" smtClean="0"/>
              <a:t>Druga raven orisa</a:t>
            </a:r>
          </a:p>
          <a:p>
            <a:pPr lvl="2"/>
            <a:r>
              <a:rPr lang="en-GB" smtClean="0"/>
              <a:t>Tretja raven orisa</a:t>
            </a:r>
          </a:p>
          <a:p>
            <a:pPr lvl="3"/>
            <a:r>
              <a:rPr lang="en-GB" smtClean="0"/>
              <a:t>Četrta raven orisa</a:t>
            </a:r>
          </a:p>
          <a:p>
            <a:pPr lvl="4"/>
            <a:r>
              <a:rPr lang="en-GB" smtClean="0"/>
              <a:t>Peta raven orisa</a:t>
            </a:r>
          </a:p>
          <a:p>
            <a:pPr lvl="4"/>
            <a:r>
              <a:rPr lang="en-GB" smtClean="0"/>
              <a:t>Šesta raven orisa</a:t>
            </a:r>
          </a:p>
          <a:p>
            <a:pPr lvl="4"/>
            <a:r>
              <a:rPr lang="en-GB" smtClean="0"/>
              <a:t>Sedma raven orisa</a:t>
            </a:r>
          </a:p>
          <a:p>
            <a:pPr lvl="4"/>
            <a:r>
              <a:rPr lang="en-GB" smtClean="0"/>
              <a:t>Osma raven orisa</a:t>
            </a:r>
          </a:p>
          <a:p>
            <a:pPr lvl="4"/>
            <a:r>
              <a:rPr lang="en-GB" smtClean="0"/>
              <a:t>Deveta raven orisa</a:t>
            </a:r>
          </a:p>
        </p:txBody>
      </p:sp>
      <p:pic>
        <p:nvPicPr>
          <p:cNvPr id="2058" name="Picture 1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9" name="Oval 1"/>
          <p:cNvSpPr>
            <a:spLocks noChangeArrowheads="1"/>
          </p:cNvSpPr>
          <p:nvPr/>
        </p:nvSpPr>
        <p:spPr bwMode="auto">
          <a:xfrm>
            <a:off x="-111125" y="6353175"/>
            <a:ext cx="889000" cy="814388"/>
          </a:xfrm>
          <a:prstGeom prst="ellipse">
            <a:avLst/>
          </a:prstGeom>
          <a:solidFill>
            <a:srgbClr val="376092"/>
          </a:solidFill>
          <a:ln w="38160">
            <a:solidFill>
              <a:srgbClr val="FFFFFF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wrap="none" anchor="ctr"/>
          <a:lstStyle/>
          <a:p>
            <a:endParaRPr lang="sl-SI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6643688"/>
            <a:ext cx="674688" cy="214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buClr>
                <a:srgbClr val="FFFFFF"/>
              </a:buClr>
              <a:buFont typeface="Tahoma" pitchFamily="34" charset="0"/>
              <a:buNone/>
              <a:defRPr/>
            </a:pPr>
            <a:r>
              <a:rPr lang="en-GB" sz="8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Stran | </a:t>
            </a:r>
            <a:fld id="{A3B8BA83-190F-40D5-A178-5ECDA06E4E23}" type="slidenum">
              <a:rPr lang="en-GB" sz="8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pPr eaLnBrk="1" hangingPunct="1">
                <a:lnSpc>
                  <a:spcPct val="100000"/>
                </a:lnSpc>
                <a:buClr>
                  <a:srgbClr val="FFFFFF"/>
                </a:buClr>
                <a:buFont typeface="Tahoma" pitchFamily="34" charset="0"/>
                <a:buNone/>
                <a:defRPr/>
              </a:pPr>
              <a:t>‹#›</a:t>
            </a:fld>
            <a:endParaRPr lang="en-GB" sz="80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2061" name="Pravokotnik 1"/>
          <p:cNvSpPr>
            <a:spLocks noChangeArrowheads="1"/>
          </p:cNvSpPr>
          <p:nvPr userDrawn="1"/>
        </p:nvSpPr>
        <p:spPr bwMode="auto">
          <a:xfrm>
            <a:off x="468313" y="25400"/>
            <a:ext cx="2159000" cy="5238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pic>
        <p:nvPicPr>
          <p:cNvPr id="2062" name="Slika 2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13" y="44450"/>
            <a:ext cx="2151062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331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txStyles>
    <p:titleStyle>
      <a:lvl1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2pPr>
      <a:lvl3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3pPr>
      <a:lvl4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4pPr>
      <a:lvl5pPr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5pPr>
      <a:lvl6pPr marL="4572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6pPr>
      <a:lvl7pPr marL="9144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7pPr>
      <a:lvl8pPr marL="13716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8pPr>
      <a:lvl9pPr marL="1828800" algn="ctr" defTabSz="449263" rtl="0" eaLnBrk="0" fontAlgn="base" hangingPunct="0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30200" indent="-330200" algn="l" defTabSz="449263" rtl="0" eaLnBrk="0" fontAlgn="base" hangingPunct="0">
        <a:lnSpc>
          <a:spcPct val="106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30250" indent="-273050" algn="l" defTabSz="449263" rtl="0" eaLnBrk="0" fontAlgn="base" hangingPunct="0">
        <a:lnSpc>
          <a:spcPct val="106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lnSpc>
          <a:spcPct val="106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eaLnBrk="0" fontAlgn="base" hangingPunct="0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44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2.xml"/><Relationship Id="rId4" Type="http://schemas.openxmlformats.org/officeDocument/2006/relationships/slide" Target="slide2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9.xml"/><Relationship Id="rId3" Type="http://schemas.openxmlformats.org/officeDocument/2006/relationships/diagramLayout" Target="../diagrams/layout18.xml"/><Relationship Id="rId7" Type="http://schemas.openxmlformats.org/officeDocument/2006/relationships/diagramData" Target="../diagrams/data19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8.xml"/><Relationship Id="rId11" Type="http://schemas.microsoft.com/office/2007/relationships/diagramDrawing" Target="../diagrams/drawing19.xml"/><Relationship Id="rId5" Type="http://schemas.openxmlformats.org/officeDocument/2006/relationships/diagramColors" Target="../diagrams/colors18.xml"/><Relationship Id="rId10" Type="http://schemas.openxmlformats.org/officeDocument/2006/relationships/diagramColors" Target="../diagrams/colors19.xml"/><Relationship Id="rId4" Type="http://schemas.openxmlformats.org/officeDocument/2006/relationships/diagramQuickStyle" Target="../diagrams/quickStyle18.xml"/><Relationship Id="rId9" Type="http://schemas.openxmlformats.org/officeDocument/2006/relationships/diagramQuickStyle" Target="../diagrams/quickStyle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6.xml"/><Relationship Id="rId5" Type="http://schemas.openxmlformats.org/officeDocument/2006/relationships/slide" Target="slide32.xml"/><Relationship Id="rId4" Type="http://schemas.openxmlformats.org/officeDocument/2006/relationships/slide" Target="slide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9.xml"/><Relationship Id="rId3" Type="http://schemas.openxmlformats.org/officeDocument/2006/relationships/slide" Target="slide22.xml"/><Relationship Id="rId7" Type="http://schemas.openxmlformats.org/officeDocument/2006/relationships/slide" Target="slide38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6.xml"/><Relationship Id="rId5" Type="http://schemas.openxmlformats.org/officeDocument/2006/relationships/slide" Target="slide32.xml"/><Relationship Id="rId4" Type="http://schemas.openxmlformats.org/officeDocument/2006/relationships/slide" Target="slide2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39.xml"/><Relationship Id="rId3" Type="http://schemas.openxmlformats.org/officeDocument/2006/relationships/slide" Target="slide22.xml"/><Relationship Id="rId7" Type="http://schemas.openxmlformats.org/officeDocument/2006/relationships/slide" Target="slide38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6.xml"/><Relationship Id="rId11" Type="http://schemas.openxmlformats.org/officeDocument/2006/relationships/slide" Target="slide43.xml"/><Relationship Id="rId5" Type="http://schemas.openxmlformats.org/officeDocument/2006/relationships/slide" Target="slide32.xml"/><Relationship Id="rId10" Type="http://schemas.openxmlformats.org/officeDocument/2006/relationships/slide" Target="slide42.xml"/><Relationship Id="rId4" Type="http://schemas.openxmlformats.org/officeDocument/2006/relationships/slide" Target="slide28.xml"/><Relationship Id="rId9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39.xml"/><Relationship Id="rId3" Type="http://schemas.openxmlformats.org/officeDocument/2006/relationships/slide" Target="slide22.xml"/><Relationship Id="rId7" Type="http://schemas.openxmlformats.org/officeDocument/2006/relationships/slide" Target="slide38.xml"/><Relationship Id="rId12" Type="http://schemas.openxmlformats.org/officeDocument/2006/relationships/slide" Target="slide35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6.xml"/><Relationship Id="rId11" Type="http://schemas.openxmlformats.org/officeDocument/2006/relationships/slide" Target="slide43.xml"/><Relationship Id="rId5" Type="http://schemas.openxmlformats.org/officeDocument/2006/relationships/slide" Target="slide32.xml"/><Relationship Id="rId10" Type="http://schemas.openxmlformats.org/officeDocument/2006/relationships/slide" Target="slide42.xml"/><Relationship Id="rId4" Type="http://schemas.openxmlformats.org/officeDocument/2006/relationships/slide" Target="slide28.xml"/><Relationship Id="rId9" Type="http://schemas.openxmlformats.org/officeDocument/2006/relationships/slide" Target="slide4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39.xml"/><Relationship Id="rId3" Type="http://schemas.openxmlformats.org/officeDocument/2006/relationships/slide" Target="slide22.xml"/><Relationship Id="rId7" Type="http://schemas.openxmlformats.org/officeDocument/2006/relationships/slide" Target="slide38.xml"/><Relationship Id="rId12" Type="http://schemas.openxmlformats.org/officeDocument/2006/relationships/slide" Target="slide35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6.xml"/><Relationship Id="rId11" Type="http://schemas.openxmlformats.org/officeDocument/2006/relationships/slide" Target="slide43.xml"/><Relationship Id="rId5" Type="http://schemas.openxmlformats.org/officeDocument/2006/relationships/slide" Target="slide32.xml"/><Relationship Id="rId10" Type="http://schemas.openxmlformats.org/officeDocument/2006/relationships/slide" Target="slide42.xml"/><Relationship Id="rId4" Type="http://schemas.openxmlformats.org/officeDocument/2006/relationships/slide" Target="slide28.xml"/><Relationship Id="rId9" Type="http://schemas.openxmlformats.org/officeDocument/2006/relationships/slide" Target="slide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71600" y="3044552"/>
            <a:ext cx="7772400" cy="1470025"/>
          </a:xfrm>
        </p:spPr>
        <p:txBody>
          <a:bodyPr/>
          <a:lstStyle/>
          <a:p>
            <a:r>
              <a:rPr lang="sl-SI" dirty="0" err="1" smtClean="0"/>
              <a:t>eZdravje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691680" y="4124672"/>
            <a:ext cx="6400800" cy="1752600"/>
          </a:xfrm>
        </p:spPr>
        <p:txBody>
          <a:bodyPr/>
          <a:lstStyle/>
          <a:p>
            <a:endParaRPr lang="sl-SI" sz="2400" dirty="0" smtClean="0"/>
          </a:p>
          <a:p>
            <a:r>
              <a:rPr lang="sl-SI" sz="2400" smtClean="0"/>
              <a:t>Mag. Katarina Kralj</a:t>
            </a:r>
            <a:endParaRPr lang="sl-SI" sz="2400" dirty="0"/>
          </a:p>
          <a:p>
            <a:r>
              <a:rPr lang="sl-SI" sz="1800" dirty="0" smtClean="0"/>
              <a:t>Sektor za </a:t>
            </a:r>
            <a:r>
              <a:rPr lang="sl-SI" sz="1800" dirty="0" err="1" smtClean="0"/>
              <a:t>eZdravje</a:t>
            </a:r>
            <a:r>
              <a:rPr lang="sl-SI" sz="1800" dirty="0" smtClean="0"/>
              <a:t>, Ministrstvo za zdravje</a:t>
            </a:r>
            <a:endParaRPr lang="sl-SI" sz="1800" dirty="0"/>
          </a:p>
        </p:txBody>
      </p:sp>
      <p:sp>
        <p:nvSpPr>
          <p:cNvPr id="4" name="AutoShape 2" descr="http://www.iju2014.si/Images/KeyVisual/konferenc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9892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otnik 21"/>
          <p:cNvSpPr/>
          <p:nvPr/>
        </p:nvSpPr>
        <p:spPr bwMode="auto">
          <a:xfrm>
            <a:off x="0" y="6309320"/>
            <a:ext cx="1475656" cy="7200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3" name="Pravokotnik 2"/>
          <p:cNvSpPr/>
          <p:nvPr/>
        </p:nvSpPr>
        <p:spPr bwMode="auto">
          <a:xfrm>
            <a:off x="0" y="-77192"/>
            <a:ext cx="9144000" cy="1628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" name="Zaobljeni pravokotnik 4"/>
          <p:cNvSpPr/>
          <p:nvPr/>
        </p:nvSpPr>
        <p:spPr>
          <a:xfrm>
            <a:off x="539552" y="6302167"/>
            <a:ext cx="835292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err="1" smtClean="0"/>
              <a:t>zNET</a:t>
            </a:r>
            <a:endParaRPr lang="sl-SI" dirty="0"/>
          </a:p>
        </p:txBody>
      </p:sp>
      <p:sp>
        <p:nvSpPr>
          <p:cNvPr id="6" name="Elipsa 5"/>
          <p:cNvSpPr/>
          <p:nvPr/>
        </p:nvSpPr>
        <p:spPr>
          <a:xfrm>
            <a:off x="611560" y="5436901"/>
            <a:ext cx="8208912" cy="764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Interoperabilna hrbtenica</a:t>
            </a:r>
            <a:endParaRPr lang="sl-SI" dirty="0"/>
          </a:p>
        </p:txBody>
      </p:sp>
      <p:sp>
        <p:nvSpPr>
          <p:cNvPr id="8" name="Elipsa 7"/>
          <p:cNvSpPr/>
          <p:nvPr/>
        </p:nvSpPr>
        <p:spPr>
          <a:xfrm>
            <a:off x="2526928" y="4994565"/>
            <a:ext cx="4464496" cy="76440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Centralni register podatkov o pacientih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5959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260648"/>
            <a:ext cx="8998644" cy="1133475"/>
          </a:xfrm>
        </p:spPr>
        <p:txBody>
          <a:bodyPr/>
          <a:lstStyle/>
          <a:p>
            <a:r>
              <a:rPr lang="sl-SI" dirty="0" smtClean="0"/>
              <a:t>Centralni register podatkov o pacientu</a:t>
            </a:r>
            <a:endParaRPr lang="sl-SI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6326130"/>
              </p:ext>
            </p:extLst>
          </p:nvPr>
        </p:nvGraphicFramePr>
        <p:xfrm>
          <a:off x="457200" y="1196752"/>
          <a:ext cx="8216900" cy="5328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19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008" y="404664"/>
            <a:ext cx="8244408" cy="864096"/>
          </a:xfrm>
        </p:spPr>
        <p:txBody>
          <a:bodyPr/>
          <a:lstStyle/>
          <a:p>
            <a:r>
              <a:rPr lang="sl-SI" dirty="0" smtClean="0"/>
              <a:t>Povzetek podatkov o pacientu 1</a:t>
            </a:r>
            <a:endParaRPr lang="sl-SI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83077880"/>
              </p:ext>
            </p:extLst>
          </p:nvPr>
        </p:nvGraphicFramePr>
        <p:xfrm>
          <a:off x="251520" y="1124744"/>
          <a:ext cx="8568952" cy="5488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185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008" y="404664"/>
            <a:ext cx="8244408" cy="864096"/>
          </a:xfrm>
        </p:spPr>
        <p:txBody>
          <a:bodyPr/>
          <a:lstStyle/>
          <a:p>
            <a:r>
              <a:rPr lang="sl-SI" dirty="0" smtClean="0"/>
              <a:t>Povzetek podatkov o pacientu 2</a:t>
            </a:r>
            <a:endParaRPr lang="sl-SI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99985718"/>
              </p:ext>
            </p:extLst>
          </p:nvPr>
        </p:nvGraphicFramePr>
        <p:xfrm>
          <a:off x="251520" y="1124744"/>
          <a:ext cx="8568952" cy="5488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003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008" y="404664"/>
            <a:ext cx="8244408" cy="864096"/>
          </a:xfrm>
        </p:spPr>
        <p:txBody>
          <a:bodyPr/>
          <a:lstStyle/>
          <a:p>
            <a:r>
              <a:rPr lang="sl-SI" dirty="0" smtClean="0"/>
              <a:t>Povzetek podatkov o pacientu 3</a:t>
            </a:r>
            <a:endParaRPr lang="sl-SI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55881643"/>
              </p:ext>
            </p:extLst>
          </p:nvPr>
        </p:nvGraphicFramePr>
        <p:xfrm>
          <a:off x="251520" y="1124744"/>
          <a:ext cx="856895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354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008" y="404664"/>
            <a:ext cx="8244408" cy="864096"/>
          </a:xfrm>
        </p:spPr>
        <p:txBody>
          <a:bodyPr/>
          <a:lstStyle/>
          <a:p>
            <a:r>
              <a:rPr lang="sl-SI" dirty="0" smtClean="0"/>
              <a:t>Povzetek podatkov o pacientu 3</a:t>
            </a:r>
            <a:endParaRPr lang="sl-SI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51087630"/>
              </p:ext>
            </p:extLst>
          </p:nvPr>
        </p:nvGraphicFramePr>
        <p:xfrm>
          <a:off x="251520" y="908720"/>
          <a:ext cx="8568952" cy="5979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58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936104"/>
          </a:xfrm>
        </p:spPr>
        <p:txBody>
          <a:bodyPr/>
          <a:lstStyle/>
          <a:p>
            <a:pPr algn="l"/>
            <a:r>
              <a:rPr lang="sl-SI" sz="2800" dirty="0" smtClean="0"/>
              <a:t>Centralni register podatkov o pacientih in IH</a:t>
            </a:r>
            <a:endParaRPr lang="en-US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2019285"/>
              </p:ext>
            </p:extLst>
          </p:nvPr>
        </p:nvGraphicFramePr>
        <p:xfrm>
          <a:off x="10344" y="1086236"/>
          <a:ext cx="9133656" cy="5282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7" r="4336" b="16519"/>
          <a:stretch/>
        </p:blipFill>
        <p:spPr>
          <a:xfrm>
            <a:off x="7850684" y="2996952"/>
            <a:ext cx="1257820" cy="1282785"/>
          </a:xfrm>
          <a:prstGeom prst="rect">
            <a:avLst/>
          </a:prstGeom>
        </p:spPr>
      </p:pic>
      <p:pic>
        <p:nvPicPr>
          <p:cNvPr id="8" name="Picture 2" descr="http://netlabelsnews.org/wp-content/uploads/2013/07/file-sharing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1455845" cy="124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40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34952"/>
            <a:ext cx="8216900" cy="1133475"/>
          </a:xfrm>
        </p:spPr>
        <p:txBody>
          <a:bodyPr/>
          <a:lstStyle/>
          <a:p>
            <a:pPr algn="l"/>
            <a:r>
              <a:rPr lang="sl-SI" sz="3200" dirty="0" smtClean="0"/>
              <a:t>Dokumenti, ki se vodijo v CRPP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3026065"/>
              </p:ext>
            </p:extLst>
          </p:nvPr>
        </p:nvGraphicFramePr>
        <p:xfrm>
          <a:off x="179512" y="1196752"/>
          <a:ext cx="885698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738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5497" y="273052"/>
            <a:ext cx="8216900" cy="1133475"/>
          </a:xfrm>
          <a:noFill/>
          <a:ln w="9525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algn="l" eaLnBrk="1" hangingPunct="1">
              <a:lnSpc>
                <a:spcPct val="100000"/>
              </a:lnSpc>
              <a:buClr>
                <a:srgbClr val="17375E"/>
              </a:buClr>
              <a:buFont typeface="Tahom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 b="1" kern="1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PRIMER UPORABE</a:t>
            </a:r>
            <a:endParaRPr lang="en-US" sz="2800" b="1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409352586"/>
              </p:ext>
            </p:extLst>
          </p:nvPr>
        </p:nvGraphicFramePr>
        <p:xfrm>
          <a:off x="142337" y="1095555"/>
          <a:ext cx="8822152" cy="5042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026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755" y="1124744"/>
            <a:ext cx="9191755" cy="5713536"/>
          </a:xfrm>
          <a:prstGeom prst="rect">
            <a:avLst/>
          </a:prstGeom>
        </p:spPr>
      </p:pic>
      <p:sp>
        <p:nvSpPr>
          <p:cNvPr id="154627" name="Text Box 3"/>
          <p:cNvSpPr txBox="1">
            <a:spLocks noChangeArrowheads="1"/>
          </p:cNvSpPr>
          <p:nvPr/>
        </p:nvSpPr>
        <p:spPr bwMode="auto">
          <a:xfrm>
            <a:off x="5642" y="252413"/>
            <a:ext cx="8496300" cy="1128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buClr>
                <a:srgbClr val="17375E"/>
              </a:buClr>
              <a:buFont typeface="Tahoma" pitchFamily="34" charset="0"/>
              <a:buNone/>
              <a:defRPr/>
            </a:pPr>
            <a:r>
              <a:rPr lang="sl-SI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PREGLED UPORABE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6538" y="1241427"/>
            <a:ext cx="88699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54061"/>
              </a:buClr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Skupaj na voljo 1.700.000 kliničnih dokumentov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54061"/>
              </a:buClr>
            </a:pP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</a:rPr>
              <a:t>za 260.000 pacientov</a:t>
            </a:r>
            <a:endParaRPr lang="sl-SI" sz="2800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503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548679"/>
            <a:ext cx="8278564" cy="576065"/>
          </a:xfrm>
        </p:spPr>
        <p:txBody>
          <a:bodyPr/>
          <a:lstStyle/>
          <a:p>
            <a:r>
              <a:rPr lang="sl-SI" dirty="0" smtClean="0"/>
              <a:t>Izhodišča ob izvedbi projekta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5643563" y="2143125"/>
            <a:ext cx="3359150" cy="4214813"/>
          </a:xfrm>
          <a:prstGeom prst="roundRect">
            <a:avLst>
              <a:gd name="adj" fmla="val 4484"/>
            </a:avLst>
          </a:prstGeom>
          <a:solidFill>
            <a:srgbClr val="96E696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sl-SI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Pričakovanja državljanov</a:t>
            </a:r>
          </a:p>
        </p:txBody>
      </p:sp>
      <p:sp>
        <p:nvSpPr>
          <p:cNvPr id="5" name="Freeform 9"/>
          <p:cNvSpPr>
            <a:spLocks/>
          </p:cNvSpPr>
          <p:nvPr/>
        </p:nvSpPr>
        <p:spPr bwMode="gray">
          <a:xfrm flipH="1">
            <a:off x="4776788" y="1928813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4AD24A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Freeform 7"/>
          <p:cNvSpPr>
            <a:spLocks/>
          </p:cNvSpPr>
          <p:nvPr/>
        </p:nvSpPr>
        <p:spPr bwMode="gray">
          <a:xfrm>
            <a:off x="3500438" y="1928813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7" name="Zaobljeni pravokotnik 43"/>
          <p:cNvSpPr/>
          <p:nvPr/>
        </p:nvSpPr>
        <p:spPr>
          <a:xfrm>
            <a:off x="285750" y="2714625"/>
            <a:ext cx="3071813" cy="5715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l-SI" sz="1300" i="1">
                <a:solidFill>
                  <a:schemeClr val="tx1"/>
                </a:solidFill>
                <a:latin typeface="Tahoma" pitchFamily="34" charset="0"/>
              </a:rPr>
              <a:t>Obvladovanje velike količine zdravstvenih informacij</a:t>
            </a:r>
          </a:p>
        </p:txBody>
      </p:sp>
      <p:sp>
        <p:nvSpPr>
          <p:cNvPr id="8" name="Zaobljeni pravokotnik 44"/>
          <p:cNvSpPr/>
          <p:nvPr/>
        </p:nvSpPr>
        <p:spPr>
          <a:xfrm>
            <a:off x="285750" y="3357563"/>
            <a:ext cx="3071813" cy="5715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l-SI" sz="1300" i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Potreba po zagotavljanju najboljših zdravstvenih storitev</a:t>
            </a:r>
          </a:p>
        </p:txBody>
      </p:sp>
      <p:sp>
        <p:nvSpPr>
          <p:cNvPr id="9" name="Zaobljeni pravokotnik 45"/>
          <p:cNvSpPr/>
          <p:nvPr/>
        </p:nvSpPr>
        <p:spPr>
          <a:xfrm>
            <a:off x="285750" y="4000500"/>
            <a:ext cx="3071813" cy="785813"/>
          </a:xfrm>
          <a:prstGeom prst="roundRect">
            <a:avLst>
              <a:gd name="adj" fmla="val 11018"/>
            </a:avLst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l-SI" sz="1300" i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Problemi pri uravnavanju investicij v tehnologijo in z investicijami v velike organizacijske spremembe</a:t>
            </a:r>
          </a:p>
        </p:txBody>
      </p:sp>
      <p:sp>
        <p:nvSpPr>
          <p:cNvPr id="10" name="Zaobljeni pravokotnik 46"/>
          <p:cNvSpPr/>
          <p:nvPr/>
        </p:nvSpPr>
        <p:spPr>
          <a:xfrm>
            <a:off x="285750" y="4867275"/>
            <a:ext cx="3071813" cy="5715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l-SI" sz="1300" i="1">
                <a:solidFill>
                  <a:schemeClr val="tx1"/>
                </a:solidFill>
                <a:latin typeface="Tahoma" pitchFamily="34" charset="0"/>
              </a:rPr>
              <a:t>Povečana mobilnost prebivalstva in zdravstvenih strokovnjakov</a:t>
            </a:r>
          </a:p>
        </p:txBody>
      </p:sp>
      <p:sp>
        <p:nvSpPr>
          <p:cNvPr id="11" name="Zaobljeni pravokotnik 47"/>
          <p:cNvSpPr/>
          <p:nvPr/>
        </p:nvSpPr>
        <p:spPr>
          <a:xfrm>
            <a:off x="285750" y="5500688"/>
            <a:ext cx="3071813" cy="5715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l-SI" sz="1300" i="1">
                <a:solidFill>
                  <a:schemeClr val="tx1"/>
                </a:solidFill>
                <a:latin typeface="Tahoma" pitchFamily="34" charset="0"/>
              </a:rPr>
              <a:t>Višja pričakovanja po vse višji ravni zdravstvenih storitev</a:t>
            </a:r>
          </a:p>
        </p:txBody>
      </p:sp>
      <p:sp>
        <p:nvSpPr>
          <p:cNvPr id="12" name="Zaobljeni pravokotnik 48"/>
          <p:cNvSpPr/>
          <p:nvPr/>
        </p:nvSpPr>
        <p:spPr>
          <a:xfrm>
            <a:off x="5786438" y="2643188"/>
            <a:ext cx="3071812" cy="357187"/>
          </a:xfrm>
          <a:prstGeom prst="roundRect">
            <a:avLst/>
          </a:prstGeom>
          <a:solidFill>
            <a:srgbClr val="30BE30"/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sl-SI" sz="1300" i="1">
                <a:solidFill>
                  <a:schemeClr val="tx1"/>
                </a:solidFill>
                <a:latin typeface="Tahoma" pitchFamily="34" charset="0"/>
              </a:rPr>
              <a:t>Ohranjanje solidarnosti</a:t>
            </a:r>
            <a:endParaRPr lang="en-US" sz="1300" i="1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Zaobljeni pravokotnik 49"/>
          <p:cNvSpPr/>
          <p:nvPr/>
        </p:nvSpPr>
        <p:spPr>
          <a:xfrm>
            <a:off x="5786438" y="3071813"/>
            <a:ext cx="3071812" cy="500062"/>
          </a:xfrm>
          <a:prstGeom prst="roundRect">
            <a:avLst/>
          </a:prstGeom>
          <a:solidFill>
            <a:srgbClr val="30BE30"/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sl-SI" sz="1300" i="1">
                <a:solidFill>
                  <a:schemeClr val="tx1"/>
                </a:solidFill>
                <a:latin typeface="Tahoma" pitchFamily="34" charset="0"/>
              </a:rPr>
              <a:t>Boljša dostopnost do informacij in zdravstvenih storitev</a:t>
            </a:r>
            <a:endParaRPr lang="en-US" sz="1300" i="1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4" name="Zaobljeni pravokotnik 51"/>
          <p:cNvSpPr/>
          <p:nvPr/>
        </p:nvSpPr>
        <p:spPr>
          <a:xfrm>
            <a:off x="5786438" y="3643313"/>
            <a:ext cx="3071812" cy="357187"/>
          </a:xfrm>
          <a:prstGeom prst="roundRect">
            <a:avLst/>
          </a:prstGeom>
          <a:solidFill>
            <a:srgbClr val="30BE30"/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sl-SI" sz="1300" i="1">
                <a:solidFill>
                  <a:schemeClr val="tx1"/>
                </a:solidFill>
                <a:latin typeface="Tahoma" pitchFamily="34" charset="0"/>
              </a:rPr>
              <a:t>Novi programi zdravstvenih storitev</a:t>
            </a:r>
            <a:endParaRPr lang="en-US" sz="1300" i="1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5" name="Zaobljeni pravokotnik 52"/>
          <p:cNvSpPr/>
          <p:nvPr/>
        </p:nvSpPr>
        <p:spPr>
          <a:xfrm>
            <a:off x="5786438" y="4071938"/>
            <a:ext cx="3071812" cy="357187"/>
          </a:xfrm>
          <a:prstGeom prst="roundRect">
            <a:avLst/>
          </a:prstGeom>
          <a:solidFill>
            <a:srgbClr val="30BE30"/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sl-SI" sz="1300" i="1">
                <a:solidFill>
                  <a:schemeClr val="tx1"/>
                </a:solidFill>
                <a:latin typeface="Tahoma" pitchFamily="34" charset="0"/>
              </a:rPr>
              <a:t>Večja možnost izbire</a:t>
            </a:r>
            <a:endParaRPr lang="en-US" sz="1300" i="1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6" name="Zaobljeni pravokotnik 53"/>
          <p:cNvSpPr/>
          <p:nvPr/>
        </p:nvSpPr>
        <p:spPr>
          <a:xfrm>
            <a:off x="5786438" y="4500563"/>
            <a:ext cx="3071812" cy="500062"/>
          </a:xfrm>
          <a:prstGeom prst="roundRect">
            <a:avLst/>
          </a:prstGeom>
          <a:solidFill>
            <a:srgbClr val="30BE30"/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sl-SI" sz="1300" i="1">
                <a:solidFill>
                  <a:schemeClr val="tx1"/>
                </a:solidFill>
                <a:latin typeface="Tahoma" pitchFamily="34" charset="0"/>
              </a:rPr>
              <a:t>Izboljšana odzivnost izvajalcev zdravstvenih storitev</a:t>
            </a:r>
            <a:endParaRPr lang="en-US" sz="1300" i="1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7" name="Zaobljeni pravokotnik 54"/>
          <p:cNvSpPr/>
          <p:nvPr/>
        </p:nvSpPr>
        <p:spPr>
          <a:xfrm>
            <a:off x="5786438" y="5072063"/>
            <a:ext cx="3071812" cy="500062"/>
          </a:xfrm>
          <a:prstGeom prst="roundRect">
            <a:avLst/>
          </a:prstGeom>
          <a:solidFill>
            <a:srgbClr val="30BE30"/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sl-SI" sz="1300" i="1">
                <a:solidFill>
                  <a:schemeClr val="tx1"/>
                </a:solidFill>
                <a:latin typeface="Tahoma" pitchFamily="34" charset="0"/>
              </a:rPr>
              <a:t>Izboljšana kakovost in varnost zdravstvenih storitev</a:t>
            </a:r>
            <a:endParaRPr lang="en-US" sz="1300" i="1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8" name="Zaobljeni pravokotnik 55"/>
          <p:cNvSpPr/>
          <p:nvPr/>
        </p:nvSpPr>
        <p:spPr>
          <a:xfrm>
            <a:off x="5786438" y="5643563"/>
            <a:ext cx="3071812" cy="500062"/>
          </a:xfrm>
          <a:prstGeom prst="roundRect">
            <a:avLst/>
          </a:prstGeom>
          <a:solidFill>
            <a:srgbClr val="30BE30"/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sl-SI" sz="1300" i="1">
                <a:solidFill>
                  <a:schemeClr val="tx1"/>
                </a:solidFill>
                <a:latin typeface="Tahoma" pitchFamily="34" charset="0"/>
              </a:rPr>
              <a:t>Večja soudeležba pri odločanju v okviru zdravstvenega sistema</a:t>
            </a:r>
            <a:endParaRPr lang="en-US" sz="1300" i="1">
              <a:solidFill>
                <a:schemeClr val="tx1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94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5497" y="273052"/>
            <a:ext cx="8216900" cy="1133475"/>
          </a:xfrm>
          <a:noFill/>
          <a:ln w="9525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algn="l" eaLnBrk="1" hangingPunct="1">
              <a:lnSpc>
                <a:spcPct val="100000"/>
              </a:lnSpc>
              <a:buClr>
                <a:srgbClr val="17375E"/>
              </a:buClr>
              <a:buFont typeface="Tahom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sl-SI" sz="2800" b="1" kern="1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KDAJ?</a:t>
            </a:r>
            <a:endParaRPr lang="en-US" sz="2800" b="1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74956477"/>
              </p:ext>
            </p:extLst>
          </p:nvPr>
        </p:nvGraphicFramePr>
        <p:xfrm>
          <a:off x="142337" y="1095555"/>
          <a:ext cx="8822152" cy="5042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453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otnik 21"/>
          <p:cNvSpPr/>
          <p:nvPr/>
        </p:nvSpPr>
        <p:spPr bwMode="auto">
          <a:xfrm>
            <a:off x="0" y="6309320"/>
            <a:ext cx="1475656" cy="7200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3" name="Pravokotnik 2"/>
          <p:cNvSpPr/>
          <p:nvPr/>
        </p:nvSpPr>
        <p:spPr bwMode="auto">
          <a:xfrm>
            <a:off x="0" y="-77192"/>
            <a:ext cx="9144000" cy="1628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" name="Zaobljeni pravokotnik 4"/>
          <p:cNvSpPr/>
          <p:nvPr/>
        </p:nvSpPr>
        <p:spPr>
          <a:xfrm>
            <a:off x="539552" y="6021288"/>
            <a:ext cx="835292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err="1" smtClean="0"/>
              <a:t>zNET</a:t>
            </a:r>
            <a:endParaRPr lang="sl-SI" dirty="0"/>
          </a:p>
        </p:txBody>
      </p:sp>
      <p:sp>
        <p:nvSpPr>
          <p:cNvPr id="6" name="Elipsa 5">
            <a:hlinkClick r:id="rId2" action="ppaction://hlinksldjump"/>
          </p:cNvPr>
          <p:cNvSpPr/>
          <p:nvPr/>
        </p:nvSpPr>
        <p:spPr>
          <a:xfrm>
            <a:off x="568400" y="4885807"/>
            <a:ext cx="8208912" cy="10634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Interoperabilna hrbtenica</a:t>
            </a:r>
            <a:endParaRPr lang="sl-SI" dirty="0"/>
          </a:p>
        </p:txBody>
      </p:sp>
      <p:sp>
        <p:nvSpPr>
          <p:cNvPr id="7" name="Elipsa 6">
            <a:hlinkClick r:id="rId3" action="ppaction://hlinksldjump"/>
          </p:cNvPr>
          <p:cNvSpPr/>
          <p:nvPr/>
        </p:nvSpPr>
        <p:spPr>
          <a:xfrm>
            <a:off x="1120464" y="3068960"/>
            <a:ext cx="165133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eRecept</a:t>
            </a:r>
            <a:endParaRPr lang="sl-SI" b="1" dirty="0"/>
          </a:p>
        </p:txBody>
      </p:sp>
      <p:sp>
        <p:nvSpPr>
          <p:cNvPr id="8" name="Elipsa 7"/>
          <p:cNvSpPr/>
          <p:nvPr/>
        </p:nvSpPr>
        <p:spPr>
          <a:xfrm>
            <a:off x="2526928" y="4464793"/>
            <a:ext cx="4464496" cy="76440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Centralni register podatkov o pacientih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8852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Ključni cilji </a:t>
            </a:r>
            <a:r>
              <a:rPr lang="sl-SI" dirty="0" err="1" smtClean="0"/>
              <a:t>eRecepta</a:t>
            </a:r>
            <a:endParaRPr lang="sl-SI" dirty="0"/>
          </a:p>
        </p:txBody>
      </p:sp>
      <p:graphicFrame>
        <p:nvGraphicFramePr>
          <p:cNvPr id="5" name="Ograda vsebin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4931573"/>
              </p:ext>
            </p:extLst>
          </p:nvPr>
        </p:nvGraphicFramePr>
        <p:xfrm>
          <a:off x="179512" y="1088111"/>
          <a:ext cx="8867104" cy="5293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oljeZBesedilom 3"/>
          <p:cNvSpPr txBox="1"/>
          <p:nvPr/>
        </p:nvSpPr>
        <p:spPr>
          <a:xfrm>
            <a:off x="851127" y="6490605"/>
            <a:ext cx="109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/>
              <a:t>eRecept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4703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Nadgradnje </a:t>
            </a:r>
            <a:r>
              <a:rPr lang="sl-SI" dirty="0" err="1" smtClean="0"/>
              <a:t>eRecepta</a:t>
            </a:r>
            <a:endParaRPr lang="sl-SI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83733530"/>
              </p:ext>
            </p:extLst>
          </p:nvPr>
        </p:nvGraphicFramePr>
        <p:xfrm>
          <a:off x="611560" y="1196752"/>
          <a:ext cx="842493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705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Osnovne značilnosti</a:t>
            </a: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851127" y="6490605"/>
            <a:ext cx="109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/>
              <a:t>eRecept</a:t>
            </a:r>
            <a:endParaRPr lang="sl-SI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3316299"/>
              </p:ext>
            </p:extLst>
          </p:nvPr>
        </p:nvGraphicFramePr>
        <p:xfrm>
          <a:off x="628650" y="1219200"/>
          <a:ext cx="8401050" cy="5457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318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Zakaj </a:t>
            </a:r>
            <a:r>
              <a:rPr lang="sl-SI" dirty="0" err="1" smtClean="0"/>
              <a:t>eRecept</a:t>
            </a:r>
            <a:endParaRPr lang="sl-SI" dirty="0"/>
          </a:p>
        </p:txBody>
      </p:sp>
      <p:graphicFrame>
        <p:nvGraphicFramePr>
          <p:cNvPr id="5" name="Ograda vsebin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5360770"/>
              </p:ext>
            </p:extLst>
          </p:nvPr>
        </p:nvGraphicFramePr>
        <p:xfrm>
          <a:off x="41351" y="1156839"/>
          <a:ext cx="8995145" cy="5229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PoljeZBesedilom 3"/>
          <p:cNvSpPr txBox="1"/>
          <p:nvPr/>
        </p:nvSpPr>
        <p:spPr>
          <a:xfrm>
            <a:off x="892478" y="6522700"/>
            <a:ext cx="109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/>
              <a:t>eRecept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3151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 bwMode="auto">
          <a:xfrm>
            <a:off x="0" y="6309320"/>
            <a:ext cx="1475656" cy="7200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3" name="Pravokotnik 2"/>
          <p:cNvSpPr/>
          <p:nvPr/>
        </p:nvSpPr>
        <p:spPr bwMode="auto">
          <a:xfrm>
            <a:off x="0" y="-77192"/>
            <a:ext cx="9144000" cy="1628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" name="Zaobljeni pravokotnik 4"/>
          <p:cNvSpPr/>
          <p:nvPr/>
        </p:nvSpPr>
        <p:spPr>
          <a:xfrm>
            <a:off x="539552" y="6021288"/>
            <a:ext cx="835292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err="1" smtClean="0"/>
              <a:t>zNET</a:t>
            </a:r>
            <a:endParaRPr lang="sl-SI" dirty="0"/>
          </a:p>
        </p:txBody>
      </p:sp>
      <p:sp>
        <p:nvSpPr>
          <p:cNvPr id="6" name="Elipsa 5">
            <a:hlinkClick r:id="rId2" action="ppaction://hlinksldjump"/>
          </p:cNvPr>
          <p:cNvSpPr/>
          <p:nvPr/>
        </p:nvSpPr>
        <p:spPr>
          <a:xfrm>
            <a:off x="568400" y="4813799"/>
            <a:ext cx="8208912" cy="10634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Interoperabilna hrbtenica</a:t>
            </a:r>
            <a:endParaRPr lang="sl-SI" dirty="0"/>
          </a:p>
        </p:txBody>
      </p:sp>
      <p:sp>
        <p:nvSpPr>
          <p:cNvPr id="7" name="Elipsa 6">
            <a:hlinkClick r:id="rId3" action="ppaction://hlinksldjump"/>
          </p:cNvPr>
          <p:cNvSpPr/>
          <p:nvPr/>
        </p:nvSpPr>
        <p:spPr>
          <a:xfrm>
            <a:off x="1120464" y="3068960"/>
            <a:ext cx="165133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eRecept</a:t>
            </a:r>
            <a:endParaRPr lang="sl-SI" b="1" dirty="0"/>
          </a:p>
        </p:txBody>
      </p:sp>
      <p:sp>
        <p:nvSpPr>
          <p:cNvPr id="8" name="Elipsa 7">
            <a:hlinkClick r:id="rId4" action="ppaction://hlinksldjump"/>
          </p:cNvPr>
          <p:cNvSpPr/>
          <p:nvPr/>
        </p:nvSpPr>
        <p:spPr>
          <a:xfrm>
            <a:off x="2848656" y="3068960"/>
            <a:ext cx="1795352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eNaročanje</a:t>
            </a:r>
            <a:endParaRPr lang="sl-SI" b="1" dirty="0"/>
          </a:p>
        </p:txBody>
      </p:sp>
      <p:sp>
        <p:nvSpPr>
          <p:cNvPr id="9" name="Elipsa 8"/>
          <p:cNvSpPr/>
          <p:nvPr/>
        </p:nvSpPr>
        <p:spPr>
          <a:xfrm>
            <a:off x="2526928" y="4464793"/>
            <a:ext cx="4464496" cy="76440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Centralni register podatkov o pacientih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7131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sl-SI" sz="3200" b="1" dirty="0"/>
              <a:t>Projekt eNaročanje</a:t>
            </a:r>
            <a:endParaRPr lang="en-US" sz="3200" b="1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9524210"/>
              </p:ext>
            </p:extLst>
          </p:nvPr>
        </p:nvGraphicFramePr>
        <p:xfrm>
          <a:off x="263770" y="1228725"/>
          <a:ext cx="8546123" cy="5124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304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Komponente sistema </a:t>
            </a:r>
            <a:r>
              <a:rPr lang="sl-SI" dirty="0" err="1" smtClean="0"/>
              <a:t>eNaročanje</a:t>
            </a:r>
            <a:endParaRPr lang="sl-SI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8239272"/>
              </p:ext>
            </p:extLst>
          </p:nvPr>
        </p:nvGraphicFramePr>
        <p:xfrm>
          <a:off x="457201" y="1124744"/>
          <a:ext cx="8216900" cy="5544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600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60352"/>
            <a:ext cx="8216900" cy="113347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sl-SI" sz="2800" b="1" dirty="0"/>
              <a:t>Proces eNaročanja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6884283"/>
              </p:ext>
            </p:extLst>
          </p:nvPr>
        </p:nvGraphicFramePr>
        <p:xfrm>
          <a:off x="86627" y="1186725"/>
          <a:ext cx="8820799" cy="5295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jeZBesedilom 4"/>
          <p:cNvSpPr txBox="1"/>
          <p:nvPr/>
        </p:nvSpPr>
        <p:spPr>
          <a:xfrm>
            <a:off x="851127" y="6482441"/>
            <a:ext cx="1099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eNaročanje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337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Cilji projekta </a:t>
            </a:r>
            <a:r>
              <a:rPr lang="sl-SI" dirty="0" err="1"/>
              <a:t>eZdravje</a:t>
            </a:r>
            <a:endParaRPr lang="sl-SI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70743856"/>
              </p:ext>
            </p:extLst>
          </p:nvPr>
        </p:nvGraphicFramePr>
        <p:xfrm>
          <a:off x="323528" y="1140216"/>
          <a:ext cx="856895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290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otnik 21"/>
          <p:cNvSpPr/>
          <p:nvPr/>
        </p:nvSpPr>
        <p:spPr bwMode="auto">
          <a:xfrm>
            <a:off x="0" y="6309320"/>
            <a:ext cx="1475656" cy="7200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3" name="Pravokotnik 2"/>
          <p:cNvSpPr/>
          <p:nvPr/>
        </p:nvSpPr>
        <p:spPr bwMode="auto">
          <a:xfrm>
            <a:off x="0" y="-77192"/>
            <a:ext cx="9144000" cy="1628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" name="Zaobljeni pravokotnik 4"/>
          <p:cNvSpPr/>
          <p:nvPr/>
        </p:nvSpPr>
        <p:spPr>
          <a:xfrm>
            <a:off x="539552" y="6021288"/>
            <a:ext cx="835292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err="1" smtClean="0"/>
              <a:t>zNET</a:t>
            </a:r>
            <a:endParaRPr lang="sl-SI" dirty="0"/>
          </a:p>
        </p:txBody>
      </p:sp>
      <p:sp>
        <p:nvSpPr>
          <p:cNvPr id="6" name="Elipsa 5">
            <a:hlinkClick r:id="rId2" action="ppaction://hlinksldjump"/>
          </p:cNvPr>
          <p:cNvSpPr/>
          <p:nvPr/>
        </p:nvSpPr>
        <p:spPr>
          <a:xfrm>
            <a:off x="568400" y="4813799"/>
            <a:ext cx="8208912" cy="10634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Interoperabilna hrbtenica</a:t>
            </a:r>
            <a:endParaRPr lang="sl-SI" dirty="0"/>
          </a:p>
        </p:txBody>
      </p:sp>
      <p:sp>
        <p:nvSpPr>
          <p:cNvPr id="7" name="Elipsa 6">
            <a:hlinkClick r:id="rId3" action="ppaction://hlinksldjump"/>
          </p:cNvPr>
          <p:cNvSpPr/>
          <p:nvPr/>
        </p:nvSpPr>
        <p:spPr>
          <a:xfrm>
            <a:off x="1120464" y="3068960"/>
            <a:ext cx="165133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eRecept</a:t>
            </a:r>
            <a:endParaRPr lang="sl-SI" b="1" dirty="0"/>
          </a:p>
        </p:txBody>
      </p:sp>
      <p:sp>
        <p:nvSpPr>
          <p:cNvPr id="8" name="Elipsa 7">
            <a:hlinkClick r:id="rId4" action="ppaction://hlinksldjump"/>
          </p:cNvPr>
          <p:cNvSpPr/>
          <p:nvPr/>
        </p:nvSpPr>
        <p:spPr>
          <a:xfrm>
            <a:off x="2848656" y="3068960"/>
            <a:ext cx="1795352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eNaročanje</a:t>
            </a:r>
            <a:endParaRPr lang="sl-SI" b="1" dirty="0"/>
          </a:p>
        </p:txBody>
      </p:sp>
      <p:sp>
        <p:nvSpPr>
          <p:cNvPr id="9" name="Elipsa 8">
            <a:hlinkClick r:id="rId5" action="ppaction://hlinksldjump"/>
          </p:cNvPr>
          <p:cNvSpPr/>
          <p:nvPr/>
        </p:nvSpPr>
        <p:spPr>
          <a:xfrm>
            <a:off x="4720864" y="3068960"/>
            <a:ext cx="193936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sl-SI" dirty="0" err="1" smtClean="0"/>
              <a:t>Teleradiologija</a:t>
            </a:r>
            <a:endParaRPr lang="sl-SI" dirty="0"/>
          </a:p>
        </p:txBody>
      </p:sp>
      <p:sp>
        <p:nvSpPr>
          <p:cNvPr id="10" name="Elipsa 9"/>
          <p:cNvSpPr/>
          <p:nvPr/>
        </p:nvSpPr>
        <p:spPr>
          <a:xfrm>
            <a:off x="2526928" y="4464793"/>
            <a:ext cx="4464496" cy="76440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Centralni register podatkov o pacientih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7131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1296"/>
            <a:ext cx="8216900" cy="1133475"/>
          </a:xfrm>
        </p:spPr>
        <p:txBody>
          <a:bodyPr/>
          <a:lstStyle/>
          <a:p>
            <a:pPr algn="l"/>
            <a:r>
              <a:rPr lang="sl-SI" sz="3600" dirty="0" smtClean="0"/>
              <a:t>Osnovni elementi informacijske rešitve</a:t>
            </a:r>
            <a:endParaRPr 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1081478"/>
            <a:ext cx="8115300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939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216504" cy="1340768"/>
          </a:xfrm>
        </p:spPr>
        <p:txBody>
          <a:bodyPr/>
          <a:lstStyle/>
          <a:p>
            <a:pPr algn="l"/>
            <a:r>
              <a:rPr lang="sl-SI" sz="3600" dirty="0" smtClean="0"/>
              <a:t>Različni scenariji uporabe</a:t>
            </a:r>
            <a:endParaRPr lang="en-US" sz="3600" dirty="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28734" y="1194318"/>
          <a:ext cx="8915399" cy="5233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14863624"/>
              </p:ext>
            </p:extLst>
          </p:nvPr>
        </p:nvGraphicFramePr>
        <p:xfrm>
          <a:off x="251520" y="1268760"/>
          <a:ext cx="928903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9415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otnik 21"/>
          <p:cNvSpPr/>
          <p:nvPr/>
        </p:nvSpPr>
        <p:spPr bwMode="auto">
          <a:xfrm>
            <a:off x="0" y="6309320"/>
            <a:ext cx="1475656" cy="7200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3" name="Pravokotnik 2"/>
          <p:cNvSpPr/>
          <p:nvPr/>
        </p:nvSpPr>
        <p:spPr bwMode="auto">
          <a:xfrm>
            <a:off x="0" y="-77192"/>
            <a:ext cx="9144000" cy="1628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" name="Zaobljeni pravokotnik 4"/>
          <p:cNvSpPr/>
          <p:nvPr/>
        </p:nvSpPr>
        <p:spPr>
          <a:xfrm>
            <a:off x="539552" y="6093296"/>
            <a:ext cx="835292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err="1" smtClean="0"/>
              <a:t>zNET</a:t>
            </a:r>
            <a:endParaRPr lang="sl-SI" dirty="0"/>
          </a:p>
        </p:txBody>
      </p:sp>
      <p:sp>
        <p:nvSpPr>
          <p:cNvPr id="6" name="Elipsa 5">
            <a:hlinkClick r:id="rId2" action="ppaction://hlinksldjump"/>
          </p:cNvPr>
          <p:cNvSpPr/>
          <p:nvPr/>
        </p:nvSpPr>
        <p:spPr>
          <a:xfrm>
            <a:off x="568400" y="4885807"/>
            <a:ext cx="8208912" cy="10634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Interoperabilna hrbtenica</a:t>
            </a:r>
            <a:endParaRPr lang="sl-SI" dirty="0"/>
          </a:p>
        </p:txBody>
      </p:sp>
      <p:sp>
        <p:nvSpPr>
          <p:cNvPr id="7" name="Elipsa 6">
            <a:hlinkClick r:id="rId3" action="ppaction://hlinksldjump"/>
          </p:cNvPr>
          <p:cNvSpPr/>
          <p:nvPr/>
        </p:nvSpPr>
        <p:spPr>
          <a:xfrm>
            <a:off x="1120464" y="3068960"/>
            <a:ext cx="165133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eRecept</a:t>
            </a:r>
            <a:endParaRPr lang="sl-SI" b="1" dirty="0"/>
          </a:p>
        </p:txBody>
      </p:sp>
      <p:sp>
        <p:nvSpPr>
          <p:cNvPr id="8" name="Elipsa 7">
            <a:hlinkClick r:id="rId4" action="ppaction://hlinksldjump"/>
          </p:cNvPr>
          <p:cNvSpPr/>
          <p:nvPr/>
        </p:nvSpPr>
        <p:spPr>
          <a:xfrm>
            <a:off x="2848656" y="3068960"/>
            <a:ext cx="1795352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eNaročanje</a:t>
            </a:r>
            <a:endParaRPr lang="sl-SI" b="1" dirty="0"/>
          </a:p>
        </p:txBody>
      </p:sp>
      <p:sp>
        <p:nvSpPr>
          <p:cNvPr id="9" name="Elipsa 8">
            <a:hlinkClick r:id="rId5" action="ppaction://hlinksldjump"/>
          </p:cNvPr>
          <p:cNvSpPr/>
          <p:nvPr/>
        </p:nvSpPr>
        <p:spPr>
          <a:xfrm>
            <a:off x="4720864" y="3068960"/>
            <a:ext cx="193936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sl-SI" dirty="0" err="1" smtClean="0"/>
              <a:t>Teleradiologija</a:t>
            </a:r>
            <a:endParaRPr lang="sl-SI" dirty="0"/>
          </a:p>
        </p:txBody>
      </p:sp>
      <p:sp>
        <p:nvSpPr>
          <p:cNvPr id="10" name="Elipsa 9">
            <a:hlinkClick r:id="rId6" action="ppaction://hlinksldjump"/>
          </p:cNvPr>
          <p:cNvSpPr/>
          <p:nvPr/>
        </p:nvSpPr>
        <p:spPr>
          <a:xfrm>
            <a:off x="6732240" y="3068960"/>
            <a:ext cx="163869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sl-SI" b="1" dirty="0" err="1" smtClean="0"/>
              <a:t>Telekap</a:t>
            </a:r>
            <a:endParaRPr lang="sl-SI" b="1" dirty="0"/>
          </a:p>
        </p:txBody>
      </p:sp>
      <p:sp>
        <p:nvSpPr>
          <p:cNvPr id="11" name="Elipsa 10"/>
          <p:cNvSpPr/>
          <p:nvPr/>
        </p:nvSpPr>
        <p:spPr>
          <a:xfrm>
            <a:off x="2526928" y="4464793"/>
            <a:ext cx="4464496" cy="76440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Centralni register podatkov o pacientih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5847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TeleKap</a:t>
            </a:r>
            <a:endParaRPr lang="sl-SI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3449858"/>
              </p:ext>
            </p:extLst>
          </p:nvPr>
        </p:nvGraphicFramePr>
        <p:xfrm>
          <a:off x="168216" y="1138687"/>
          <a:ext cx="8895991" cy="5451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571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1026" name="Picture 2" descr="C:\Users\kkralj\AppData\Local\Temp\notes357470\IMG_20140404_1356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551" y="260560"/>
            <a:ext cx="6363407" cy="636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91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Telekap</a:t>
            </a:r>
            <a:endParaRPr lang="sl-SI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268760"/>
            <a:ext cx="5544616" cy="5267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875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 bwMode="auto">
          <a:xfrm>
            <a:off x="0" y="-77192"/>
            <a:ext cx="9144000" cy="1628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7" name="Zaobljeni pravokotnik 16"/>
          <p:cNvSpPr/>
          <p:nvPr/>
        </p:nvSpPr>
        <p:spPr>
          <a:xfrm>
            <a:off x="971600" y="1340768"/>
            <a:ext cx="7404179" cy="295232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Zaobljeni pravokotnik 4"/>
          <p:cNvSpPr/>
          <p:nvPr/>
        </p:nvSpPr>
        <p:spPr>
          <a:xfrm>
            <a:off x="539552" y="6021288"/>
            <a:ext cx="835292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err="1" smtClean="0"/>
              <a:t>zNET</a:t>
            </a:r>
            <a:endParaRPr lang="sl-SI" dirty="0"/>
          </a:p>
        </p:txBody>
      </p:sp>
      <p:sp>
        <p:nvSpPr>
          <p:cNvPr id="6" name="Elipsa 5">
            <a:hlinkClick r:id="rId2" action="ppaction://hlinksldjump"/>
          </p:cNvPr>
          <p:cNvSpPr/>
          <p:nvPr/>
        </p:nvSpPr>
        <p:spPr>
          <a:xfrm>
            <a:off x="568400" y="4885807"/>
            <a:ext cx="8208912" cy="10634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Interoperabilna hrbtenica</a:t>
            </a:r>
            <a:endParaRPr lang="sl-SI" dirty="0"/>
          </a:p>
        </p:txBody>
      </p:sp>
      <p:sp>
        <p:nvSpPr>
          <p:cNvPr id="7" name="Elipsa 6">
            <a:hlinkClick r:id="rId3" action="ppaction://hlinksldjump"/>
          </p:cNvPr>
          <p:cNvSpPr/>
          <p:nvPr/>
        </p:nvSpPr>
        <p:spPr>
          <a:xfrm>
            <a:off x="1120464" y="3068960"/>
            <a:ext cx="165133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eRecept</a:t>
            </a:r>
            <a:endParaRPr lang="sl-SI" b="1" dirty="0"/>
          </a:p>
        </p:txBody>
      </p:sp>
      <p:sp>
        <p:nvSpPr>
          <p:cNvPr id="8" name="Elipsa 7">
            <a:hlinkClick r:id="rId4" action="ppaction://hlinksldjump"/>
          </p:cNvPr>
          <p:cNvSpPr/>
          <p:nvPr/>
        </p:nvSpPr>
        <p:spPr>
          <a:xfrm>
            <a:off x="2848656" y="3068960"/>
            <a:ext cx="1795352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eNaročanje</a:t>
            </a:r>
            <a:endParaRPr lang="sl-SI" b="1" dirty="0"/>
          </a:p>
        </p:txBody>
      </p:sp>
      <p:sp>
        <p:nvSpPr>
          <p:cNvPr id="9" name="Elipsa 8">
            <a:hlinkClick r:id="rId5" action="ppaction://hlinksldjump"/>
          </p:cNvPr>
          <p:cNvSpPr/>
          <p:nvPr/>
        </p:nvSpPr>
        <p:spPr>
          <a:xfrm>
            <a:off x="4720864" y="3068960"/>
            <a:ext cx="193936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sl-SI" dirty="0" err="1" smtClean="0"/>
              <a:t>Teleradiologija</a:t>
            </a:r>
            <a:endParaRPr lang="sl-SI" dirty="0"/>
          </a:p>
        </p:txBody>
      </p:sp>
      <p:sp>
        <p:nvSpPr>
          <p:cNvPr id="10" name="Elipsa 9">
            <a:hlinkClick r:id="rId6" action="ppaction://hlinksldjump"/>
          </p:cNvPr>
          <p:cNvSpPr/>
          <p:nvPr/>
        </p:nvSpPr>
        <p:spPr>
          <a:xfrm>
            <a:off x="6732240" y="3068960"/>
            <a:ext cx="163869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sl-SI" b="1" dirty="0" err="1" smtClean="0"/>
              <a:t>Telekap</a:t>
            </a:r>
            <a:endParaRPr lang="sl-SI" b="1" dirty="0"/>
          </a:p>
        </p:txBody>
      </p:sp>
      <p:sp>
        <p:nvSpPr>
          <p:cNvPr id="11" name="Elipsa 10"/>
          <p:cNvSpPr/>
          <p:nvPr/>
        </p:nvSpPr>
        <p:spPr>
          <a:xfrm>
            <a:off x="1061102" y="1412776"/>
            <a:ext cx="1494674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eRCO</a:t>
            </a:r>
            <a:endParaRPr lang="sl-SI" b="1" dirty="0"/>
          </a:p>
        </p:txBody>
      </p:sp>
      <p:sp>
        <p:nvSpPr>
          <p:cNvPr id="12" name="Elipsa 11">
            <a:hlinkClick r:id="rId7" action="ppaction://hlinksldjump"/>
          </p:cNvPr>
          <p:cNvSpPr/>
          <p:nvPr/>
        </p:nvSpPr>
        <p:spPr>
          <a:xfrm>
            <a:off x="2699792" y="1412776"/>
            <a:ext cx="1944216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eReferenčne</a:t>
            </a:r>
            <a:r>
              <a:rPr lang="sl-SI" b="1" dirty="0" smtClean="0"/>
              <a:t> ambulante</a:t>
            </a:r>
            <a:endParaRPr lang="sl-SI" b="1" dirty="0"/>
          </a:p>
        </p:txBody>
      </p:sp>
      <p:sp>
        <p:nvSpPr>
          <p:cNvPr id="13" name="Elipsa 12"/>
          <p:cNvSpPr/>
          <p:nvPr/>
        </p:nvSpPr>
        <p:spPr>
          <a:xfrm>
            <a:off x="4761986" y="1406755"/>
            <a:ext cx="1970254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sl-SI" b="1" dirty="0" err="1" smtClean="0"/>
              <a:t>eKomunikacije</a:t>
            </a:r>
            <a:endParaRPr lang="sl-SI" b="1" dirty="0"/>
          </a:p>
        </p:txBody>
      </p:sp>
      <p:sp>
        <p:nvSpPr>
          <p:cNvPr id="14" name="Elipsa 13">
            <a:hlinkClick r:id="rId8" action="ppaction://hlinksldjump"/>
          </p:cNvPr>
          <p:cNvSpPr/>
          <p:nvPr/>
        </p:nvSpPr>
        <p:spPr>
          <a:xfrm>
            <a:off x="6821742" y="1412776"/>
            <a:ext cx="1494674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eTriaža</a:t>
            </a:r>
            <a:endParaRPr lang="sl-SI" b="1" dirty="0"/>
          </a:p>
        </p:txBody>
      </p:sp>
      <p:sp>
        <p:nvSpPr>
          <p:cNvPr id="15" name="Elipsa 14"/>
          <p:cNvSpPr/>
          <p:nvPr/>
        </p:nvSpPr>
        <p:spPr>
          <a:xfrm>
            <a:off x="2526928" y="4464793"/>
            <a:ext cx="4464496" cy="76440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Centralni register podatkov o pacientih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6213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Referenčne ambulante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Nadgradnja zalednih informacijskih sistemov, da se zagotovi enotnost podatkov</a:t>
            </a:r>
          </a:p>
          <a:p>
            <a:r>
              <a:rPr lang="sl-SI" dirty="0" smtClean="0"/>
              <a:t>Avtomatsko zbiranje kazalnikov kakovosti (brez osebnih podatkov)</a:t>
            </a:r>
          </a:p>
          <a:p>
            <a:r>
              <a:rPr lang="sl-SI" dirty="0" smtClean="0"/>
              <a:t>Zbiranje podatkov od februarja 2015 za januar </a:t>
            </a:r>
            <a:r>
              <a:rPr lang="sl-SI" smtClean="0"/>
              <a:t>2015 naprej</a:t>
            </a:r>
            <a:endParaRPr lang="sl-SI" dirty="0" smtClean="0"/>
          </a:p>
          <a:p>
            <a:pPr marL="0" indent="0">
              <a:buNone/>
            </a:pP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148377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eTriaža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90364" y="1124744"/>
            <a:ext cx="8856984" cy="2880319"/>
          </a:xfrm>
        </p:spPr>
        <p:txBody>
          <a:bodyPr>
            <a:normAutofit fontScale="92500" lnSpcReduction="10000"/>
          </a:bodyPr>
          <a:lstStyle/>
          <a:p>
            <a:r>
              <a:rPr lang="sl-SI" dirty="0" smtClean="0"/>
              <a:t>Spletna aplikacija na voljo vsem, ki so opravili </a:t>
            </a:r>
            <a:r>
              <a:rPr lang="sl-SI" dirty="0" err="1" smtClean="0"/>
              <a:t>uposabljanje</a:t>
            </a:r>
            <a:r>
              <a:rPr lang="sl-SI" dirty="0" smtClean="0"/>
              <a:t> iz triažiranja po manchestrskem algoritmu</a:t>
            </a:r>
          </a:p>
          <a:p>
            <a:r>
              <a:rPr lang="sl-SI" dirty="0" smtClean="0"/>
              <a:t>Nadgradnja zalednih inf. sistemov za povezavo s spletno aplikacijo (prenos podatkov v spletno aplikacijo in </a:t>
            </a:r>
            <a:r>
              <a:rPr lang="sl-SI" dirty="0" err="1" smtClean="0"/>
              <a:t>izzida</a:t>
            </a:r>
            <a:r>
              <a:rPr lang="sl-SI" dirty="0" smtClean="0"/>
              <a:t> triaže nazaj v zaledni inf. </a:t>
            </a:r>
            <a:r>
              <a:rPr lang="sl-SI" dirty="0"/>
              <a:t>s</a:t>
            </a:r>
            <a:r>
              <a:rPr lang="sl-SI" dirty="0" smtClean="0"/>
              <a:t>istem)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pPr marL="0" indent="0">
              <a:buNone/>
            </a:pPr>
            <a:endParaRPr lang="sl-SI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sl-SI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sl-SI" sz="11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005064"/>
            <a:ext cx="5250334" cy="2686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916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Predvideni učinki </a:t>
            </a:r>
            <a:r>
              <a:rPr lang="sl-SI" dirty="0" err="1" smtClean="0"/>
              <a:t>eZdravja</a:t>
            </a:r>
            <a:endParaRPr lang="sl-SI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190622"/>
            <a:ext cx="1381122" cy="13811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Couple giving two young children piggyback rides Royalty Free Stock Pho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3286124"/>
            <a:ext cx="1795431" cy="11953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274" y="5421472"/>
            <a:ext cx="2000296" cy="1331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 descr="Medical Professionals Royalty Free Stock Phot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214686"/>
            <a:ext cx="2071702" cy="13847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8794" y="1263677"/>
            <a:ext cx="1857388" cy="12366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Elipsa 8"/>
          <p:cNvSpPr/>
          <p:nvPr/>
        </p:nvSpPr>
        <p:spPr>
          <a:xfrm>
            <a:off x="3786188" y="3143250"/>
            <a:ext cx="1643062" cy="150018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lnSpc>
                <a:spcPts val="2700"/>
              </a:lnSpc>
              <a:defRPr/>
            </a:pPr>
            <a:r>
              <a:rPr lang="sl-SI" dirty="0">
                <a:solidFill>
                  <a:srgbClr val="FFFFFF"/>
                </a:solidFill>
                <a:latin typeface="Tahoma" pitchFamily="34" charset="0"/>
              </a:rPr>
              <a:t>Učinki </a:t>
            </a:r>
            <a:r>
              <a:rPr lang="sl-SI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eZdravja</a:t>
            </a:r>
            <a:r>
              <a:rPr lang="sl-SI" dirty="0">
                <a:solidFill>
                  <a:srgbClr val="FFFFFF"/>
                </a:solidFill>
                <a:latin typeface="Tahoma" pitchFamily="34" charset="0"/>
              </a:rPr>
              <a:t> na: </a:t>
            </a:r>
          </a:p>
        </p:txBody>
      </p:sp>
      <p:sp>
        <p:nvSpPr>
          <p:cNvPr id="10" name="PoljeZBesedilom 9"/>
          <p:cNvSpPr txBox="1"/>
          <p:nvPr/>
        </p:nvSpPr>
        <p:spPr>
          <a:xfrm>
            <a:off x="5072063" y="2357438"/>
            <a:ext cx="3000375" cy="407987"/>
          </a:xfrm>
          <a:prstGeom prst="roundRect">
            <a:avLst/>
          </a:prstGeom>
          <a:solidFill>
            <a:schemeClr val="lt1">
              <a:hueOff val="0"/>
              <a:satOff val="0"/>
              <a:lumOff val="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sl-SI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Zdravstveni sistem v celoti</a:t>
            </a:r>
          </a:p>
        </p:txBody>
      </p:sp>
      <p:sp>
        <p:nvSpPr>
          <p:cNvPr id="11" name="PoljeZBesedilom 10"/>
          <p:cNvSpPr txBox="1"/>
          <p:nvPr/>
        </p:nvSpPr>
        <p:spPr>
          <a:xfrm>
            <a:off x="6286500" y="4286250"/>
            <a:ext cx="2071688" cy="407988"/>
          </a:xfrm>
          <a:prstGeom prst="roundRect">
            <a:avLst/>
          </a:prstGeom>
          <a:solidFill>
            <a:schemeClr val="lt1">
              <a:hueOff val="0"/>
              <a:satOff val="0"/>
              <a:lumOff val="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sl-SI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Posameznike</a:t>
            </a:r>
          </a:p>
        </p:txBody>
      </p:sp>
      <p:sp>
        <p:nvSpPr>
          <p:cNvPr id="12" name="PoljeZBesedilom 11"/>
          <p:cNvSpPr txBox="1"/>
          <p:nvPr/>
        </p:nvSpPr>
        <p:spPr>
          <a:xfrm>
            <a:off x="3643313" y="5143500"/>
            <a:ext cx="2000250" cy="407988"/>
          </a:xfrm>
          <a:prstGeom prst="roundRect">
            <a:avLst/>
          </a:prstGeom>
          <a:solidFill>
            <a:schemeClr val="lt1">
              <a:hueOff val="0"/>
              <a:satOff val="0"/>
              <a:lumOff val="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sl-SI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Paciente</a:t>
            </a:r>
          </a:p>
        </p:txBody>
      </p:sp>
      <p:sp>
        <p:nvSpPr>
          <p:cNvPr id="13" name="PoljeZBesedilom 12"/>
          <p:cNvSpPr txBox="1"/>
          <p:nvPr/>
        </p:nvSpPr>
        <p:spPr>
          <a:xfrm>
            <a:off x="714375" y="4357688"/>
            <a:ext cx="2643188" cy="407987"/>
          </a:xfrm>
          <a:prstGeom prst="roundRect">
            <a:avLst/>
          </a:prstGeom>
          <a:solidFill>
            <a:schemeClr val="lt1">
              <a:hueOff val="0"/>
              <a:satOff val="0"/>
              <a:lumOff val="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sl-SI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Zaposlene v zdravstvu</a:t>
            </a:r>
          </a:p>
        </p:txBody>
      </p:sp>
      <p:sp>
        <p:nvSpPr>
          <p:cNvPr id="14" name="PoljeZBesedilom 13"/>
          <p:cNvSpPr txBox="1"/>
          <p:nvPr/>
        </p:nvSpPr>
        <p:spPr>
          <a:xfrm>
            <a:off x="285750" y="2395538"/>
            <a:ext cx="3571875" cy="407987"/>
          </a:xfrm>
          <a:prstGeom prst="roundRect">
            <a:avLst/>
          </a:prstGeom>
          <a:solidFill>
            <a:schemeClr val="lt1">
              <a:hueOff val="0"/>
              <a:satOff val="0"/>
              <a:lumOff val="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sl-SI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Upravljavce in nadzorne organe</a:t>
            </a:r>
          </a:p>
        </p:txBody>
      </p:sp>
      <p:sp>
        <p:nvSpPr>
          <p:cNvPr id="15" name="Desna puščica 14"/>
          <p:cNvSpPr/>
          <p:nvPr/>
        </p:nvSpPr>
        <p:spPr>
          <a:xfrm rot="18524728">
            <a:off x="4958557" y="2774156"/>
            <a:ext cx="357188" cy="42862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>
              <a:solidFill>
                <a:srgbClr val="FFFFFF"/>
              </a:solidFill>
            </a:endParaRPr>
          </a:p>
        </p:txBody>
      </p:sp>
      <p:sp>
        <p:nvSpPr>
          <p:cNvPr id="16" name="Desna puščica 15"/>
          <p:cNvSpPr/>
          <p:nvPr/>
        </p:nvSpPr>
        <p:spPr>
          <a:xfrm>
            <a:off x="5743575" y="3702050"/>
            <a:ext cx="357188" cy="42862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>
              <a:solidFill>
                <a:srgbClr val="FFFFFF"/>
              </a:solidFill>
            </a:endParaRPr>
          </a:p>
        </p:txBody>
      </p:sp>
      <p:sp>
        <p:nvSpPr>
          <p:cNvPr id="17" name="Desna puščica 16"/>
          <p:cNvSpPr/>
          <p:nvPr/>
        </p:nvSpPr>
        <p:spPr>
          <a:xfrm flipH="1">
            <a:off x="3071813" y="3714750"/>
            <a:ext cx="357187" cy="42862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>
              <a:solidFill>
                <a:srgbClr val="FFFFFF"/>
              </a:solidFill>
            </a:endParaRPr>
          </a:p>
        </p:txBody>
      </p:sp>
      <p:sp>
        <p:nvSpPr>
          <p:cNvPr id="18" name="Desna puščica 17"/>
          <p:cNvSpPr/>
          <p:nvPr/>
        </p:nvSpPr>
        <p:spPr>
          <a:xfrm rot="16200000" flipH="1">
            <a:off x="4464844" y="4750594"/>
            <a:ext cx="357187" cy="42862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>
              <a:solidFill>
                <a:srgbClr val="FFFFFF"/>
              </a:solidFill>
            </a:endParaRPr>
          </a:p>
        </p:txBody>
      </p:sp>
      <p:sp>
        <p:nvSpPr>
          <p:cNvPr id="19" name="Desna puščica 18"/>
          <p:cNvSpPr/>
          <p:nvPr/>
        </p:nvSpPr>
        <p:spPr>
          <a:xfrm rot="2691348" flipH="1">
            <a:off x="3892550" y="2749550"/>
            <a:ext cx="357188" cy="42862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59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 bwMode="auto">
          <a:xfrm>
            <a:off x="0" y="-77192"/>
            <a:ext cx="9144000" cy="1628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7" name="Zaobljeni pravokotnik 16"/>
          <p:cNvSpPr/>
          <p:nvPr/>
        </p:nvSpPr>
        <p:spPr>
          <a:xfrm>
            <a:off x="971600" y="1340768"/>
            <a:ext cx="7404179" cy="295232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Zaobljeni pravokotnik 4"/>
          <p:cNvSpPr/>
          <p:nvPr/>
        </p:nvSpPr>
        <p:spPr>
          <a:xfrm>
            <a:off x="539552" y="6093296"/>
            <a:ext cx="835292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err="1" smtClean="0"/>
              <a:t>zNET</a:t>
            </a:r>
            <a:endParaRPr lang="sl-SI" dirty="0"/>
          </a:p>
        </p:txBody>
      </p:sp>
      <p:sp>
        <p:nvSpPr>
          <p:cNvPr id="6" name="Elipsa 5">
            <a:hlinkClick r:id="rId2" action="ppaction://hlinksldjump"/>
          </p:cNvPr>
          <p:cNvSpPr/>
          <p:nvPr/>
        </p:nvSpPr>
        <p:spPr>
          <a:xfrm>
            <a:off x="568400" y="4885807"/>
            <a:ext cx="8208912" cy="10634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Interoperabilna hrbtenica</a:t>
            </a:r>
            <a:endParaRPr lang="sl-SI" dirty="0"/>
          </a:p>
        </p:txBody>
      </p:sp>
      <p:sp>
        <p:nvSpPr>
          <p:cNvPr id="7" name="Elipsa 6">
            <a:hlinkClick r:id="rId3" action="ppaction://hlinksldjump"/>
          </p:cNvPr>
          <p:cNvSpPr/>
          <p:nvPr/>
        </p:nvSpPr>
        <p:spPr>
          <a:xfrm>
            <a:off x="1120464" y="3068960"/>
            <a:ext cx="165133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eRecept</a:t>
            </a:r>
            <a:endParaRPr lang="sl-SI" b="1" dirty="0"/>
          </a:p>
        </p:txBody>
      </p:sp>
      <p:sp>
        <p:nvSpPr>
          <p:cNvPr id="8" name="Elipsa 7">
            <a:hlinkClick r:id="rId4" action="ppaction://hlinksldjump"/>
          </p:cNvPr>
          <p:cNvSpPr/>
          <p:nvPr/>
        </p:nvSpPr>
        <p:spPr>
          <a:xfrm>
            <a:off x="2848656" y="3068960"/>
            <a:ext cx="1795352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eNaročanje</a:t>
            </a:r>
            <a:endParaRPr lang="sl-SI" b="1" dirty="0"/>
          </a:p>
        </p:txBody>
      </p:sp>
      <p:sp>
        <p:nvSpPr>
          <p:cNvPr id="9" name="Elipsa 8">
            <a:hlinkClick r:id="rId5" action="ppaction://hlinksldjump"/>
          </p:cNvPr>
          <p:cNvSpPr/>
          <p:nvPr/>
        </p:nvSpPr>
        <p:spPr>
          <a:xfrm>
            <a:off x="4720864" y="3068960"/>
            <a:ext cx="193936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sl-SI" dirty="0" err="1" smtClean="0"/>
              <a:t>Teleradiologija</a:t>
            </a:r>
            <a:endParaRPr lang="sl-SI" dirty="0"/>
          </a:p>
        </p:txBody>
      </p:sp>
      <p:sp>
        <p:nvSpPr>
          <p:cNvPr id="10" name="Elipsa 9">
            <a:hlinkClick r:id="rId6" action="ppaction://hlinksldjump"/>
          </p:cNvPr>
          <p:cNvSpPr/>
          <p:nvPr/>
        </p:nvSpPr>
        <p:spPr>
          <a:xfrm>
            <a:off x="6732240" y="3068960"/>
            <a:ext cx="163869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sl-SI" b="1" dirty="0" err="1" smtClean="0"/>
              <a:t>Telekap</a:t>
            </a:r>
            <a:endParaRPr lang="sl-SI" b="1" dirty="0"/>
          </a:p>
        </p:txBody>
      </p:sp>
      <p:sp>
        <p:nvSpPr>
          <p:cNvPr id="11" name="Elipsa 10"/>
          <p:cNvSpPr/>
          <p:nvPr/>
        </p:nvSpPr>
        <p:spPr>
          <a:xfrm>
            <a:off x="1061102" y="1412776"/>
            <a:ext cx="1494674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eRCO</a:t>
            </a:r>
            <a:endParaRPr lang="sl-SI" b="1" dirty="0"/>
          </a:p>
        </p:txBody>
      </p:sp>
      <p:sp>
        <p:nvSpPr>
          <p:cNvPr id="12" name="Elipsa 11">
            <a:hlinkClick r:id="rId7" action="ppaction://hlinksldjump"/>
          </p:cNvPr>
          <p:cNvSpPr/>
          <p:nvPr/>
        </p:nvSpPr>
        <p:spPr>
          <a:xfrm>
            <a:off x="2699792" y="1412776"/>
            <a:ext cx="1944216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eReferenčne</a:t>
            </a:r>
            <a:r>
              <a:rPr lang="sl-SI" b="1" dirty="0" smtClean="0"/>
              <a:t> ambulante</a:t>
            </a:r>
            <a:endParaRPr lang="sl-SI" b="1" dirty="0"/>
          </a:p>
        </p:txBody>
      </p:sp>
      <p:sp>
        <p:nvSpPr>
          <p:cNvPr id="13" name="Elipsa 12"/>
          <p:cNvSpPr/>
          <p:nvPr/>
        </p:nvSpPr>
        <p:spPr>
          <a:xfrm>
            <a:off x="4761986" y="1406755"/>
            <a:ext cx="1970254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sl-SI" b="1" dirty="0" err="1" smtClean="0"/>
              <a:t>eKomunikacije</a:t>
            </a:r>
            <a:endParaRPr lang="sl-SI" b="1" dirty="0"/>
          </a:p>
        </p:txBody>
      </p:sp>
      <p:sp>
        <p:nvSpPr>
          <p:cNvPr id="14" name="Elipsa 13">
            <a:hlinkClick r:id="rId8" action="ppaction://hlinksldjump"/>
          </p:cNvPr>
          <p:cNvSpPr/>
          <p:nvPr/>
        </p:nvSpPr>
        <p:spPr>
          <a:xfrm>
            <a:off x="6821742" y="1412776"/>
            <a:ext cx="1494674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eTriaža</a:t>
            </a:r>
            <a:endParaRPr lang="sl-SI" b="1" dirty="0"/>
          </a:p>
        </p:txBody>
      </p:sp>
      <p:sp>
        <p:nvSpPr>
          <p:cNvPr id="15" name="Zaobljeni pravokotnik 14"/>
          <p:cNvSpPr/>
          <p:nvPr/>
        </p:nvSpPr>
        <p:spPr>
          <a:xfrm>
            <a:off x="1187624" y="225376"/>
            <a:ext cx="2556284" cy="8640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Promocijske aktivnosti</a:t>
            </a:r>
            <a:endParaRPr lang="sl-SI" b="1" dirty="0"/>
          </a:p>
        </p:txBody>
      </p:sp>
      <p:sp>
        <p:nvSpPr>
          <p:cNvPr id="16" name="Zaobljeni pravokotnik 15"/>
          <p:cNvSpPr/>
          <p:nvPr/>
        </p:nvSpPr>
        <p:spPr>
          <a:xfrm>
            <a:off x="5543600" y="188640"/>
            <a:ext cx="2556284" cy="8640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Center za pomoč uporabnikom</a:t>
            </a:r>
            <a:endParaRPr lang="sl-SI" b="1" dirty="0"/>
          </a:p>
        </p:txBody>
      </p:sp>
      <p:sp>
        <p:nvSpPr>
          <p:cNvPr id="18" name="Elipsa 17">
            <a:hlinkClick r:id="rId9" action="ppaction://hlinksldjump"/>
          </p:cNvPr>
          <p:cNvSpPr/>
          <p:nvPr/>
        </p:nvSpPr>
        <p:spPr>
          <a:xfrm>
            <a:off x="6660232" y="4776784"/>
            <a:ext cx="2376264" cy="122413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Terminološki strežnik</a:t>
            </a:r>
            <a:endParaRPr lang="sl-SI" b="1" dirty="0"/>
          </a:p>
        </p:txBody>
      </p:sp>
      <p:sp>
        <p:nvSpPr>
          <p:cNvPr id="19" name="Elipsa 18">
            <a:hlinkClick r:id="rId10" action="ppaction://hlinksldjump"/>
          </p:cNvPr>
          <p:cNvSpPr/>
          <p:nvPr/>
        </p:nvSpPr>
        <p:spPr>
          <a:xfrm>
            <a:off x="8496943" y="764704"/>
            <a:ext cx="611561" cy="374441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sl-SI" b="1" dirty="0" smtClean="0"/>
              <a:t>Portal </a:t>
            </a:r>
            <a:r>
              <a:rPr lang="sl-SI" b="1" dirty="0" err="1" smtClean="0"/>
              <a:t>zVE</a:t>
            </a:r>
            <a:r>
              <a:rPr lang="sl-SI" b="1" dirty="0" err="1"/>
              <a:t>M</a:t>
            </a:r>
            <a:endParaRPr lang="sl-SI" b="1" dirty="0"/>
          </a:p>
        </p:txBody>
      </p:sp>
      <p:sp>
        <p:nvSpPr>
          <p:cNvPr id="20" name="Elipsa 19"/>
          <p:cNvSpPr/>
          <p:nvPr/>
        </p:nvSpPr>
        <p:spPr>
          <a:xfrm>
            <a:off x="132094" y="1052736"/>
            <a:ext cx="767498" cy="374441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sl-SI" b="1" dirty="0" smtClean="0"/>
              <a:t>Nadgradnja zalednih aplikacij</a:t>
            </a:r>
            <a:endParaRPr lang="sl-SI" b="1" dirty="0"/>
          </a:p>
        </p:txBody>
      </p:sp>
      <p:sp>
        <p:nvSpPr>
          <p:cNvPr id="21" name="Elipsa 20">
            <a:hlinkClick r:id="rId11" action="ppaction://hlinksldjump"/>
          </p:cNvPr>
          <p:cNvSpPr/>
          <p:nvPr/>
        </p:nvSpPr>
        <p:spPr>
          <a:xfrm>
            <a:off x="160755" y="4929250"/>
            <a:ext cx="2053737" cy="80873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Nadgradnja RIZDDZ</a:t>
            </a:r>
            <a:endParaRPr lang="sl-SI" b="1" dirty="0"/>
          </a:p>
        </p:txBody>
      </p:sp>
      <p:sp>
        <p:nvSpPr>
          <p:cNvPr id="22" name="Elipsa 21"/>
          <p:cNvSpPr/>
          <p:nvPr/>
        </p:nvSpPr>
        <p:spPr>
          <a:xfrm>
            <a:off x="2411760" y="4394581"/>
            <a:ext cx="4464496" cy="76440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Centralni register podatkov o pacientih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9579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7504" y="620688"/>
            <a:ext cx="8856984" cy="504056"/>
          </a:xfrm>
        </p:spPr>
        <p:txBody>
          <a:bodyPr/>
          <a:lstStyle/>
          <a:p>
            <a:r>
              <a:rPr lang="sl-SI" dirty="0" smtClean="0"/>
              <a:t>CRPP</a:t>
            </a:r>
            <a:endParaRPr lang="sl-SI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12338112"/>
              </p:ext>
            </p:extLst>
          </p:nvPr>
        </p:nvGraphicFramePr>
        <p:xfrm>
          <a:off x="1547664" y="1268760"/>
          <a:ext cx="7272808" cy="4789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585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548680"/>
            <a:ext cx="8856984" cy="504056"/>
          </a:xfrm>
        </p:spPr>
        <p:txBody>
          <a:bodyPr/>
          <a:lstStyle/>
          <a:p>
            <a:r>
              <a:rPr lang="sl-SI" dirty="0" err="1" smtClean="0"/>
              <a:t>zVEM</a:t>
            </a:r>
            <a:r>
              <a:rPr lang="sl-SI" dirty="0" smtClean="0"/>
              <a:t> portal</a:t>
            </a:r>
            <a:endParaRPr lang="sl-SI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339873177"/>
              </p:ext>
            </p:extLst>
          </p:nvPr>
        </p:nvGraphicFramePr>
        <p:xfrm>
          <a:off x="467544" y="1772816"/>
          <a:ext cx="856895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557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548680"/>
            <a:ext cx="8856984" cy="504056"/>
          </a:xfrm>
        </p:spPr>
        <p:txBody>
          <a:bodyPr/>
          <a:lstStyle/>
          <a:p>
            <a:r>
              <a:rPr lang="sl-SI" dirty="0" smtClean="0"/>
              <a:t>RIZDDZ</a:t>
            </a:r>
            <a:endParaRPr lang="sl-SI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66099626"/>
              </p:ext>
            </p:extLst>
          </p:nvPr>
        </p:nvGraphicFramePr>
        <p:xfrm>
          <a:off x="1547664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084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 bwMode="auto">
          <a:xfrm>
            <a:off x="0" y="-77192"/>
            <a:ext cx="9144000" cy="1628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7" name="Zaobljeni pravokotnik 16"/>
          <p:cNvSpPr/>
          <p:nvPr/>
        </p:nvSpPr>
        <p:spPr>
          <a:xfrm>
            <a:off x="971600" y="1340768"/>
            <a:ext cx="7404179" cy="295232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Zaobljeni pravokotnik 4"/>
          <p:cNvSpPr/>
          <p:nvPr/>
        </p:nvSpPr>
        <p:spPr>
          <a:xfrm>
            <a:off x="539552" y="6093296"/>
            <a:ext cx="835292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err="1" smtClean="0"/>
              <a:t>zNET</a:t>
            </a:r>
            <a:endParaRPr lang="sl-SI" dirty="0"/>
          </a:p>
        </p:txBody>
      </p:sp>
      <p:sp>
        <p:nvSpPr>
          <p:cNvPr id="6" name="Elipsa 5">
            <a:hlinkClick r:id="rId2" action="ppaction://hlinksldjump"/>
          </p:cNvPr>
          <p:cNvSpPr/>
          <p:nvPr/>
        </p:nvSpPr>
        <p:spPr>
          <a:xfrm>
            <a:off x="568400" y="4885807"/>
            <a:ext cx="8208912" cy="10634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Interoperabilna hrbtenica</a:t>
            </a:r>
            <a:endParaRPr lang="sl-SI" dirty="0"/>
          </a:p>
        </p:txBody>
      </p:sp>
      <p:sp>
        <p:nvSpPr>
          <p:cNvPr id="7" name="Elipsa 6">
            <a:hlinkClick r:id="rId3" action="ppaction://hlinksldjump"/>
          </p:cNvPr>
          <p:cNvSpPr/>
          <p:nvPr/>
        </p:nvSpPr>
        <p:spPr>
          <a:xfrm>
            <a:off x="1120464" y="3068960"/>
            <a:ext cx="165133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eRecept</a:t>
            </a:r>
            <a:endParaRPr lang="sl-SI" b="1" dirty="0"/>
          </a:p>
        </p:txBody>
      </p:sp>
      <p:sp>
        <p:nvSpPr>
          <p:cNvPr id="8" name="Elipsa 7">
            <a:hlinkClick r:id="rId4" action="ppaction://hlinksldjump"/>
          </p:cNvPr>
          <p:cNvSpPr/>
          <p:nvPr/>
        </p:nvSpPr>
        <p:spPr>
          <a:xfrm>
            <a:off x="2848656" y="3068960"/>
            <a:ext cx="1795352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eNaročanje</a:t>
            </a:r>
            <a:endParaRPr lang="sl-SI" b="1" dirty="0"/>
          </a:p>
        </p:txBody>
      </p:sp>
      <p:sp>
        <p:nvSpPr>
          <p:cNvPr id="9" name="Elipsa 8">
            <a:hlinkClick r:id="rId5" action="ppaction://hlinksldjump"/>
          </p:cNvPr>
          <p:cNvSpPr/>
          <p:nvPr/>
        </p:nvSpPr>
        <p:spPr>
          <a:xfrm>
            <a:off x="4720864" y="3068960"/>
            <a:ext cx="193936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sl-SI" dirty="0" err="1" smtClean="0"/>
              <a:t>Teleradiologija</a:t>
            </a:r>
            <a:endParaRPr lang="sl-SI" dirty="0"/>
          </a:p>
        </p:txBody>
      </p:sp>
      <p:sp>
        <p:nvSpPr>
          <p:cNvPr id="10" name="Elipsa 9">
            <a:hlinkClick r:id="rId6" action="ppaction://hlinksldjump"/>
          </p:cNvPr>
          <p:cNvSpPr/>
          <p:nvPr/>
        </p:nvSpPr>
        <p:spPr>
          <a:xfrm>
            <a:off x="6732240" y="3068960"/>
            <a:ext cx="163869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sl-SI" b="1" dirty="0" err="1" smtClean="0"/>
              <a:t>Telekap</a:t>
            </a:r>
            <a:endParaRPr lang="sl-SI" b="1" dirty="0"/>
          </a:p>
        </p:txBody>
      </p:sp>
      <p:sp>
        <p:nvSpPr>
          <p:cNvPr id="11" name="Elipsa 10"/>
          <p:cNvSpPr/>
          <p:nvPr/>
        </p:nvSpPr>
        <p:spPr>
          <a:xfrm>
            <a:off x="1061102" y="1412776"/>
            <a:ext cx="1494674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eRCO</a:t>
            </a:r>
            <a:endParaRPr lang="sl-SI" b="1" dirty="0"/>
          </a:p>
        </p:txBody>
      </p:sp>
      <p:sp>
        <p:nvSpPr>
          <p:cNvPr id="12" name="Elipsa 11">
            <a:hlinkClick r:id="rId7" action="ppaction://hlinksldjump"/>
          </p:cNvPr>
          <p:cNvSpPr/>
          <p:nvPr/>
        </p:nvSpPr>
        <p:spPr>
          <a:xfrm>
            <a:off x="2699792" y="1412776"/>
            <a:ext cx="1944216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eReferenčne</a:t>
            </a:r>
            <a:r>
              <a:rPr lang="sl-SI" b="1" dirty="0" smtClean="0"/>
              <a:t> ambulante</a:t>
            </a:r>
            <a:endParaRPr lang="sl-SI" b="1" dirty="0"/>
          </a:p>
        </p:txBody>
      </p:sp>
      <p:sp>
        <p:nvSpPr>
          <p:cNvPr id="13" name="Elipsa 12"/>
          <p:cNvSpPr/>
          <p:nvPr/>
        </p:nvSpPr>
        <p:spPr>
          <a:xfrm>
            <a:off x="4761986" y="1406755"/>
            <a:ext cx="1970254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sl-SI" b="1" dirty="0" err="1" smtClean="0"/>
              <a:t>eKomunikacije</a:t>
            </a:r>
            <a:endParaRPr lang="sl-SI" b="1" dirty="0"/>
          </a:p>
        </p:txBody>
      </p:sp>
      <p:sp>
        <p:nvSpPr>
          <p:cNvPr id="14" name="Elipsa 13">
            <a:hlinkClick r:id="rId8" action="ppaction://hlinksldjump"/>
          </p:cNvPr>
          <p:cNvSpPr/>
          <p:nvPr/>
        </p:nvSpPr>
        <p:spPr>
          <a:xfrm>
            <a:off x="6821742" y="1412776"/>
            <a:ext cx="1494674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eTriaža</a:t>
            </a:r>
            <a:endParaRPr lang="sl-SI" b="1" dirty="0"/>
          </a:p>
        </p:txBody>
      </p:sp>
      <p:sp>
        <p:nvSpPr>
          <p:cNvPr id="15" name="Zaobljeni pravokotnik 14"/>
          <p:cNvSpPr/>
          <p:nvPr/>
        </p:nvSpPr>
        <p:spPr>
          <a:xfrm>
            <a:off x="1187624" y="225376"/>
            <a:ext cx="2556284" cy="8640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Promocijske aktivnosti</a:t>
            </a:r>
            <a:endParaRPr lang="sl-SI" b="1" dirty="0"/>
          </a:p>
        </p:txBody>
      </p:sp>
      <p:sp>
        <p:nvSpPr>
          <p:cNvPr id="16" name="Zaobljeni pravokotnik 15"/>
          <p:cNvSpPr/>
          <p:nvPr/>
        </p:nvSpPr>
        <p:spPr>
          <a:xfrm>
            <a:off x="5543600" y="188640"/>
            <a:ext cx="2556284" cy="8640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Prvi nivo podpore</a:t>
            </a:r>
            <a:endParaRPr lang="sl-SI" b="1" dirty="0"/>
          </a:p>
        </p:txBody>
      </p:sp>
      <p:sp>
        <p:nvSpPr>
          <p:cNvPr id="18" name="Elipsa 17">
            <a:hlinkClick r:id="rId9" action="ppaction://hlinksldjump"/>
          </p:cNvPr>
          <p:cNvSpPr/>
          <p:nvPr/>
        </p:nvSpPr>
        <p:spPr>
          <a:xfrm>
            <a:off x="6660232" y="4481439"/>
            <a:ext cx="2376264" cy="122413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Terminološki strežnik</a:t>
            </a:r>
            <a:endParaRPr lang="sl-SI" b="1" dirty="0"/>
          </a:p>
        </p:txBody>
      </p:sp>
      <p:sp>
        <p:nvSpPr>
          <p:cNvPr id="19" name="Elipsa 18">
            <a:hlinkClick r:id="rId10" action="ppaction://hlinksldjump"/>
          </p:cNvPr>
          <p:cNvSpPr/>
          <p:nvPr/>
        </p:nvSpPr>
        <p:spPr>
          <a:xfrm>
            <a:off x="8496943" y="764704"/>
            <a:ext cx="611561" cy="374441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sl-SI" b="1" dirty="0" smtClean="0"/>
              <a:t>Portal</a:t>
            </a:r>
            <a:endParaRPr lang="sl-SI" b="1" dirty="0"/>
          </a:p>
        </p:txBody>
      </p:sp>
      <p:sp>
        <p:nvSpPr>
          <p:cNvPr id="20" name="Elipsa 19"/>
          <p:cNvSpPr/>
          <p:nvPr/>
        </p:nvSpPr>
        <p:spPr>
          <a:xfrm>
            <a:off x="132094" y="1052736"/>
            <a:ext cx="767498" cy="374441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sl-SI" b="1" dirty="0" smtClean="0"/>
              <a:t>Nadgradnja zalednih aplikacij</a:t>
            </a:r>
            <a:endParaRPr lang="sl-SI" b="1" dirty="0"/>
          </a:p>
        </p:txBody>
      </p:sp>
      <p:sp>
        <p:nvSpPr>
          <p:cNvPr id="21" name="Elipsa 20">
            <a:hlinkClick r:id="rId11" action="ppaction://hlinksldjump"/>
          </p:cNvPr>
          <p:cNvSpPr/>
          <p:nvPr/>
        </p:nvSpPr>
        <p:spPr>
          <a:xfrm>
            <a:off x="683568" y="4420466"/>
            <a:ext cx="2053737" cy="80873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Nadgradnja RIZDDZ</a:t>
            </a:r>
            <a:endParaRPr lang="sl-SI" b="1" dirty="0"/>
          </a:p>
        </p:txBody>
      </p:sp>
      <p:sp>
        <p:nvSpPr>
          <p:cNvPr id="22" name="Elipsa 21"/>
          <p:cNvSpPr/>
          <p:nvPr/>
        </p:nvSpPr>
        <p:spPr>
          <a:xfrm>
            <a:off x="2411760" y="4394581"/>
            <a:ext cx="4464496" cy="76440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Centralni register podatkov o pacientih</a:t>
            </a:r>
            <a:endParaRPr lang="sl-SI" dirty="0"/>
          </a:p>
        </p:txBody>
      </p:sp>
      <p:sp>
        <p:nvSpPr>
          <p:cNvPr id="2" name="Elipsa 1">
            <a:hlinkClick r:id="rId12" action="ppaction://hlinksldjump"/>
          </p:cNvPr>
          <p:cNvSpPr/>
          <p:nvPr/>
        </p:nvSpPr>
        <p:spPr>
          <a:xfrm>
            <a:off x="1061102" y="177530"/>
            <a:ext cx="7435840" cy="6491829"/>
          </a:xfrm>
          <a:prstGeom prst="ellipse">
            <a:avLst/>
          </a:prstGeom>
          <a:solidFill>
            <a:srgbClr val="F59159">
              <a:alpha val="69000"/>
            </a:srgb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4400" dirty="0" smtClean="0">
                <a:solidFill>
                  <a:schemeClr val="tx1"/>
                </a:solidFill>
              </a:rPr>
              <a:t>Zakon o zbirkah podatkov s področja zdravstvenega varstva</a:t>
            </a:r>
            <a:endParaRPr lang="sl-SI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31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ZZPPZV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Skrbništvo nad informacijsko komunikacijsko strukturo eZdravje </a:t>
            </a:r>
            <a:endParaRPr lang="sl-SI" dirty="0"/>
          </a:p>
          <a:p>
            <a:r>
              <a:rPr lang="sl-SI" dirty="0" smtClean="0"/>
              <a:t>Zbirke podatkov </a:t>
            </a:r>
            <a:r>
              <a:rPr lang="sl-SI" dirty="0" err="1" smtClean="0"/>
              <a:t>eZdravje</a:t>
            </a:r>
            <a:endParaRPr lang="sl-SI" dirty="0" smtClean="0"/>
          </a:p>
          <a:p>
            <a:r>
              <a:rPr lang="sl-SI" dirty="0" smtClean="0"/>
              <a:t>Izvajanje storitev </a:t>
            </a:r>
            <a:r>
              <a:rPr lang="sl-SI" dirty="0" err="1" smtClean="0"/>
              <a:t>eZdravja</a:t>
            </a:r>
            <a:r>
              <a:rPr lang="sl-SI" dirty="0" smtClean="0"/>
              <a:t> – elektronski način poslovanja</a:t>
            </a:r>
          </a:p>
          <a:p>
            <a:r>
              <a:rPr lang="sl-SI" dirty="0" smtClean="0"/>
              <a:t>Centralni register podatkov o pacientih</a:t>
            </a:r>
          </a:p>
          <a:p>
            <a:r>
              <a:rPr lang="sl-SI" dirty="0" smtClean="0"/>
              <a:t>Prenos na NIJZ s 1. decembrom 2015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1231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Podzakonski akti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8216900" cy="5040559"/>
          </a:xfrm>
        </p:spPr>
        <p:txBody>
          <a:bodyPr/>
          <a:lstStyle/>
          <a:p>
            <a:r>
              <a:rPr lang="sl-SI" b="1" dirty="0" smtClean="0"/>
              <a:t>Pravilnik</a:t>
            </a:r>
            <a:r>
              <a:rPr lang="sl-SI" dirty="0" smtClean="0"/>
              <a:t> o pogojih, rokih in načinu vključitve ter uporabe eZdravja za obvezne uporabnike</a:t>
            </a:r>
          </a:p>
          <a:p>
            <a:r>
              <a:rPr lang="sl-SI" b="1" dirty="0"/>
              <a:t>Pravilnik</a:t>
            </a:r>
            <a:r>
              <a:rPr lang="sl-SI" dirty="0"/>
              <a:t> o pacientovi pisni prepovedi </a:t>
            </a:r>
            <a:r>
              <a:rPr lang="sl-SI" dirty="0" smtClean="0"/>
              <a:t>vpogleda</a:t>
            </a:r>
          </a:p>
          <a:p>
            <a:r>
              <a:rPr lang="sl-SI" b="1" dirty="0" smtClean="0"/>
              <a:t>Pravilnik</a:t>
            </a:r>
            <a:r>
              <a:rPr lang="sl-SI" dirty="0" smtClean="0"/>
              <a:t> o pooblastilih </a:t>
            </a:r>
            <a:r>
              <a:rPr lang="sl-SI" dirty="0"/>
              <a:t>za obdelavo podatkov v </a:t>
            </a:r>
            <a:r>
              <a:rPr lang="sl-SI" dirty="0" smtClean="0"/>
              <a:t>CRPP</a:t>
            </a:r>
          </a:p>
          <a:p>
            <a:r>
              <a:rPr lang="sl-SI" b="1" dirty="0"/>
              <a:t>Odredba </a:t>
            </a:r>
            <a:r>
              <a:rPr lang="sl-SI" dirty="0"/>
              <a:t>o določitvi vrste in rokov hrambe zdravstvene dokumentacije </a:t>
            </a:r>
            <a:endParaRPr lang="sl-SI" dirty="0" smtClean="0"/>
          </a:p>
          <a:p>
            <a:r>
              <a:rPr lang="sl-SI" b="1" dirty="0" smtClean="0"/>
              <a:t>Odredba</a:t>
            </a:r>
            <a:r>
              <a:rPr lang="sl-SI" dirty="0" smtClean="0"/>
              <a:t> o šifrantih zdravstvenih </a:t>
            </a:r>
            <a:r>
              <a:rPr lang="sl-SI" dirty="0"/>
              <a:t>podatkov, ki se obdelujejo v CRPP</a:t>
            </a:r>
          </a:p>
          <a:p>
            <a:endParaRPr lang="sl-SI" dirty="0"/>
          </a:p>
          <a:p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416704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476671"/>
            <a:ext cx="8216900" cy="576065"/>
          </a:xfrm>
        </p:spPr>
        <p:txBody>
          <a:bodyPr/>
          <a:lstStyle/>
          <a:p>
            <a:r>
              <a:rPr lang="sl-SI" dirty="0" smtClean="0"/>
              <a:t>CRPP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16900" cy="4996657"/>
          </a:xfrm>
        </p:spPr>
        <p:txBody>
          <a:bodyPr/>
          <a:lstStyle/>
          <a:p>
            <a:r>
              <a:rPr lang="sl-SI" b="1" dirty="0" smtClean="0"/>
              <a:t>Pravilnik</a:t>
            </a:r>
            <a:r>
              <a:rPr lang="sl-SI" dirty="0" smtClean="0"/>
              <a:t> o pacientovi pisni prepovedi vpogleda in pooblastilih za obdelavo podatkov v CRPP</a:t>
            </a:r>
          </a:p>
          <a:p>
            <a:r>
              <a:rPr lang="sl-SI" dirty="0"/>
              <a:t>Javna razprava do 11. 8. 2015</a:t>
            </a:r>
          </a:p>
          <a:p>
            <a:r>
              <a:rPr lang="sl-SI" dirty="0" smtClean="0"/>
              <a:t>Prepoved za:</a:t>
            </a:r>
          </a:p>
          <a:p>
            <a:pPr lvl="1"/>
            <a:r>
              <a:rPr lang="sl-SI" sz="1800" dirty="0" smtClean="0"/>
              <a:t>Izvajalca zdravstvene dejavnosti,</a:t>
            </a:r>
          </a:p>
          <a:p>
            <a:pPr lvl="1"/>
            <a:r>
              <a:rPr lang="sl-SI" sz="1800" dirty="0" smtClean="0"/>
              <a:t>Državo izvajalca zdravstvene dejavnosti,</a:t>
            </a:r>
          </a:p>
          <a:p>
            <a:pPr lvl="1"/>
            <a:r>
              <a:rPr lang="sl-SI" sz="1800" dirty="0" smtClean="0"/>
              <a:t>Vendar ne za podatke: EMŠO, ZZZS številka, pisne izjave volje, podatek o smrti)</a:t>
            </a:r>
          </a:p>
          <a:p>
            <a:r>
              <a:rPr lang="sl-SI" dirty="0" smtClean="0"/>
              <a:t>Prepoved podana preko:</a:t>
            </a:r>
          </a:p>
          <a:p>
            <a:pPr lvl="1"/>
            <a:r>
              <a:rPr lang="sl-SI" sz="1800" dirty="0"/>
              <a:t>Portala </a:t>
            </a:r>
            <a:r>
              <a:rPr lang="sl-SI" sz="1800" dirty="0" err="1"/>
              <a:t>zVEM</a:t>
            </a:r>
            <a:endParaRPr lang="sl-SI" sz="1800" dirty="0"/>
          </a:p>
          <a:p>
            <a:pPr lvl="1"/>
            <a:r>
              <a:rPr lang="sl-SI" sz="1800" dirty="0"/>
              <a:t>Pri osebnem zdravniku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5604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Hramba dokumentacije v CRPP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2400" b="1" dirty="0" smtClean="0"/>
              <a:t>Odredba </a:t>
            </a:r>
            <a:r>
              <a:rPr lang="sl-SI" sz="2400" dirty="0" smtClean="0"/>
              <a:t>o določitvi vrste in rokov hrambe zdravstvene dokumentacije ter šifranta zdravstvenih podatkov, ki se obdelujejo v CRPP</a:t>
            </a:r>
          </a:p>
          <a:p>
            <a:r>
              <a:rPr lang="sl-SI" sz="2400" dirty="0" smtClean="0"/>
              <a:t>Javna razprava do 11.8.2015</a:t>
            </a:r>
          </a:p>
          <a:p>
            <a:r>
              <a:rPr lang="sl-SI" sz="2400" dirty="0" smtClean="0"/>
              <a:t>5 let </a:t>
            </a:r>
            <a:r>
              <a:rPr lang="sl-SI" sz="2000" dirty="0" smtClean="0"/>
              <a:t>(</a:t>
            </a:r>
            <a:r>
              <a:rPr lang="sl-SI" sz="2000" dirty="0"/>
              <a:t>Zgodovina </a:t>
            </a:r>
            <a:r>
              <a:rPr lang="sl-SI" sz="2000" dirty="0" smtClean="0"/>
              <a:t>cepljenj, Laboratorijski izvid, Izvid CT, Izvid MR, Izvid </a:t>
            </a:r>
            <a:r>
              <a:rPr lang="sl-SI" sz="2000" dirty="0"/>
              <a:t>nuklearne </a:t>
            </a:r>
            <a:r>
              <a:rPr lang="sl-SI" sz="2000" dirty="0" smtClean="0"/>
              <a:t>medicine, Izvid PET, Izvid UZ, Izvid RTG, Odpustno pismo, Ambulantni izvid, Izjava </a:t>
            </a:r>
            <a:r>
              <a:rPr lang="sl-SI" sz="2000" dirty="0"/>
              <a:t>o </a:t>
            </a:r>
            <a:r>
              <a:rPr lang="sl-SI" sz="2000" dirty="0" smtClean="0"/>
              <a:t>zasebnosti, Povzetek </a:t>
            </a:r>
            <a:r>
              <a:rPr lang="sl-SI" sz="2000" dirty="0"/>
              <a:t>podatkov o </a:t>
            </a:r>
            <a:r>
              <a:rPr lang="sl-SI" sz="2000" dirty="0" smtClean="0"/>
              <a:t>pacientu,  Povzetek </a:t>
            </a:r>
            <a:r>
              <a:rPr lang="sl-SI" sz="2000" dirty="0"/>
              <a:t>stanja kronične </a:t>
            </a:r>
            <a:r>
              <a:rPr lang="sl-SI" sz="2000" dirty="0" smtClean="0"/>
              <a:t>bolezni, Prijava </a:t>
            </a:r>
            <a:r>
              <a:rPr lang="sl-SI" sz="2000" dirty="0"/>
              <a:t>neželenih </a:t>
            </a:r>
            <a:r>
              <a:rPr lang="sl-SI" sz="2000" dirty="0" smtClean="0"/>
              <a:t>učinkov, Zapis </a:t>
            </a:r>
            <a:r>
              <a:rPr lang="sl-SI" sz="2000" dirty="0"/>
              <a:t>o </a:t>
            </a:r>
            <a:r>
              <a:rPr lang="sl-SI" sz="2000" dirty="0" smtClean="0"/>
              <a:t>cepljenju, Opustitev cepljenja)</a:t>
            </a:r>
          </a:p>
          <a:p>
            <a:r>
              <a:rPr lang="sl-SI" sz="2400" dirty="0"/>
              <a:t>3 leta </a:t>
            </a:r>
            <a:r>
              <a:rPr lang="sl-SI" sz="2000" dirty="0" smtClean="0"/>
              <a:t>(</a:t>
            </a:r>
            <a:r>
              <a:rPr lang="sl-SI" sz="2000" dirty="0"/>
              <a:t>Predpis </a:t>
            </a:r>
            <a:r>
              <a:rPr lang="sl-SI" sz="2000" dirty="0" smtClean="0"/>
              <a:t>zdravila, Izdaja zdravila)</a:t>
            </a:r>
          </a:p>
          <a:p>
            <a:r>
              <a:rPr lang="sl-SI" sz="2400" dirty="0"/>
              <a:t>2 leti </a:t>
            </a:r>
            <a:r>
              <a:rPr lang="sl-SI" sz="2000" dirty="0" smtClean="0"/>
              <a:t>(Napotnica, Napotitev)</a:t>
            </a:r>
            <a:endParaRPr lang="sl-SI" sz="2000" dirty="0"/>
          </a:p>
          <a:p>
            <a:endParaRPr lang="sl-SI" sz="2000" dirty="0"/>
          </a:p>
          <a:p>
            <a:endParaRPr lang="sl-SI" sz="2000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3593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 algn="ctr">
              <a:buNone/>
            </a:pPr>
            <a:endParaRPr lang="sl-SI" dirty="0" smtClean="0"/>
          </a:p>
          <a:p>
            <a:pPr marL="0" indent="0" algn="ctr">
              <a:buNone/>
            </a:pPr>
            <a:r>
              <a:rPr lang="sl-SI" dirty="0" smtClean="0"/>
              <a:t>Hvala za vašo pozornost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7433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39580" y="307444"/>
            <a:ext cx="8496300" cy="1128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defTabSz="449263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sl-SI" sz="2800" dirty="0">
                <a:solidFill>
                  <a:srgbClr val="000000"/>
                </a:solidFill>
              </a:rPr>
              <a:t>Pričakovanja: </a:t>
            </a:r>
            <a:endParaRPr lang="en-GB" sz="2800" dirty="0">
              <a:solidFill>
                <a:srgbClr val="000000"/>
              </a:solidFill>
            </a:endParaRPr>
          </a:p>
        </p:txBody>
      </p:sp>
      <p:grpSp>
        <p:nvGrpSpPr>
          <p:cNvPr id="7171" name="Skupina 27"/>
          <p:cNvGrpSpPr>
            <a:grpSpLocks/>
          </p:cNvGrpSpPr>
          <p:nvPr/>
        </p:nvGrpSpPr>
        <p:grpSpPr bwMode="auto">
          <a:xfrm>
            <a:off x="500063" y="1341438"/>
            <a:ext cx="8643937" cy="571500"/>
            <a:chOff x="71406" y="1285860"/>
            <a:chExt cx="8643998" cy="572400"/>
          </a:xfrm>
        </p:grpSpPr>
        <p:sp>
          <p:nvSpPr>
            <p:cNvPr id="4" name="AutoShape 3"/>
            <p:cNvSpPr>
              <a:spLocks noChangeArrowheads="1"/>
            </p:cNvSpPr>
            <p:nvPr/>
          </p:nvSpPr>
          <p:spPr bwMode="gray">
            <a:xfrm>
              <a:off x="269844" y="1285860"/>
              <a:ext cx="8445560" cy="572400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blurRad="50800" dist="1016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38000" tIns="10800" rIns="36000" bIns="10800" anchor="ctr"/>
            <a:lstStyle/>
            <a:p>
              <a:pPr defTabSz="914400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endParaRPr lang="sl-SI" sz="1500" b="1">
                <a:solidFill>
                  <a:srgbClr val="17347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endParaRPr>
            </a:p>
          </p:txBody>
        </p:sp>
        <p:grpSp>
          <p:nvGrpSpPr>
            <p:cNvPr id="7180" name="Group 4"/>
            <p:cNvGrpSpPr>
              <a:grpSpLocks/>
            </p:cNvGrpSpPr>
            <p:nvPr/>
          </p:nvGrpSpPr>
          <p:grpSpPr bwMode="auto">
            <a:xfrm>
              <a:off x="71406" y="1357296"/>
              <a:ext cx="453600" cy="453600"/>
              <a:chOff x="413" y="961"/>
              <a:chExt cx="648" cy="632"/>
            </a:xfrm>
          </p:grpSpPr>
          <p:sp>
            <p:nvSpPr>
              <p:cNvPr id="7183" name="AutoShape 5"/>
              <p:cNvSpPr>
                <a:spLocks noChangeArrowheads="1"/>
              </p:cNvSpPr>
              <p:nvPr/>
            </p:nvSpPr>
            <p:spPr bwMode="gray">
              <a:xfrm>
                <a:off x="413" y="961"/>
                <a:ext cx="649" cy="631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rgbClr val="77B7E7"/>
                  </a:gs>
                  <a:gs pos="100000">
                    <a:srgbClr val="5380A1"/>
                  </a:gs>
                </a:gsLst>
                <a:lin ang="5400000" scaled="1"/>
              </a:gradFill>
              <a:ln w="381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lnSpc>
                    <a:spcPct val="100000"/>
                  </a:lnSpc>
                  <a:buClrTx/>
                  <a:buSzTx/>
                  <a:buFontTx/>
                  <a:buNone/>
                </a:pPr>
                <a:endParaRPr lang="sl-SI">
                  <a:solidFill>
                    <a:srgbClr val="000000"/>
                  </a:solidFill>
                  <a:latin typeface="Tahoma" pitchFamily="34" charset="0"/>
                </a:endParaRPr>
              </a:p>
            </p:txBody>
          </p:sp>
          <p:sp>
            <p:nvSpPr>
              <p:cNvPr id="7" name="Freeform 6"/>
              <p:cNvSpPr>
                <a:spLocks/>
              </p:cNvSpPr>
              <p:nvPr/>
            </p:nvSpPr>
            <p:spPr bwMode="gray">
              <a:xfrm>
                <a:off x="454" y="1002"/>
                <a:ext cx="323" cy="316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7B7E7">
                      <a:gamma/>
                      <a:tint val="54510"/>
                      <a:invGamma/>
                    </a:srgbClr>
                  </a:gs>
                  <a:gs pos="50000">
                    <a:srgbClr val="77B7E7">
                      <a:alpha val="0"/>
                    </a:srgbClr>
                  </a:gs>
                  <a:gs pos="100000">
                    <a:srgbClr val="77B7E7">
                      <a:gamma/>
                      <a:tint val="54510"/>
                      <a:invGamma/>
                    </a:srgb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914400">
                  <a:lnSpc>
                    <a:spcPct val="100000"/>
                  </a:lnSpc>
                  <a:buClrTx/>
                  <a:buSzTx/>
                  <a:buFontTx/>
                  <a:buNone/>
                  <a:defRPr/>
                </a:pPr>
                <a:endParaRPr lang="sl-SI">
                  <a:solidFill>
                    <a:srgbClr val="000000"/>
                  </a:solidFill>
                  <a:latin typeface="Tahoma" pitchFamily="34" charset="0"/>
                </a:endParaRPr>
              </a:p>
            </p:txBody>
          </p:sp>
        </p:grpSp>
        <p:sp>
          <p:nvSpPr>
            <p:cNvPr id="8" name="Text Box 18"/>
            <p:cNvSpPr txBox="1">
              <a:spLocks noChangeArrowheads="1"/>
            </p:cNvSpPr>
            <p:nvPr/>
          </p:nvSpPr>
          <p:spPr bwMode="gray">
            <a:xfrm>
              <a:off x="523846" y="1443269"/>
              <a:ext cx="8048682" cy="2718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90000" tIns="10800" rIns="0" bIns="10800" anchor="ctr">
              <a:spAutoFit/>
            </a:bodyPr>
            <a:lstStyle/>
            <a:p>
              <a:pPr defTabSz="914400" eaLnBrk="0" hangingPunct="0">
                <a:lnSpc>
                  <a:spcPct val="90000"/>
                </a:lnSpc>
                <a:buClrTx/>
                <a:buSzTx/>
                <a:buFontTx/>
                <a:buNone/>
                <a:defRPr/>
              </a:pPr>
              <a:r>
                <a:rPr lang="sl-SI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Elektronsko hranjenje administrativnih in strokovnih podatkov o posamezniku</a:t>
              </a:r>
            </a:p>
          </p:txBody>
        </p:sp>
        <p:sp>
          <p:nvSpPr>
            <p:cNvPr id="9" name="Rectangle 56"/>
            <p:cNvSpPr>
              <a:spLocks noChangeArrowheads="1"/>
            </p:cNvSpPr>
            <p:nvPr/>
          </p:nvSpPr>
          <p:spPr bwMode="auto">
            <a:xfrm>
              <a:off x="150782" y="1401929"/>
              <a:ext cx="341314" cy="36888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defTabSz="914400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r>
                <a:rPr lang="sl-SI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  <a:cs typeface="Tahoma" pitchFamily="34" charset="0"/>
                </a:rPr>
                <a:t>I.</a:t>
              </a:r>
            </a:p>
          </p:txBody>
        </p:sp>
      </p:grpSp>
      <p:sp>
        <p:nvSpPr>
          <p:cNvPr id="16" name="Desna puščica 15"/>
          <p:cNvSpPr/>
          <p:nvPr/>
        </p:nvSpPr>
        <p:spPr>
          <a:xfrm>
            <a:off x="3059113" y="3429000"/>
            <a:ext cx="500062" cy="50165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sl-SI">
              <a:solidFill>
                <a:srgbClr val="FFFFFF"/>
              </a:solidFill>
            </a:endParaRPr>
          </a:p>
        </p:txBody>
      </p:sp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8" y="2139940"/>
            <a:ext cx="1952624" cy="1466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5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6585" y="3001958"/>
            <a:ext cx="2071702" cy="1379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6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8692" y="2928539"/>
            <a:ext cx="2286016" cy="1527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8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53264" y="3998464"/>
            <a:ext cx="3806925" cy="2853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7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8425" y="2862259"/>
            <a:ext cx="2618450" cy="1838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8" name="PoljeZBesedilom 17"/>
          <p:cNvSpPr txBox="1">
            <a:spLocks noChangeArrowheads="1"/>
          </p:cNvSpPr>
          <p:nvPr/>
        </p:nvSpPr>
        <p:spPr bwMode="auto">
          <a:xfrm>
            <a:off x="358775" y="4941888"/>
            <a:ext cx="57150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sl-SI" sz="2000" b="1">
                <a:solidFill>
                  <a:srgbClr val="000080"/>
                </a:solidFill>
                <a:latin typeface="Tahoma" pitchFamily="34" charset="0"/>
              </a:rPr>
              <a:t>Elektronski zdravstveni zapis</a:t>
            </a:r>
            <a:r>
              <a:rPr lang="sl-SI" sz="2000">
                <a:solidFill>
                  <a:srgbClr val="000080"/>
                </a:solidFill>
                <a:latin typeface="Tahoma" pitchFamily="34" charset="0"/>
              </a:rPr>
              <a:t> o posamezniku, ki omogoča elektronsko </a:t>
            </a:r>
            <a:r>
              <a:rPr lang="sl-SI" sz="2000" u="sng">
                <a:solidFill>
                  <a:srgbClr val="000080"/>
                </a:solidFill>
                <a:latin typeface="Tahoma" pitchFamily="34" charset="0"/>
              </a:rPr>
              <a:t>hrambo</a:t>
            </a:r>
            <a:r>
              <a:rPr lang="sl-SI" sz="2000">
                <a:solidFill>
                  <a:srgbClr val="000080"/>
                </a:solidFill>
                <a:latin typeface="Tahoma" pitchFamily="34" charset="0"/>
              </a:rPr>
              <a:t> podatkov in  </a:t>
            </a:r>
            <a:r>
              <a:rPr lang="sl-SI" sz="2000" u="sng">
                <a:solidFill>
                  <a:srgbClr val="000080"/>
                </a:solidFill>
                <a:latin typeface="Tahoma" pitchFamily="34" charset="0"/>
              </a:rPr>
              <a:t>brezpapirno</a:t>
            </a:r>
            <a:r>
              <a:rPr lang="sl-SI" sz="2000">
                <a:solidFill>
                  <a:srgbClr val="000080"/>
                </a:solidFill>
                <a:latin typeface="Tahoma" pitchFamily="34" charset="0"/>
              </a:rPr>
              <a:t> izmenjavo podatkov med izvajalci zdravstvene dejavnost (</a:t>
            </a:r>
            <a:r>
              <a:rPr lang="sl-SI" sz="2000" i="1">
                <a:solidFill>
                  <a:srgbClr val="000080"/>
                </a:solidFill>
                <a:latin typeface="Tahoma" pitchFamily="34" charset="0"/>
              </a:rPr>
              <a:t>npr. družinski zdravnik &gt; specialist</a:t>
            </a:r>
            <a:r>
              <a:rPr lang="sl-SI" sz="2000">
                <a:solidFill>
                  <a:srgbClr val="000080"/>
                </a:solidFill>
                <a:latin typeface="Tahoma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9429910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71438" y="252413"/>
            <a:ext cx="8496300" cy="1128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defTabSz="449263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sl-SI" sz="2800" dirty="0" smtClean="0">
                <a:solidFill>
                  <a:srgbClr val="000000"/>
                </a:solidFill>
              </a:rPr>
              <a:t>Pričakovanja: </a:t>
            </a:r>
            <a:endParaRPr lang="en-GB" sz="2800" dirty="0">
              <a:solidFill>
                <a:srgbClr val="000000"/>
              </a:solidFill>
            </a:endParaRPr>
          </a:p>
        </p:txBody>
      </p:sp>
      <p:grpSp>
        <p:nvGrpSpPr>
          <p:cNvPr id="8195" name="Skupina 35"/>
          <p:cNvGrpSpPr>
            <a:grpSpLocks/>
          </p:cNvGrpSpPr>
          <p:nvPr/>
        </p:nvGrpSpPr>
        <p:grpSpPr bwMode="auto">
          <a:xfrm>
            <a:off x="395288" y="1268413"/>
            <a:ext cx="8396287" cy="571500"/>
            <a:chOff x="177243" y="1214422"/>
            <a:chExt cx="8395285" cy="572400"/>
          </a:xfrm>
        </p:grpSpPr>
        <p:sp>
          <p:nvSpPr>
            <p:cNvPr id="10" name="AutoShape 13"/>
            <p:cNvSpPr>
              <a:spLocks noChangeArrowheads="1"/>
            </p:cNvSpPr>
            <p:nvPr/>
          </p:nvSpPr>
          <p:spPr bwMode="gray">
            <a:xfrm>
              <a:off x="428038" y="1214422"/>
              <a:ext cx="8144490" cy="572400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blurRad="50800" dist="1016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38000" tIns="10800" rIns="36000" bIns="10800" anchor="ctr"/>
            <a:lstStyle/>
            <a:p>
              <a:pPr defTabSz="914400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endParaRPr lang="sl-SI" sz="1500" b="1">
                <a:solidFill>
                  <a:srgbClr val="17347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endParaRPr>
            </a:p>
          </p:txBody>
        </p:sp>
        <p:grpSp>
          <p:nvGrpSpPr>
            <p:cNvPr id="8206" name="Group 32"/>
            <p:cNvGrpSpPr>
              <a:grpSpLocks/>
            </p:cNvGrpSpPr>
            <p:nvPr/>
          </p:nvGrpSpPr>
          <p:grpSpPr bwMode="auto">
            <a:xfrm>
              <a:off x="177243" y="1285446"/>
              <a:ext cx="453600" cy="453600"/>
              <a:chOff x="413" y="961"/>
              <a:chExt cx="648" cy="632"/>
            </a:xfrm>
          </p:grpSpPr>
          <p:sp>
            <p:nvSpPr>
              <p:cNvPr id="8209" name="AutoShape 33"/>
              <p:cNvSpPr>
                <a:spLocks noChangeArrowheads="1"/>
              </p:cNvSpPr>
              <p:nvPr/>
            </p:nvSpPr>
            <p:spPr bwMode="gray">
              <a:xfrm>
                <a:off x="413" y="962"/>
                <a:ext cx="649" cy="631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rgbClr val="77B7E7"/>
                  </a:gs>
                  <a:gs pos="100000">
                    <a:srgbClr val="5380A1"/>
                  </a:gs>
                </a:gsLst>
                <a:lin ang="5400000" scaled="1"/>
              </a:gradFill>
              <a:ln w="381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lnSpc>
                    <a:spcPct val="100000"/>
                  </a:lnSpc>
                  <a:buClrTx/>
                  <a:buSzTx/>
                  <a:buFontTx/>
                  <a:buNone/>
                </a:pPr>
                <a:endParaRPr lang="sl-SI">
                  <a:solidFill>
                    <a:srgbClr val="000000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Freeform 34"/>
              <p:cNvSpPr>
                <a:spLocks/>
              </p:cNvSpPr>
              <p:nvPr/>
            </p:nvSpPr>
            <p:spPr bwMode="gray">
              <a:xfrm>
                <a:off x="454" y="1002"/>
                <a:ext cx="323" cy="316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7B7E7">
                      <a:gamma/>
                      <a:tint val="54510"/>
                      <a:invGamma/>
                    </a:srgbClr>
                  </a:gs>
                  <a:gs pos="50000">
                    <a:srgbClr val="77B7E7">
                      <a:alpha val="0"/>
                    </a:srgbClr>
                  </a:gs>
                  <a:gs pos="100000">
                    <a:srgbClr val="77B7E7">
                      <a:gamma/>
                      <a:tint val="54510"/>
                      <a:invGamma/>
                    </a:srgb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914400">
                  <a:lnSpc>
                    <a:spcPct val="100000"/>
                  </a:lnSpc>
                  <a:buClrTx/>
                  <a:buSzTx/>
                  <a:buFontTx/>
                  <a:buNone/>
                  <a:defRPr/>
                </a:pPr>
                <a:endParaRPr lang="sl-SI">
                  <a:solidFill>
                    <a:srgbClr val="000000"/>
                  </a:solidFill>
                  <a:latin typeface="Tahoma" pitchFamily="34" charset="0"/>
                </a:endParaRPr>
              </a:p>
            </p:txBody>
          </p:sp>
        </p:grpSp>
        <p:sp>
          <p:nvSpPr>
            <p:cNvPr id="16" name="Text Box 49"/>
            <p:cNvSpPr txBox="1">
              <a:spLocks noChangeArrowheads="1"/>
            </p:cNvSpPr>
            <p:nvPr/>
          </p:nvSpPr>
          <p:spPr bwMode="gray">
            <a:xfrm>
              <a:off x="642324" y="1370242"/>
              <a:ext cx="7715917" cy="2989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90000" tIns="10800" rIns="0" bIns="10800" anchor="ctr">
              <a:spAutoFit/>
            </a:bodyPr>
            <a:lstStyle/>
            <a:p>
              <a:pPr defTabSz="914400" eaLnBrk="0" hangingPunct="0">
                <a:lnSpc>
                  <a:spcPct val="90000"/>
                </a:lnSpc>
                <a:buClrTx/>
                <a:buSzTx/>
                <a:buFontTx/>
                <a:buNone/>
                <a:defRPr/>
              </a:pPr>
              <a:r>
                <a:rPr lang="sl-SI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Elektronsko poslovanje med izvajalci zdravstvene dejavnosti</a:t>
              </a:r>
            </a:p>
          </p:txBody>
        </p:sp>
        <p:sp>
          <p:nvSpPr>
            <p:cNvPr id="17" name="Rectangle 59"/>
            <p:cNvSpPr>
              <a:spLocks noChangeArrowheads="1"/>
            </p:cNvSpPr>
            <p:nvPr/>
          </p:nvSpPr>
          <p:spPr bwMode="auto">
            <a:xfrm>
              <a:off x="177243" y="1313002"/>
              <a:ext cx="425399" cy="36728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defTabSz="914400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r>
                <a:rPr lang="sl-SI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II.</a:t>
              </a:r>
            </a:p>
          </p:txBody>
        </p:sp>
      </p:grpSp>
      <p:sp>
        <p:nvSpPr>
          <p:cNvPr id="24" name="Desna puščica 23"/>
          <p:cNvSpPr/>
          <p:nvPr/>
        </p:nvSpPr>
        <p:spPr>
          <a:xfrm>
            <a:off x="4140200" y="2276475"/>
            <a:ext cx="500063" cy="50006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sl-SI">
              <a:solidFill>
                <a:srgbClr val="FFFFFF"/>
              </a:solidFill>
            </a:endParaRPr>
          </a:p>
        </p:txBody>
      </p:sp>
      <p:sp>
        <p:nvSpPr>
          <p:cNvPr id="8197" name="PoljeZBesedilom 25"/>
          <p:cNvSpPr txBox="1">
            <a:spLocks noChangeArrowheads="1"/>
          </p:cNvSpPr>
          <p:nvPr/>
        </p:nvSpPr>
        <p:spPr bwMode="auto">
          <a:xfrm>
            <a:off x="3203575" y="2997200"/>
            <a:ext cx="242887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sl-SI" sz="2000" i="1">
                <a:solidFill>
                  <a:srgbClr val="000080"/>
                </a:solidFill>
                <a:latin typeface="Tahoma" pitchFamily="34" charset="0"/>
              </a:rPr>
              <a:t>ePoslovanje v zdravstvu: elektronski dokumenti </a:t>
            </a:r>
          </a:p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sl-SI" sz="1600" i="1">
                <a:solidFill>
                  <a:srgbClr val="000080"/>
                </a:solidFill>
                <a:latin typeface="Tahoma" pitchFamily="34" charset="0"/>
              </a:rPr>
              <a:t>e-odpustno pismo</a:t>
            </a:r>
          </a:p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sl-SI" sz="2000" i="1">
                <a:solidFill>
                  <a:srgbClr val="000080"/>
                </a:solidFill>
                <a:latin typeface="Tahoma" pitchFamily="34" charset="0"/>
              </a:rPr>
              <a:t>in listine: </a:t>
            </a:r>
          </a:p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sl-SI" sz="1600" i="1">
                <a:solidFill>
                  <a:srgbClr val="000080"/>
                </a:solidFill>
                <a:latin typeface="Tahoma" pitchFamily="34" charset="0"/>
              </a:rPr>
              <a:t>e-napotnica, e-recept</a:t>
            </a:r>
          </a:p>
        </p:txBody>
      </p:sp>
      <p:pic>
        <p:nvPicPr>
          <p:cNvPr id="13326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00240"/>
            <a:ext cx="1530776" cy="339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7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2357430"/>
            <a:ext cx="1633541" cy="2333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8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4572008"/>
            <a:ext cx="2214578" cy="1481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9" name="Picture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17958" y="3505236"/>
            <a:ext cx="1840827" cy="2281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30" name="Picture 1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7950" y="1928802"/>
            <a:ext cx="2571768" cy="1720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31" name="Picture 1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97277" y="3525976"/>
            <a:ext cx="1785950" cy="2524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32" name="Picture 2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00760" y="5500702"/>
            <a:ext cx="2035947" cy="1357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078097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Text Box 3"/>
          <p:cNvSpPr txBox="1">
            <a:spLocks noChangeArrowheads="1"/>
          </p:cNvSpPr>
          <p:nvPr/>
        </p:nvSpPr>
        <p:spPr bwMode="auto">
          <a:xfrm>
            <a:off x="142875" y="252413"/>
            <a:ext cx="8496300" cy="1128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defTabSz="449263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sl-SI" sz="2800" dirty="0" smtClean="0">
                <a:solidFill>
                  <a:srgbClr val="000000"/>
                </a:solidFill>
              </a:rPr>
              <a:t>Pričakovanja: </a:t>
            </a:r>
            <a:endParaRPr lang="en-GB" sz="2800" dirty="0">
              <a:solidFill>
                <a:srgbClr val="000000"/>
              </a:solidFill>
            </a:endParaRPr>
          </a:p>
        </p:txBody>
      </p:sp>
      <p:pic>
        <p:nvPicPr>
          <p:cNvPr id="12314" name="Picture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000372"/>
            <a:ext cx="2714631" cy="2571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220" name="Skupina 46"/>
          <p:cNvGrpSpPr>
            <a:grpSpLocks/>
          </p:cNvGrpSpPr>
          <p:nvPr/>
        </p:nvGrpSpPr>
        <p:grpSpPr bwMode="auto">
          <a:xfrm>
            <a:off x="428625" y="1268413"/>
            <a:ext cx="8715375" cy="571500"/>
            <a:chOff x="63798" y="1214422"/>
            <a:chExt cx="8715404" cy="572400"/>
          </a:xfrm>
        </p:grpSpPr>
        <p:sp>
          <p:nvSpPr>
            <p:cNvPr id="10" name="AutoShape 14"/>
            <p:cNvSpPr>
              <a:spLocks noChangeArrowheads="1"/>
            </p:cNvSpPr>
            <p:nvPr/>
          </p:nvSpPr>
          <p:spPr bwMode="gray">
            <a:xfrm>
              <a:off x="306687" y="1214422"/>
              <a:ext cx="8472515" cy="572400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blurRad="50800" dist="1016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38000" tIns="10800" rIns="36000" bIns="10800" anchor="ctr"/>
            <a:lstStyle/>
            <a:p>
              <a:pPr defTabSz="914400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endParaRPr lang="sl-SI" sz="1500" b="1">
                <a:solidFill>
                  <a:srgbClr val="17347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endParaRPr>
            </a:p>
          </p:txBody>
        </p:sp>
        <p:grpSp>
          <p:nvGrpSpPr>
            <p:cNvPr id="9234" name="Group 35"/>
            <p:cNvGrpSpPr>
              <a:grpSpLocks/>
            </p:cNvGrpSpPr>
            <p:nvPr/>
          </p:nvGrpSpPr>
          <p:grpSpPr bwMode="auto">
            <a:xfrm>
              <a:off x="63798" y="1286342"/>
              <a:ext cx="453600" cy="453600"/>
              <a:chOff x="1292" y="2024"/>
              <a:chExt cx="648" cy="632"/>
            </a:xfrm>
          </p:grpSpPr>
          <p:sp>
            <p:nvSpPr>
              <p:cNvPr id="9237" name="AutoShape 36"/>
              <p:cNvSpPr>
                <a:spLocks noChangeArrowheads="1"/>
              </p:cNvSpPr>
              <p:nvPr/>
            </p:nvSpPr>
            <p:spPr bwMode="gray">
              <a:xfrm>
                <a:off x="1292" y="2023"/>
                <a:ext cx="649" cy="634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rgbClr val="B5B5FF"/>
                  </a:gs>
                  <a:gs pos="100000">
                    <a:srgbClr val="9999FF"/>
                  </a:gs>
                </a:gsLst>
                <a:lin ang="5400000" scaled="1"/>
              </a:gradFill>
              <a:ln w="381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lnSpc>
                    <a:spcPct val="100000"/>
                  </a:lnSpc>
                  <a:buClrTx/>
                  <a:buSzTx/>
                  <a:buFontTx/>
                  <a:buNone/>
                </a:pPr>
                <a:endParaRPr lang="sl-SI">
                  <a:solidFill>
                    <a:srgbClr val="000000"/>
                  </a:solidFill>
                  <a:latin typeface="Tahoma" pitchFamily="34" charset="0"/>
                </a:endParaRPr>
              </a:p>
            </p:txBody>
          </p:sp>
          <p:sp>
            <p:nvSpPr>
              <p:cNvPr id="9238" name="Freeform 37"/>
              <p:cNvSpPr>
                <a:spLocks/>
              </p:cNvSpPr>
              <p:nvPr/>
            </p:nvSpPr>
            <p:spPr bwMode="gray">
              <a:xfrm>
                <a:off x="1335" y="2066"/>
                <a:ext cx="322" cy="317"/>
              </a:xfrm>
              <a:custGeom>
                <a:avLst/>
                <a:gdLst>
                  <a:gd name="T0" fmla="*/ 19 w 596"/>
                  <a:gd name="T1" fmla="*/ 0 h 598"/>
                  <a:gd name="T2" fmla="*/ 0 w 596"/>
                  <a:gd name="T3" fmla="*/ 17 h 598"/>
                  <a:gd name="T4" fmla="*/ 0 w 596"/>
                  <a:gd name="T5" fmla="*/ 87 h 598"/>
                  <a:gd name="T6" fmla="*/ 25 w 596"/>
                  <a:gd name="T7" fmla="*/ 26 h 598"/>
                  <a:gd name="T8" fmla="*/ 93 w 596"/>
                  <a:gd name="T9" fmla="*/ 0 h 598"/>
                  <a:gd name="T10" fmla="*/ 19 w 596"/>
                  <a:gd name="T11" fmla="*/ 0 h 59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96"/>
                  <a:gd name="T19" fmla="*/ 0 h 598"/>
                  <a:gd name="T20" fmla="*/ 596 w 596"/>
                  <a:gd name="T21" fmla="*/ 598 h 59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4D4FF"/>
                  </a:gs>
                  <a:gs pos="100000">
                    <a:srgbClr val="9999FF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</p:grpSp>
        <p:sp>
          <p:nvSpPr>
            <p:cNvPr id="16" name="Text Box 50"/>
            <p:cNvSpPr txBox="1">
              <a:spLocks noChangeArrowheads="1"/>
            </p:cNvSpPr>
            <p:nvPr/>
          </p:nvSpPr>
          <p:spPr bwMode="gray">
            <a:xfrm>
              <a:off x="563863" y="1357522"/>
              <a:ext cx="3254386" cy="2989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90000" tIns="10800" rIns="0" bIns="10800" anchor="ctr">
              <a:spAutoFit/>
            </a:bodyPr>
            <a:lstStyle/>
            <a:p>
              <a:pPr defTabSz="914400" eaLnBrk="0" hangingPunct="0">
                <a:lnSpc>
                  <a:spcPct val="90000"/>
                </a:lnSpc>
                <a:buClrTx/>
                <a:buSzTx/>
                <a:buFontTx/>
                <a:buNone/>
                <a:defRPr/>
              </a:pPr>
              <a:r>
                <a:rPr lang="sl-SI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Telemedicina</a:t>
              </a:r>
              <a:endPara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17" name="Rectangle 60"/>
            <p:cNvSpPr>
              <a:spLocks noChangeArrowheads="1"/>
            </p:cNvSpPr>
            <p:nvPr/>
          </p:nvSpPr>
          <p:spPr bwMode="auto">
            <a:xfrm>
              <a:off x="81261" y="1332082"/>
              <a:ext cx="511177" cy="36728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defTabSz="914400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r>
                <a:rPr lang="sl-SI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III.</a:t>
              </a:r>
            </a:p>
          </p:txBody>
        </p:sp>
      </p:grpSp>
      <p:sp>
        <p:nvSpPr>
          <p:cNvPr id="27" name="Desna puščica 26"/>
          <p:cNvSpPr/>
          <p:nvPr/>
        </p:nvSpPr>
        <p:spPr>
          <a:xfrm>
            <a:off x="4000500" y="4000500"/>
            <a:ext cx="500063" cy="50006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sl-SI">
              <a:solidFill>
                <a:srgbClr val="FFFFFF"/>
              </a:solidFill>
            </a:endParaRPr>
          </a:p>
        </p:txBody>
      </p:sp>
      <p:sp>
        <p:nvSpPr>
          <p:cNvPr id="9222" name="PoljeZBesedilom 33"/>
          <p:cNvSpPr txBox="1">
            <a:spLocks noChangeArrowheads="1"/>
          </p:cNvSpPr>
          <p:nvPr/>
        </p:nvSpPr>
        <p:spPr bwMode="auto">
          <a:xfrm>
            <a:off x="3059113" y="2349500"/>
            <a:ext cx="20621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sl-SI" sz="2000" i="1">
                <a:solidFill>
                  <a:srgbClr val="000080"/>
                </a:solidFill>
                <a:latin typeface="Tahoma" pitchFamily="34" charset="0"/>
              </a:rPr>
              <a:t>Celovita  oskrba na daljavo</a:t>
            </a:r>
          </a:p>
        </p:txBody>
      </p:sp>
      <p:sp>
        <p:nvSpPr>
          <p:cNvPr id="9223" name="PoljeZBesedilom 32"/>
          <p:cNvSpPr txBox="1">
            <a:spLocks noChangeArrowheads="1"/>
          </p:cNvSpPr>
          <p:nvPr/>
        </p:nvSpPr>
        <p:spPr bwMode="auto">
          <a:xfrm>
            <a:off x="3143250" y="2335213"/>
            <a:ext cx="20621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sl-SI" sz="2000" i="1">
              <a:solidFill>
                <a:srgbClr val="000080"/>
              </a:solidFill>
              <a:latin typeface="Tahoma" pitchFamily="34" charset="0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000240"/>
            <a:ext cx="2071702" cy="1567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3816414"/>
            <a:ext cx="1571636" cy="2327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43042" y="2643182"/>
            <a:ext cx="1428760" cy="2136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43042" y="4767286"/>
            <a:ext cx="1352550" cy="2019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" name="Picture 16" descr="Fotografije rešitve za rehabilitacijo na domu."/>
          <p:cNvPicPr>
            <a:picLocks noChangeAspect="1" noChangeArrowheads="1"/>
          </p:cNvPicPr>
          <p:nvPr/>
        </p:nvPicPr>
        <p:blipFill>
          <a:blip r:embed="rId8" cstate="print"/>
          <a:srcRect r="59500"/>
          <a:stretch>
            <a:fillRect/>
          </a:stretch>
        </p:blipFill>
        <p:spPr bwMode="auto">
          <a:xfrm>
            <a:off x="7715240" y="4212166"/>
            <a:ext cx="1428760" cy="2645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2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72330" y="3357562"/>
            <a:ext cx="1643074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29322" y="2071678"/>
            <a:ext cx="1748722" cy="1160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929322" y="5429264"/>
            <a:ext cx="1801724" cy="1214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643834" y="2071678"/>
            <a:ext cx="1608038" cy="1079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37794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Text Box 3"/>
          <p:cNvSpPr txBox="1">
            <a:spLocks noChangeArrowheads="1"/>
          </p:cNvSpPr>
          <p:nvPr/>
        </p:nvSpPr>
        <p:spPr bwMode="auto">
          <a:xfrm>
            <a:off x="31750" y="303213"/>
            <a:ext cx="8496300" cy="1128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defTabSz="449263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sl-SI" sz="2800" dirty="0" smtClean="0">
                <a:solidFill>
                  <a:srgbClr val="000000"/>
                </a:solidFill>
              </a:rPr>
              <a:t>Pričakovanja: </a:t>
            </a:r>
            <a:endParaRPr lang="en-GB" sz="2800" dirty="0">
              <a:solidFill>
                <a:srgbClr val="000000"/>
              </a:solidFill>
            </a:endParaRPr>
          </a:p>
        </p:txBody>
      </p:sp>
      <p:grpSp>
        <p:nvGrpSpPr>
          <p:cNvPr id="10243" name="Skupina 38"/>
          <p:cNvGrpSpPr>
            <a:grpSpLocks/>
          </p:cNvGrpSpPr>
          <p:nvPr/>
        </p:nvGrpSpPr>
        <p:grpSpPr bwMode="auto">
          <a:xfrm>
            <a:off x="393700" y="1268413"/>
            <a:ext cx="8750300" cy="571500"/>
            <a:chOff x="179184" y="1285860"/>
            <a:chExt cx="8750534" cy="572400"/>
          </a:xfrm>
        </p:grpSpPr>
        <p:sp>
          <p:nvSpPr>
            <p:cNvPr id="10" name="AutoShape 7"/>
            <p:cNvSpPr>
              <a:spLocks noChangeArrowheads="1"/>
            </p:cNvSpPr>
            <p:nvPr/>
          </p:nvSpPr>
          <p:spPr bwMode="gray">
            <a:xfrm>
              <a:off x="428429" y="1285860"/>
              <a:ext cx="8501289" cy="572400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blurRad="50800" dist="1016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38000" tIns="10800" rIns="36000" bIns="10800" anchor="ctr"/>
            <a:lstStyle/>
            <a:p>
              <a:pPr defTabSz="914400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endParaRPr lang="sl-SI" sz="1500" b="1">
                <a:solidFill>
                  <a:srgbClr val="17347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endParaRPr>
            </a:p>
          </p:txBody>
        </p:sp>
        <p:grpSp>
          <p:nvGrpSpPr>
            <p:cNvPr id="10257" name="Group 29"/>
            <p:cNvGrpSpPr>
              <a:grpSpLocks/>
            </p:cNvGrpSpPr>
            <p:nvPr/>
          </p:nvGrpSpPr>
          <p:grpSpPr bwMode="auto">
            <a:xfrm>
              <a:off x="179184" y="1358194"/>
              <a:ext cx="453600" cy="453600"/>
              <a:chOff x="1271" y="2919"/>
              <a:chExt cx="648" cy="632"/>
            </a:xfrm>
          </p:grpSpPr>
          <p:sp>
            <p:nvSpPr>
              <p:cNvPr id="10260" name="AutoShape 30"/>
              <p:cNvSpPr>
                <a:spLocks noChangeArrowheads="1"/>
              </p:cNvSpPr>
              <p:nvPr/>
            </p:nvSpPr>
            <p:spPr bwMode="gray">
              <a:xfrm>
                <a:off x="1271" y="2918"/>
                <a:ext cx="649" cy="634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rgbClr val="89CAAC"/>
                  </a:gs>
                  <a:gs pos="100000">
                    <a:srgbClr val="45AB7D"/>
                  </a:gs>
                </a:gsLst>
                <a:lin ang="5400000" scaled="1"/>
              </a:gradFill>
              <a:ln w="381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>
                  <a:lnSpc>
                    <a:spcPct val="100000"/>
                  </a:lnSpc>
                  <a:buClrTx/>
                  <a:buSzTx/>
                  <a:buFontTx/>
                  <a:buNone/>
                </a:pPr>
                <a:endParaRPr lang="sl-SI">
                  <a:solidFill>
                    <a:srgbClr val="000000"/>
                  </a:solidFill>
                  <a:latin typeface="Tahoma" pitchFamily="34" charset="0"/>
                </a:endParaRPr>
              </a:p>
            </p:txBody>
          </p:sp>
          <p:sp>
            <p:nvSpPr>
              <p:cNvPr id="10261" name="Freeform 31"/>
              <p:cNvSpPr>
                <a:spLocks/>
              </p:cNvSpPr>
              <p:nvPr/>
            </p:nvSpPr>
            <p:spPr bwMode="gray">
              <a:xfrm>
                <a:off x="1314" y="2960"/>
                <a:ext cx="322" cy="317"/>
              </a:xfrm>
              <a:custGeom>
                <a:avLst/>
                <a:gdLst>
                  <a:gd name="T0" fmla="*/ 19 w 596"/>
                  <a:gd name="T1" fmla="*/ 0 h 598"/>
                  <a:gd name="T2" fmla="*/ 0 w 596"/>
                  <a:gd name="T3" fmla="*/ 17 h 598"/>
                  <a:gd name="T4" fmla="*/ 0 w 596"/>
                  <a:gd name="T5" fmla="*/ 87 h 598"/>
                  <a:gd name="T6" fmla="*/ 25 w 596"/>
                  <a:gd name="T7" fmla="*/ 26 h 598"/>
                  <a:gd name="T8" fmla="*/ 93 w 596"/>
                  <a:gd name="T9" fmla="*/ 0 h 598"/>
                  <a:gd name="T10" fmla="*/ 19 w 596"/>
                  <a:gd name="T11" fmla="*/ 0 h 59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96"/>
                  <a:gd name="T19" fmla="*/ 0 h 598"/>
                  <a:gd name="T20" fmla="*/ 596 w 596"/>
                  <a:gd name="T21" fmla="*/ 598 h 59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A5D6C0"/>
                  </a:gs>
                  <a:gs pos="100000">
                    <a:srgbClr val="45AB7D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</p:grpSp>
        <p:sp>
          <p:nvSpPr>
            <p:cNvPr id="16" name="Rectangle 61"/>
            <p:cNvSpPr>
              <a:spLocks noChangeArrowheads="1"/>
            </p:cNvSpPr>
            <p:nvPr/>
          </p:nvSpPr>
          <p:spPr bwMode="auto">
            <a:xfrm>
              <a:off x="206173" y="1413060"/>
              <a:ext cx="390535" cy="36728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defTabSz="914400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r>
                <a:rPr lang="sl-SI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  <a:cs typeface="Tahoma" pitchFamily="34" charset="0"/>
                </a:rPr>
                <a:t>V.</a:t>
              </a:r>
            </a:p>
          </p:txBody>
        </p:sp>
        <p:sp>
          <p:nvSpPr>
            <p:cNvPr id="17" name="Pravokotnik 16"/>
            <p:cNvSpPr/>
            <p:nvPr/>
          </p:nvSpPr>
          <p:spPr>
            <a:xfrm>
              <a:off x="615759" y="1414649"/>
              <a:ext cx="8099642" cy="36729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defTabSz="914400" eaLnBrk="0" hangingPunct="0">
                <a:lnSpc>
                  <a:spcPct val="90000"/>
                </a:lnSpc>
                <a:buClrTx/>
                <a:buSzTx/>
                <a:buFontTx/>
                <a:buNone/>
                <a:defRPr/>
              </a:pPr>
              <a:r>
                <a:rPr lang="sl-SI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Zagotavljanje potrebnih informacij za vključenost državljana </a:t>
              </a:r>
            </a:p>
          </p:txBody>
        </p:sp>
      </p:grpSp>
      <p:sp>
        <p:nvSpPr>
          <p:cNvPr id="25" name="Desna puščica 24"/>
          <p:cNvSpPr/>
          <p:nvPr/>
        </p:nvSpPr>
        <p:spPr>
          <a:xfrm>
            <a:off x="3214688" y="2714625"/>
            <a:ext cx="500062" cy="50006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sl-SI">
              <a:solidFill>
                <a:srgbClr val="FFFFFF"/>
              </a:solidFill>
            </a:endParaRPr>
          </a:p>
        </p:txBody>
      </p:sp>
      <p:sp>
        <p:nvSpPr>
          <p:cNvPr id="26" name="Desna puščica 25"/>
          <p:cNvSpPr/>
          <p:nvPr/>
        </p:nvSpPr>
        <p:spPr>
          <a:xfrm>
            <a:off x="3214688" y="5246688"/>
            <a:ext cx="500062" cy="50006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sl-SI">
              <a:solidFill>
                <a:srgbClr val="FFFFFF"/>
              </a:solidFill>
            </a:endParaRPr>
          </a:p>
        </p:txBody>
      </p:sp>
      <p:sp>
        <p:nvSpPr>
          <p:cNvPr id="10246" name="PoljeZBesedilom 27"/>
          <p:cNvSpPr txBox="1">
            <a:spLocks noChangeArrowheads="1"/>
          </p:cNvSpPr>
          <p:nvPr/>
        </p:nvSpPr>
        <p:spPr bwMode="auto">
          <a:xfrm>
            <a:off x="2366963" y="3368675"/>
            <a:ext cx="2062162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sl-SI" sz="2000" i="1">
                <a:solidFill>
                  <a:srgbClr val="000080"/>
                </a:solidFill>
                <a:latin typeface="Tahoma" pitchFamily="34" charset="0"/>
              </a:rPr>
              <a:t>Vse potrebne informacije dostopne kjerkoli in kadarkoli</a:t>
            </a:r>
          </a:p>
        </p:txBody>
      </p:sp>
      <p:pic>
        <p:nvPicPr>
          <p:cNvPr id="29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928802"/>
            <a:ext cx="2249006" cy="1505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500438"/>
            <a:ext cx="2214578" cy="1249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857760"/>
            <a:ext cx="2295525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3500438"/>
            <a:ext cx="2000264" cy="1324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7" cstate="print"/>
          <a:srcRect l="29279" t="17967" r="25676"/>
          <a:stretch>
            <a:fillRect/>
          </a:stretch>
        </p:blipFill>
        <p:spPr bwMode="auto">
          <a:xfrm>
            <a:off x="6572264" y="1928802"/>
            <a:ext cx="1981941" cy="2262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Picture 1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15140" y="4048134"/>
            <a:ext cx="1803542" cy="2809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Picture 1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3504" y="5188920"/>
            <a:ext cx="2000981" cy="1669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86314" y="2000240"/>
            <a:ext cx="1785950" cy="1414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1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97335" y="3571876"/>
            <a:ext cx="2146665" cy="1443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66197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avokotnik 21"/>
          <p:cNvSpPr/>
          <p:nvPr/>
        </p:nvSpPr>
        <p:spPr bwMode="auto">
          <a:xfrm>
            <a:off x="0" y="6309320"/>
            <a:ext cx="1475656" cy="7200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3" name="Pravokotnik 2"/>
          <p:cNvSpPr/>
          <p:nvPr/>
        </p:nvSpPr>
        <p:spPr bwMode="auto">
          <a:xfrm>
            <a:off x="0" y="-77192"/>
            <a:ext cx="9144000" cy="1628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7" name="Zaobljeni pravokotnik 16"/>
          <p:cNvSpPr/>
          <p:nvPr/>
        </p:nvSpPr>
        <p:spPr>
          <a:xfrm>
            <a:off x="971600" y="1340768"/>
            <a:ext cx="7404179" cy="295232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Zaobljeni pravokotnik 4"/>
          <p:cNvSpPr/>
          <p:nvPr/>
        </p:nvSpPr>
        <p:spPr>
          <a:xfrm>
            <a:off x="539552" y="5877272"/>
            <a:ext cx="835292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err="1" smtClean="0"/>
              <a:t>zNET</a:t>
            </a:r>
            <a:endParaRPr lang="sl-SI" dirty="0"/>
          </a:p>
        </p:txBody>
      </p:sp>
      <p:sp>
        <p:nvSpPr>
          <p:cNvPr id="6" name="Elipsa 5">
            <a:hlinkClick r:id="rId2" action="ppaction://hlinksldjump"/>
          </p:cNvPr>
          <p:cNvSpPr/>
          <p:nvPr/>
        </p:nvSpPr>
        <p:spPr>
          <a:xfrm>
            <a:off x="568400" y="4642102"/>
            <a:ext cx="8208912" cy="10634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Interoperabilna hrbtenica</a:t>
            </a:r>
            <a:endParaRPr lang="sl-SI" dirty="0"/>
          </a:p>
        </p:txBody>
      </p:sp>
      <p:sp>
        <p:nvSpPr>
          <p:cNvPr id="7" name="Elipsa 6">
            <a:hlinkClick r:id="rId3" action="ppaction://hlinksldjump"/>
          </p:cNvPr>
          <p:cNvSpPr/>
          <p:nvPr/>
        </p:nvSpPr>
        <p:spPr>
          <a:xfrm>
            <a:off x="1120464" y="3068960"/>
            <a:ext cx="165133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eRecept</a:t>
            </a:r>
            <a:endParaRPr lang="sl-SI" b="1" dirty="0"/>
          </a:p>
        </p:txBody>
      </p:sp>
      <p:sp>
        <p:nvSpPr>
          <p:cNvPr id="8" name="Elipsa 7">
            <a:hlinkClick r:id="rId4" action="ppaction://hlinksldjump"/>
          </p:cNvPr>
          <p:cNvSpPr/>
          <p:nvPr/>
        </p:nvSpPr>
        <p:spPr>
          <a:xfrm>
            <a:off x="2848656" y="3068960"/>
            <a:ext cx="1795352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eNaročanje</a:t>
            </a:r>
            <a:endParaRPr lang="sl-SI" b="1" dirty="0"/>
          </a:p>
        </p:txBody>
      </p:sp>
      <p:sp>
        <p:nvSpPr>
          <p:cNvPr id="9" name="Elipsa 8">
            <a:hlinkClick r:id="rId5" action="ppaction://hlinksldjump"/>
          </p:cNvPr>
          <p:cNvSpPr/>
          <p:nvPr/>
        </p:nvSpPr>
        <p:spPr>
          <a:xfrm>
            <a:off x="4720864" y="3068960"/>
            <a:ext cx="193936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sl-SI" dirty="0" err="1" smtClean="0"/>
              <a:t>Teleradiologija</a:t>
            </a:r>
            <a:endParaRPr lang="sl-SI" dirty="0"/>
          </a:p>
        </p:txBody>
      </p:sp>
      <p:sp>
        <p:nvSpPr>
          <p:cNvPr id="10" name="Elipsa 9">
            <a:hlinkClick r:id="rId6" action="ppaction://hlinksldjump"/>
          </p:cNvPr>
          <p:cNvSpPr/>
          <p:nvPr/>
        </p:nvSpPr>
        <p:spPr>
          <a:xfrm>
            <a:off x="6732240" y="3068960"/>
            <a:ext cx="163869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sl-SI" b="1" dirty="0" err="1" smtClean="0"/>
              <a:t>Telekap</a:t>
            </a:r>
            <a:endParaRPr lang="sl-SI" b="1" dirty="0"/>
          </a:p>
        </p:txBody>
      </p:sp>
      <p:sp>
        <p:nvSpPr>
          <p:cNvPr id="11" name="Elipsa 10"/>
          <p:cNvSpPr/>
          <p:nvPr/>
        </p:nvSpPr>
        <p:spPr>
          <a:xfrm>
            <a:off x="1061102" y="1412776"/>
            <a:ext cx="1494674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eRCO</a:t>
            </a:r>
            <a:endParaRPr lang="sl-SI" b="1" dirty="0"/>
          </a:p>
        </p:txBody>
      </p:sp>
      <p:sp>
        <p:nvSpPr>
          <p:cNvPr id="12" name="Elipsa 11">
            <a:hlinkClick r:id="rId7" action="ppaction://hlinksldjump"/>
          </p:cNvPr>
          <p:cNvSpPr/>
          <p:nvPr/>
        </p:nvSpPr>
        <p:spPr>
          <a:xfrm>
            <a:off x="2699792" y="1412776"/>
            <a:ext cx="1944216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eReferenčne</a:t>
            </a:r>
            <a:r>
              <a:rPr lang="sl-SI" b="1" dirty="0" smtClean="0"/>
              <a:t> ambulante</a:t>
            </a:r>
            <a:endParaRPr lang="sl-SI" b="1" dirty="0"/>
          </a:p>
        </p:txBody>
      </p:sp>
      <p:sp>
        <p:nvSpPr>
          <p:cNvPr id="13" name="Elipsa 12"/>
          <p:cNvSpPr/>
          <p:nvPr/>
        </p:nvSpPr>
        <p:spPr>
          <a:xfrm>
            <a:off x="4761986" y="1406755"/>
            <a:ext cx="1970254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sl-SI" b="1" dirty="0" err="1" smtClean="0"/>
              <a:t>eKomunikacije</a:t>
            </a:r>
            <a:endParaRPr lang="sl-SI" b="1" dirty="0"/>
          </a:p>
        </p:txBody>
      </p:sp>
      <p:sp>
        <p:nvSpPr>
          <p:cNvPr id="14" name="Elipsa 13">
            <a:hlinkClick r:id="rId8" action="ppaction://hlinksldjump"/>
          </p:cNvPr>
          <p:cNvSpPr/>
          <p:nvPr/>
        </p:nvSpPr>
        <p:spPr>
          <a:xfrm>
            <a:off x="6821742" y="1412776"/>
            <a:ext cx="1494674" cy="10801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 err="1" smtClean="0"/>
              <a:t>eTriaža</a:t>
            </a:r>
            <a:endParaRPr lang="sl-SI" b="1" dirty="0"/>
          </a:p>
        </p:txBody>
      </p:sp>
      <p:sp>
        <p:nvSpPr>
          <p:cNvPr id="15" name="Zaobljeni pravokotnik 14"/>
          <p:cNvSpPr/>
          <p:nvPr/>
        </p:nvSpPr>
        <p:spPr>
          <a:xfrm>
            <a:off x="1187624" y="225376"/>
            <a:ext cx="2556284" cy="8640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Promocijske aktivnosti</a:t>
            </a:r>
            <a:endParaRPr lang="sl-SI" b="1" dirty="0"/>
          </a:p>
        </p:txBody>
      </p:sp>
      <p:sp>
        <p:nvSpPr>
          <p:cNvPr id="16" name="Zaobljeni pravokotnik 15"/>
          <p:cNvSpPr/>
          <p:nvPr/>
        </p:nvSpPr>
        <p:spPr>
          <a:xfrm>
            <a:off x="5543600" y="188640"/>
            <a:ext cx="2556284" cy="8640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Prvi nivo podpore</a:t>
            </a:r>
            <a:endParaRPr lang="sl-SI" b="1" dirty="0"/>
          </a:p>
        </p:txBody>
      </p:sp>
      <p:sp>
        <p:nvSpPr>
          <p:cNvPr id="18" name="Elipsa 17">
            <a:hlinkClick r:id="rId9" action="ppaction://hlinksldjump"/>
          </p:cNvPr>
          <p:cNvSpPr/>
          <p:nvPr/>
        </p:nvSpPr>
        <p:spPr>
          <a:xfrm>
            <a:off x="6660232" y="4481439"/>
            <a:ext cx="2376264" cy="122413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Nadgradnja EZZ s strukturiranimi podatki</a:t>
            </a:r>
            <a:endParaRPr lang="sl-SI" b="1" dirty="0"/>
          </a:p>
        </p:txBody>
      </p:sp>
      <p:sp>
        <p:nvSpPr>
          <p:cNvPr id="19" name="Elipsa 18">
            <a:hlinkClick r:id="rId10" action="ppaction://hlinksldjump"/>
          </p:cNvPr>
          <p:cNvSpPr/>
          <p:nvPr/>
        </p:nvSpPr>
        <p:spPr>
          <a:xfrm>
            <a:off x="8496943" y="764704"/>
            <a:ext cx="611561" cy="374441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sl-SI" b="1" dirty="0" smtClean="0"/>
              <a:t>Portal</a:t>
            </a:r>
            <a:endParaRPr lang="sl-SI" b="1" dirty="0"/>
          </a:p>
        </p:txBody>
      </p:sp>
      <p:sp>
        <p:nvSpPr>
          <p:cNvPr id="20" name="Elipsa 19"/>
          <p:cNvSpPr/>
          <p:nvPr/>
        </p:nvSpPr>
        <p:spPr>
          <a:xfrm>
            <a:off x="132094" y="1052736"/>
            <a:ext cx="767498" cy="374441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sl-SI" b="1" dirty="0" smtClean="0"/>
              <a:t>Nadgradnja zalednih aplikacij</a:t>
            </a:r>
            <a:endParaRPr lang="sl-SI" b="1" dirty="0"/>
          </a:p>
        </p:txBody>
      </p:sp>
      <p:sp>
        <p:nvSpPr>
          <p:cNvPr id="21" name="Elipsa 20">
            <a:hlinkClick r:id="rId11" action="ppaction://hlinksldjump"/>
          </p:cNvPr>
          <p:cNvSpPr/>
          <p:nvPr/>
        </p:nvSpPr>
        <p:spPr>
          <a:xfrm>
            <a:off x="749987" y="4365104"/>
            <a:ext cx="2053737" cy="80873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Nadgradnja RIZDDZ</a:t>
            </a:r>
            <a:endParaRPr lang="sl-SI" b="1" dirty="0"/>
          </a:p>
        </p:txBody>
      </p:sp>
      <p:sp>
        <p:nvSpPr>
          <p:cNvPr id="2" name="Elipsa 1">
            <a:hlinkClick r:id="rId12" action="ppaction://hlinksldjump"/>
          </p:cNvPr>
          <p:cNvSpPr/>
          <p:nvPr/>
        </p:nvSpPr>
        <p:spPr>
          <a:xfrm>
            <a:off x="2223104" y="1089472"/>
            <a:ext cx="4824537" cy="452195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4000" dirty="0" smtClean="0"/>
              <a:t>Zakon o zbirkah podatkov s področja zdravstvenega varstva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201471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" grpId="0" animBg="1"/>
    </p:bldLst>
  </p:timing>
</p:sld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ija nova glava.pptx [Read-Only]" id="{7994B75A-CD19-4C5C-97F3-2AF1E82CCB56}" vid="{8757C5CF-C57D-491B-9098-641767D727BD}"/>
    </a:ext>
  </a:extLst>
</a:theme>
</file>

<file path=ppt/theme/theme2.xml><?xml version="1.0" encoding="utf-8"?>
<a:theme xmlns:a="http://schemas.openxmlformats.org/drawingml/2006/main" name="2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ija nova glava.pptx [Read-Only]" id="{7994B75A-CD19-4C5C-97F3-2AF1E82CCB56}" vid="{30CDBDBA-EA16-4A85-9BC8-465E229DB559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3715</TotalTime>
  <Words>1861</Words>
  <Application>Microsoft Office PowerPoint</Application>
  <PresentationFormat>On-screen Show (4:3)</PresentationFormat>
  <Paragraphs>338</Paragraphs>
  <Slides>49</Slides>
  <Notes>7</Notes>
  <HiddenSlides>12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49</vt:i4>
      </vt:variant>
      <vt:variant>
        <vt:lpstr>Custom Shows</vt:lpstr>
      </vt:variant>
      <vt:variant>
        <vt:i4>1</vt:i4>
      </vt:variant>
    </vt:vector>
  </HeadingPairs>
  <TitlesOfParts>
    <vt:vector size="57" baseType="lpstr">
      <vt:lpstr>Arial</vt:lpstr>
      <vt:lpstr>Calibri</vt:lpstr>
      <vt:lpstr>Tahoma</vt:lpstr>
      <vt:lpstr>Times New Roman</vt:lpstr>
      <vt:lpstr>Wingdings</vt:lpstr>
      <vt:lpstr>1_Default Design</vt:lpstr>
      <vt:lpstr>2_Default Design</vt:lpstr>
      <vt:lpstr>eZdravje</vt:lpstr>
      <vt:lpstr>Izhodišča ob izvedbi projekta</vt:lpstr>
      <vt:lpstr>Cilji projekta eZdravje</vt:lpstr>
      <vt:lpstr>Predvideni učinki eZdravja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Centralni register podatkov o pacientu</vt:lpstr>
      <vt:lpstr>Povzetek podatkov o pacientu 1</vt:lpstr>
      <vt:lpstr>Povzetek podatkov o pacientu 2</vt:lpstr>
      <vt:lpstr>Povzetek podatkov o pacientu 3</vt:lpstr>
      <vt:lpstr>Povzetek podatkov o pacientu 3</vt:lpstr>
      <vt:lpstr>Centralni register podatkov o pacientih in IH</vt:lpstr>
      <vt:lpstr>Dokumenti, ki se vodijo v CRPP</vt:lpstr>
      <vt:lpstr>PRIMER UPORABE</vt:lpstr>
      <vt:lpstr>PowerPoint Presentation</vt:lpstr>
      <vt:lpstr>KDAJ?</vt:lpstr>
      <vt:lpstr>PowerPoint Presentation</vt:lpstr>
      <vt:lpstr>Ključni cilji eRecepta</vt:lpstr>
      <vt:lpstr>Nadgradnje eRecepta</vt:lpstr>
      <vt:lpstr>Osnovne značilnosti</vt:lpstr>
      <vt:lpstr>Zakaj eRecept</vt:lpstr>
      <vt:lpstr>PowerPoint Presentation</vt:lpstr>
      <vt:lpstr>Projekt eNaročanje</vt:lpstr>
      <vt:lpstr>Komponente sistema eNaročanje</vt:lpstr>
      <vt:lpstr>Proces eNaročanja</vt:lpstr>
      <vt:lpstr>PowerPoint Presentation</vt:lpstr>
      <vt:lpstr>Osnovni elementi informacijske rešitve</vt:lpstr>
      <vt:lpstr>Različni scenariji uporabe</vt:lpstr>
      <vt:lpstr>PowerPoint Presentation</vt:lpstr>
      <vt:lpstr>TeleKap</vt:lpstr>
      <vt:lpstr>PowerPoint Presentation</vt:lpstr>
      <vt:lpstr>Telekap</vt:lpstr>
      <vt:lpstr>PowerPoint Presentation</vt:lpstr>
      <vt:lpstr>Referenčne ambulante</vt:lpstr>
      <vt:lpstr>eTriaža</vt:lpstr>
      <vt:lpstr>PowerPoint Presentation</vt:lpstr>
      <vt:lpstr>CRPP</vt:lpstr>
      <vt:lpstr>zVEM portal</vt:lpstr>
      <vt:lpstr>RIZDDZ</vt:lpstr>
      <vt:lpstr>PowerPoint Presentation</vt:lpstr>
      <vt:lpstr>ZZPPZV</vt:lpstr>
      <vt:lpstr>Podzakonski akti</vt:lpstr>
      <vt:lpstr>CRPP</vt:lpstr>
      <vt:lpstr>Hramba dokumentacije v CRPP</vt:lpstr>
      <vt:lpstr>PowerPoint Presentation</vt:lpstr>
      <vt:lpstr>Diaprojekcija po meri 1</vt:lpstr>
    </vt:vector>
  </TitlesOfParts>
  <Company>Ministrstvo za zdravje RS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Katarina Kralj</dc:creator>
  <cp:lastModifiedBy>Speaker</cp:lastModifiedBy>
  <cp:revision>85</cp:revision>
  <cp:lastPrinted>2015-07-28T08:21:03Z</cp:lastPrinted>
  <dcterms:created xsi:type="dcterms:W3CDTF">2014-10-06T19:38:19Z</dcterms:created>
  <dcterms:modified xsi:type="dcterms:W3CDTF">2015-09-12T06:50:07Z</dcterms:modified>
</cp:coreProperties>
</file>