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84"/>
  </p:notesMasterIdLst>
  <p:handoutMasterIdLst>
    <p:handoutMasterId r:id="rId85"/>
  </p:handoutMasterIdLst>
  <p:sldIdLst>
    <p:sldId id="287" r:id="rId5"/>
    <p:sldId id="273" r:id="rId6"/>
    <p:sldId id="272" r:id="rId7"/>
    <p:sldId id="382" r:id="rId8"/>
    <p:sldId id="261" r:id="rId9"/>
    <p:sldId id="383" r:id="rId10"/>
    <p:sldId id="271" r:id="rId11"/>
    <p:sldId id="387" r:id="rId12"/>
    <p:sldId id="384" r:id="rId13"/>
    <p:sldId id="390" r:id="rId14"/>
    <p:sldId id="388" r:id="rId15"/>
    <p:sldId id="324" r:id="rId16"/>
    <p:sldId id="327" r:id="rId17"/>
    <p:sldId id="389" r:id="rId18"/>
    <p:sldId id="326" r:id="rId19"/>
    <p:sldId id="328" r:id="rId20"/>
    <p:sldId id="386" r:id="rId21"/>
    <p:sldId id="329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337" r:id="rId30"/>
    <p:sldId id="338" r:id="rId31"/>
    <p:sldId id="339" r:id="rId32"/>
    <p:sldId id="340" r:id="rId33"/>
    <p:sldId id="341" r:id="rId34"/>
    <p:sldId id="342" r:id="rId35"/>
    <p:sldId id="343" r:id="rId36"/>
    <p:sldId id="344" r:id="rId37"/>
    <p:sldId id="345" r:id="rId38"/>
    <p:sldId id="346" r:id="rId39"/>
    <p:sldId id="347" r:id="rId40"/>
    <p:sldId id="348" r:id="rId41"/>
    <p:sldId id="379" r:id="rId42"/>
    <p:sldId id="385" r:id="rId43"/>
    <p:sldId id="378" r:id="rId44"/>
    <p:sldId id="349" r:id="rId45"/>
    <p:sldId id="361" r:id="rId46"/>
    <p:sldId id="362" r:id="rId47"/>
    <p:sldId id="363" r:id="rId48"/>
    <p:sldId id="364" r:id="rId49"/>
    <p:sldId id="350" r:id="rId50"/>
    <p:sldId id="372" r:id="rId51"/>
    <p:sldId id="370" r:id="rId52"/>
    <p:sldId id="380" r:id="rId53"/>
    <p:sldId id="371" r:id="rId54"/>
    <p:sldId id="373" r:id="rId55"/>
    <p:sldId id="381" r:id="rId56"/>
    <p:sldId id="354" r:id="rId57"/>
    <p:sldId id="351" r:id="rId58"/>
    <p:sldId id="352" r:id="rId59"/>
    <p:sldId id="366" r:id="rId60"/>
    <p:sldId id="374" r:id="rId61"/>
    <p:sldId id="367" r:id="rId62"/>
    <p:sldId id="375" r:id="rId63"/>
    <p:sldId id="376" r:id="rId64"/>
    <p:sldId id="377" r:id="rId65"/>
    <p:sldId id="353" r:id="rId66"/>
    <p:sldId id="365" r:id="rId67"/>
    <p:sldId id="368" r:id="rId68"/>
    <p:sldId id="369" r:id="rId69"/>
    <p:sldId id="393" r:id="rId70"/>
    <p:sldId id="394" r:id="rId71"/>
    <p:sldId id="397" r:id="rId72"/>
    <p:sldId id="395" r:id="rId73"/>
    <p:sldId id="398" r:id="rId74"/>
    <p:sldId id="399" r:id="rId75"/>
    <p:sldId id="396" r:id="rId76"/>
    <p:sldId id="392" r:id="rId77"/>
    <p:sldId id="391" r:id="rId78"/>
    <p:sldId id="400" r:id="rId79"/>
    <p:sldId id="401" r:id="rId80"/>
    <p:sldId id="402" r:id="rId81"/>
    <p:sldId id="403" r:id="rId82"/>
    <p:sldId id="322" r:id="rId83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9933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9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378" y="-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934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5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474140-B9BB-4FD4-AF5B-802686576FF6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45BF590B-4383-43AB-B55F-2591B763F49B}">
      <dgm:prSet phldrT="[besedilo]" custT="1"/>
      <dgm:spPr/>
      <dgm:t>
        <a:bodyPr/>
        <a:lstStyle/>
        <a:p>
          <a:r>
            <a:rPr lang="sl-SI" sz="2400" dirty="0" smtClean="0">
              <a:solidFill>
                <a:schemeClr val="bg1"/>
              </a:solidFill>
            </a:rPr>
            <a:t>zagotoviti </a:t>
          </a:r>
          <a:r>
            <a:rPr lang="sl-SI" sz="2400" b="1" dirty="0" smtClean="0">
              <a:solidFill>
                <a:schemeClr val="bg1"/>
              </a:solidFill>
            </a:rPr>
            <a:t>učinkovitejše predpisovanje </a:t>
          </a:r>
          <a:r>
            <a:rPr lang="sl-SI" sz="2400" dirty="0" smtClean="0">
              <a:solidFill>
                <a:schemeClr val="bg1"/>
              </a:solidFill>
            </a:rPr>
            <a:t>in uporabo zdravil z upoštevanjem podatkov o predhodno predpisanih in izdanih zdravilih</a:t>
          </a:r>
          <a:endParaRPr lang="sl-SI" sz="2400" dirty="0">
            <a:solidFill>
              <a:schemeClr val="bg1"/>
            </a:solidFill>
          </a:endParaRPr>
        </a:p>
      </dgm:t>
    </dgm:pt>
    <dgm:pt modelId="{1757379A-97C0-4009-A265-F70DFB19D679}" type="sibTrans" cxnId="{599D7DD9-70FE-49E3-BA0B-4DC3531F1D92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6BD3DCEC-F1FF-40E5-BBB1-3C379A2FF87B}" type="parTrans" cxnId="{599D7DD9-70FE-49E3-BA0B-4DC3531F1D92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229869AB-436B-452E-BD85-CB3D864CF50A}">
      <dgm:prSet phldrT="[besedilo]" custT="1"/>
      <dgm:spPr/>
      <dgm:t>
        <a:bodyPr/>
        <a:lstStyle/>
        <a:p>
          <a:r>
            <a:rPr lang="sl-SI" sz="2400" b="0" dirty="0" smtClean="0">
              <a:solidFill>
                <a:schemeClr val="bg1"/>
              </a:solidFill>
            </a:rPr>
            <a:t>zagotoviti pregled </a:t>
          </a:r>
          <a:r>
            <a:rPr lang="sl-SI" sz="2400" b="1" dirty="0" smtClean="0">
              <a:solidFill>
                <a:schemeClr val="bg1"/>
              </a:solidFill>
            </a:rPr>
            <a:t>interakcij </a:t>
          </a:r>
          <a:r>
            <a:rPr lang="sl-SI" sz="2400" b="0" dirty="0" smtClean="0">
              <a:solidFill>
                <a:schemeClr val="bg1"/>
              </a:solidFill>
            </a:rPr>
            <a:t>med </a:t>
          </a:r>
          <a:r>
            <a:rPr lang="sl-SI" sz="2400" b="1" dirty="0" smtClean="0">
              <a:solidFill>
                <a:schemeClr val="bg1"/>
              </a:solidFill>
            </a:rPr>
            <a:t>zdravili in kontraindikacij </a:t>
          </a:r>
          <a:r>
            <a:rPr lang="sl-SI" sz="2400" b="0" dirty="0" smtClean="0">
              <a:solidFill>
                <a:schemeClr val="bg1"/>
              </a:solidFill>
            </a:rPr>
            <a:t>pri predpisovanju in izdaji zdravil</a:t>
          </a:r>
          <a:endParaRPr lang="sl-SI" sz="2400" b="0" dirty="0">
            <a:solidFill>
              <a:schemeClr val="bg1"/>
            </a:solidFill>
          </a:endParaRPr>
        </a:p>
      </dgm:t>
    </dgm:pt>
    <dgm:pt modelId="{EFAAC488-D448-4B28-ADED-E146775E417A}" type="sibTrans" cxnId="{B9766134-C282-40BC-A16B-88BBD79F22CC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6817BB25-2919-4354-96E2-3C946BFDCC85}" type="parTrans" cxnId="{B9766134-C282-40BC-A16B-88BBD79F22CC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0E082FF5-2488-4522-B682-2390F94DE26D}">
      <dgm:prSet custT="1"/>
      <dgm:spPr/>
      <dgm:t>
        <a:bodyPr/>
        <a:lstStyle/>
        <a:p>
          <a:r>
            <a:rPr lang="sl-SI" sz="2400" dirty="0" smtClean="0">
              <a:solidFill>
                <a:schemeClr val="bg1"/>
              </a:solidFill>
            </a:rPr>
            <a:t>vključevanje podpore za </a:t>
          </a:r>
          <a:r>
            <a:rPr lang="sl-SI" sz="2400" b="1" dirty="0" smtClean="0">
              <a:solidFill>
                <a:schemeClr val="bg1"/>
              </a:solidFill>
            </a:rPr>
            <a:t>predpisovanje zdravil z generičnim imenom </a:t>
          </a:r>
          <a:r>
            <a:rPr lang="sl-SI" sz="2400" b="0" dirty="0" smtClean="0">
              <a:solidFill>
                <a:schemeClr val="bg1"/>
              </a:solidFill>
            </a:rPr>
            <a:t>in</a:t>
          </a:r>
          <a:r>
            <a:rPr lang="sl-SI" sz="2400" b="1" dirty="0" smtClean="0">
              <a:solidFill>
                <a:schemeClr val="bg1"/>
              </a:solidFill>
            </a:rPr>
            <a:t> </a:t>
          </a:r>
          <a:r>
            <a:rPr lang="sl-SI" sz="2400" dirty="0" smtClean="0">
              <a:solidFill>
                <a:schemeClr val="bg1"/>
              </a:solidFill>
            </a:rPr>
            <a:t>izdajo zdravila iz liste medsebojno zamenljivih zdravil</a:t>
          </a:r>
        </a:p>
      </dgm:t>
    </dgm:pt>
    <dgm:pt modelId="{2D697B87-17F3-469C-A44A-5CBF47F792AA}" type="sibTrans" cxnId="{C83E1CE6-0E32-48E3-8EE2-E54A950F9F2E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58BDD5E8-CCC2-4989-8B45-646684B45786}" type="parTrans" cxnId="{C83E1CE6-0E32-48E3-8EE2-E54A950F9F2E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D780A011-4198-4D2E-BA49-23991AE65078}">
      <dgm:prSet phldrT="[besedilo]" custT="1"/>
      <dgm:spPr/>
      <dgm:t>
        <a:bodyPr/>
        <a:lstStyle/>
        <a:p>
          <a:r>
            <a:rPr lang="sl-SI" sz="2400" b="0" dirty="0" smtClean="0">
              <a:solidFill>
                <a:schemeClr val="bg1"/>
              </a:solidFill>
            </a:rPr>
            <a:t>povečati</a:t>
          </a:r>
          <a:r>
            <a:rPr lang="sl-SI" sz="2400" b="1" dirty="0" smtClean="0">
              <a:solidFill>
                <a:schemeClr val="bg1"/>
              </a:solidFill>
            </a:rPr>
            <a:t> varnost pacientov </a:t>
          </a:r>
          <a:r>
            <a:rPr lang="sl-SI" sz="2400" b="0" dirty="0" smtClean="0">
              <a:solidFill>
                <a:schemeClr val="bg1"/>
              </a:solidFill>
            </a:rPr>
            <a:t>z zmanjšanjem števila napak pri uporabi zdravil</a:t>
          </a:r>
          <a:endParaRPr lang="sl-SI" sz="2400" b="0" dirty="0">
            <a:solidFill>
              <a:schemeClr val="bg1"/>
            </a:solidFill>
          </a:endParaRPr>
        </a:p>
      </dgm:t>
    </dgm:pt>
    <dgm:pt modelId="{7DE0D19D-5C04-42EB-A5D6-2605231DB41F}" type="sibTrans" cxnId="{1B38058C-BCD2-47FA-9BD5-FBBC465AB88E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184A1634-A183-4BF0-8A49-BBA44FC9E766}" type="parTrans" cxnId="{1B38058C-BCD2-47FA-9BD5-FBBC465AB88E}">
      <dgm:prSet/>
      <dgm:spPr/>
      <dgm:t>
        <a:bodyPr/>
        <a:lstStyle/>
        <a:p>
          <a:endParaRPr lang="sl-SI" sz="2000">
            <a:solidFill>
              <a:schemeClr val="bg1"/>
            </a:solidFill>
          </a:endParaRPr>
        </a:p>
      </dgm:t>
    </dgm:pt>
    <dgm:pt modelId="{CF77238C-83CE-4CDE-9E6C-4A147D9A2F47}" type="pres">
      <dgm:prSet presAssocID="{6E474140-B9BB-4FD4-AF5B-802686576FF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76FEA5DD-932B-449D-88C4-973A05BFE7F3}" type="pres">
      <dgm:prSet presAssocID="{D780A011-4198-4D2E-BA49-23991AE65078}" presName="node" presStyleLbl="node1" presStyleIdx="0" presStyleCnt="4" custScaleX="20000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2516FD2-82C8-439C-9D6E-2025D5DC6F30}" type="pres">
      <dgm:prSet presAssocID="{7DE0D19D-5C04-42EB-A5D6-2605231DB41F}" presName="sibTrans" presStyleCnt="0"/>
      <dgm:spPr/>
    </dgm:pt>
    <dgm:pt modelId="{77A72DD3-1116-49DB-847F-789C3D37164F}" type="pres">
      <dgm:prSet presAssocID="{0E082FF5-2488-4522-B682-2390F94DE26D}" presName="node" presStyleLbl="node1" presStyleIdx="1" presStyleCnt="4" custScaleX="20000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E09A70E-C5D7-4043-81B1-0A301562337C}" type="pres">
      <dgm:prSet presAssocID="{2D697B87-17F3-469C-A44A-5CBF47F792AA}" presName="sibTrans" presStyleCnt="0"/>
      <dgm:spPr/>
    </dgm:pt>
    <dgm:pt modelId="{6944F9AA-8E0A-4CEF-B1B2-CB238B0DB62D}" type="pres">
      <dgm:prSet presAssocID="{229869AB-436B-452E-BD85-CB3D864CF50A}" presName="node" presStyleLbl="node1" presStyleIdx="2" presStyleCnt="4" custScaleX="2000000" custLinFactNeighborY="-668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1932B9C-A536-4B0E-AFF8-AC10FBABA07E}" type="pres">
      <dgm:prSet presAssocID="{EFAAC488-D448-4B28-ADED-E146775E417A}" presName="sibTrans" presStyleCnt="0"/>
      <dgm:spPr/>
    </dgm:pt>
    <dgm:pt modelId="{B39AB07F-6BF6-4F5A-8887-768A059DA7D0}" type="pres">
      <dgm:prSet presAssocID="{45BF590B-4383-43AB-B55F-2591B763F49B}" presName="node" presStyleLbl="node1" presStyleIdx="3" presStyleCnt="4" custScaleX="20000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1A974310-1DDD-44E5-B12D-3696AD0C3C09}" type="presOf" srcId="{0E082FF5-2488-4522-B682-2390F94DE26D}" destId="{77A72DD3-1116-49DB-847F-789C3D37164F}" srcOrd="0" destOrd="0" presId="urn:microsoft.com/office/officeart/2005/8/layout/hList6"/>
    <dgm:cxn modelId="{5F3B2C9F-CE5A-4649-9731-E3286227D20E}" type="presOf" srcId="{D780A011-4198-4D2E-BA49-23991AE65078}" destId="{76FEA5DD-932B-449D-88C4-973A05BFE7F3}" srcOrd="0" destOrd="0" presId="urn:microsoft.com/office/officeart/2005/8/layout/hList6"/>
    <dgm:cxn modelId="{B9766134-C282-40BC-A16B-88BBD79F22CC}" srcId="{6E474140-B9BB-4FD4-AF5B-802686576FF6}" destId="{229869AB-436B-452E-BD85-CB3D864CF50A}" srcOrd="2" destOrd="0" parTransId="{6817BB25-2919-4354-96E2-3C946BFDCC85}" sibTransId="{EFAAC488-D448-4B28-ADED-E146775E417A}"/>
    <dgm:cxn modelId="{85CDD2D0-9A35-4B99-A041-549B85BF7910}" type="presOf" srcId="{45BF590B-4383-43AB-B55F-2591B763F49B}" destId="{B39AB07F-6BF6-4F5A-8887-768A059DA7D0}" srcOrd="0" destOrd="0" presId="urn:microsoft.com/office/officeart/2005/8/layout/hList6"/>
    <dgm:cxn modelId="{C83E1CE6-0E32-48E3-8EE2-E54A950F9F2E}" srcId="{6E474140-B9BB-4FD4-AF5B-802686576FF6}" destId="{0E082FF5-2488-4522-B682-2390F94DE26D}" srcOrd="1" destOrd="0" parTransId="{58BDD5E8-CCC2-4989-8B45-646684B45786}" sibTransId="{2D697B87-17F3-469C-A44A-5CBF47F792AA}"/>
    <dgm:cxn modelId="{8553AAA4-A7AB-4B16-85C7-D42EEE097C1C}" type="presOf" srcId="{229869AB-436B-452E-BD85-CB3D864CF50A}" destId="{6944F9AA-8E0A-4CEF-B1B2-CB238B0DB62D}" srcOrd="0" destOrd="0" presId="urn:microsoft.com/office/officeart/2005/8/layout/hList6"/>
    <dgm:cxn modelId="{599D7DD9-70FE-49E3-BA0B-4DC3531F1D92}" srcId="{6E474140-B9BB-4FD4-AF5B-802686576FF6}" destId="{45BF590B-4383-43AB-B55F-2591B763F49B}" srcOrd="3" destOrd="0" parTransId="{6BD3DCEC-F1FF-40E5-BBB1-3C379A2FF87B}" sibTransId="{1757379A-97C0-4009-A265-F70DFB19D679}"/>
    <dgm:cxn modelId="{C5E2E719-2E59-4EA7-8112-2BF8B57B2EAC}" type="presOf" srcId="{6E474140-B9BB-4FD4-AF5B-802686576FF6}" destId="{CF77238C-83CE-4CDE-9E6C-4A147D9A2F47}" srcOrd="0" destOrd="0" presId="urn:microsoft.com/office/officeart/2005/8/layout/hList6"/>
    <dgm:cxn modelId="{1B38058C-BCD2-47FA-9BD5-FBBC465AB88E}" srcId="{6E474140-B9BB-4FD4-AF5B-802686576FF6}" destId="{D780A011-4198-4D2E-BA49-23991AE65078}" srcOrd="0" destOrd="0" parTransId="{184A1634-A183-4BF0-8A49-BBA44FC9E766}" sibTransId="{7DE0D19D-5C04-42EB-A5D6-2605231DB41F}"/>
    <dgm:cxn modelId="{D3A15CCB-ADF5-4F10-A2EE-83650B984127}" type="presParOf" srcId="{CF77238C-83CE-4CDE-9E6C-4A147D9A2F47}" destId="{76FEA5DD-932B-449D-88C4-973A05BFE7F3}" srcOrd="0" destOrd="0" presId="urn:microsoft.com/office/officeart/2005/8/layout/hList6"/>
    <dgm:cxn modelId="{960C3E36-8563-4676-9E3E-2C3B8A3E4E8B}" type="presParOf" srcId="{CF77238C-83CE-4CDE-9E6C-4A147D9A2F47}" destId="{52516FD2-82C8-439C-9D6E-2025D5DC6F30}" srcOrd="1" destOrd="0" presId="urn:microsoft.com/office/officeart/2005/8/layout/hList6"/>
    <dgm:cxn modelId="{63701C3B-885C-476E-BD3D-ECE22E02D2CD}" type="presParOf" srcId="{CF77238C-83CE-4CDE-9E6C-4A147D9A2F47}" destId="{77A72DD3-1116-49DB-847F-789C3D37164F}" srcOrd="2" destOrd="0" presId="urn:microsoft.com/office/officeart/2005/8/layout/hList6"/>
    <dgm:cxn modelId="{7B78C066-72DB-4A34-95CD-F9D2F8B7DD75}" type="presParOf" srcId="{CF77238C-83CE-4CDE-9E6C-4A147D9A2F47}" destId="{EE09A70E-C5D7-4043-81B1-0A301562337C}" srcOrd="3" destOrd="0" presId="urn:microsoft.com/office/officeart/2005/8/layout/hList6"/>
    <dgm:cxn modelId="{349B373E-E743-4231-85F6-FC87D957722F}" type="presParOf" srcId="{CF77238C-83CE-4CDE-9E6C-4A147D9A2F47}" destId="{6944F9AA-8E0A-4CEF-B1B2-CB238B0DB62D}" srcOrd="4" destOrd="0" presId="urn:microsoft.com/office/officeart/2005/8/layout/hList6"/>
    <dgm:cxn modelId="{610F5F2F-4E71-4582-BF1E-C4D2992815D8}" type="presParOf" srcId="{CF77238C-83CE-4CDE-9E6C-4A147D9A2F47}" destId="{B1932B9C-A536-4B0E-AFF8-AC10FBABA07E}" srcOrd="5" destOrd="0" presId="urn:microsoft.com/office/officeart/2005/8/layout/hList6"/>
    <dgm:cxn modelId="{15AE1F8B-8CCC-4CDB-A87A-5D6C722BDC78}" type="presParOf" srcId="{CF77238C-83CE-4CDE-9E6C-4A147D9A2F47}" destId="{B39AB07F-6BF6-4F5A-8887-768A059DA7D0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9F13197-624B-4A1C-88DC-D82392028BD6}" type="doc">
      <dgm:prSet loTypeId="urn:microsoft.com/office/officeart/2008/layout/AlternatingPictureBlocks" loCatId="list" qsTypeId="urn:microsoft.com/office/officeart/2005/8/quickstyle/simple4" qsCatId="simple" csTypeId="urn:microsoft.com/office/officeart/2005/8/colors/accent2_4" csCatId="accent2" phldr="1"/>
      <dgm:spPr/>
    </dgm:pt>
    <dgm:pt modelId="{8003D628-FA33-43F2-BF99-5D01BDFA6BB1}" type="pres">
      <dgm:prSet presAssocID="{29F13197-624B-4A1C-88DC-D82392028BD6}" presName="linearFlow" presStyleCnt="0">
        <dgm:presLayoutVars>
          <dgm:dir/>
          <dgm:resizeHandles val="exact"/>
        </dgm:presLayoutVars>
      </dgm:prSet>
      <dgm:spPr/>
    </dgm:pt>
  </dgm:ptLst>
  <dgm:cxnLst>
    <dgm:cxn modelId="{637A0A84-A45A-406D-A1B0-9495931508B1}" type="presOf" srcId="{29F13197-624B-4A1C-88DC-D82392028BD6}" destId="{8003D628-FA33-43F2-BF99-5D01BDFA6BB1}" srcOrd="0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B3D43D9-13D0-4035-90A2-9B90BC1CE22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EC9D9415-0BE9-4D75-93B1-5C65E11AD480}">
      <dgm:prSet phldrT="[besedilo]"/>
      <dgm:spPr/>
      <dgm:t>
        <a:bodyPr/>
        <a:lstStyle/>
        <a:p>
          <a:r>
            <a:rPr lang="sl-SI" dirty="0" smtClean="0"/>
            <a:t>Predpis brez papirja</a:t>
          </a:r>
          <a:endParaRPr lang="sl-SI" dirty="0"/>
        </a:p>
      </dgm:t>
    </dgm:pt>
    <dgm:pt modelId="{67C651A1-85B1-4ABD-A864-3990769FB087}" type="parTrans" cxnId="{82A31050-9BCB-4DB7-B2FB-6CDC357FFC5D}">
      <dgm:prSet/>
      <dgm:spPr/>
      <dgm:t>
        <a:bodyPr/>
        <a:lstStyle/>
        <a:p>
          <a:endParaRPr lang="sl-SI"/>
        </a:p>
      </dgm:t>
    </dgm:pt>
    <dgm:pt modelId="{4D818A64-B682-4140-A122-D12A1AECD165}" type="sibTrans" cxnId="{82A31050-9BCB-4DB7-B2FB-6CDC357FFC5D}">
      <dgm:prSet/>
      <dgm:spPr/>
      <dgm:t>
        <a:bodyPr/>
        <a:lstStyle/>
        <a:p>
          <a:endParaRPr lang="sl-SI"/>
        </a:p>
      </dgm:t>
    </dgm:pt>
    <dgm:pt modelId="{22F5F237-6086-42F7-960A-633E88EF2804}">
      <dgm:prSet/>
      <dgm:spPr/>
      <dgm:t>
        <a:bodyPr/>
        <a:lstStyle/>
        <a:p>
          <a:r>
            <a:rPr lang="sl-SI" dirty="0" smtClean="0"/>
            <a:t>Dvig zdravila na obnovljiv recept v katerikoli lekarni</a:t>
          </a:r>
        </a:p>
      </dgm:t>
    </dgm:pt>
    <dgm:pt modelId="{7CFE5C6E-4CAA-4CBF-BC3A-8666FADC0C07}" type="parTrans" cxnId="{A3494389-AF28-4B56-862F-CFE2B1403A8D}">
      <dgm:prSet/>
      <dgm:spPr/>
      <dgm:t>
        <a:bodyPr/>
        <a:lstStyle/>
        <a:p>
          <a:endParaRPr lang="sl-SI"/>
        </a:p>
      </dgm:t>
    </dgm:pt>
    <dgm:pt modelId="{A1C29F3A-D179-49CF-9F6B-F9EAE2C6289C}" type="sibTrans" cxnId="{A3494389-AF28-4B56-862F-CFE2B1403A8D}">
      <dgm:prSet/>
      <dgm:spPr/>
      <dgm:t>
        <a:bodyPr/>
        <a:lstStyle/>
        <a:p>
          <a:endParaRPr lang="sl-SI"/>
        </a:p>
      </dgm:t>
    </dgm:pt>
    <dgm:pt modelId="{66EA4006-31B5-40CF-93B1-6E78EAF997FF}">
      <dgm:prSet/>
      <dgm:spPr/>
      <dgm:t>
        <a:bodyPr/>
        <a:lstStyle/>
        <a:p>
          <a:r>
            <a:rPr lang="sl-SI" dirty="0" smtClean="0"/>
            <a:t>Možnost predpisa zdravila na daljavo (brez obiska ambulante)</a:t>
          </a:r>
          <a:endParaRPr lang="sl-SI" dirty="0"/>
        </a:p>
      </dgm:t>
    </dgm:pt>
    <dgm:pt modelId="{19FA00A4-C8D3-473D-AA4C-AE92359F9C7D}" type="parTrans" cxnId="{21FB9E99-48F9-4C15-9D03-95A1639E7400}">
      <dgm:prSet/>
      <dgm:spPr/>
      <dgm:t>
        <a:bodyPr/>
        <a:lstStyle/>
        <a:p>
          <a:endParaRPr lang="sl-SI"/>
        </a:p>
      </dgm:t>
    </dgm:pt>
    <dgm:pt modelId="{2789F11E-14D4-4027-A1A5-E71E231519ED}" type="sibTrans" cxnId="{21FB9E99-48F9-4C15-9D03-95A1639E7400}">
      <dgm:prSet/>
      <dgm:spPr/>
      <dgm:t>
        <a:bodyPr/>
        <a:lstStyle/>
        <a:p>
          <a:endParaRPr lang="sl-SI"/>
        </a:p>
      </dgm:t>
    </dgm:pt>
    <dgm:pt modelId="{7A048C30-CD7D-4CCB-829D-ECC1C10DFA50}">
      <dgm:prSet phldrT="[besedilo]"/>
      <dgm:spPr/>
      <dgm:t>
        <a:bodyPr/>
        <a:lstStyle/>
        <a:p>
          <a:r>
            <a:rPr lang="sl-SI" dirty="0" smtClean="0"/>
            <a:t>razen v primeru posebne želje ali po oceni zdravnika</a:t>
          </a:r>
          <a:endParaRPr lang="sl-SI" dirty="0"/>
        </a:p>
      </dgm:t>
    </dgm:pt>
    <dgm:pt modelId="{4978481D-6603-44C6-A73F-7F80C5994E1C}" type="parTrans" cxnId="{C844AF30-BEE0-4AA5-86C0-68818745780B}">
      <dgm:prSet/>
      <dgm:spPr/>
      <dgm:t>
        <a:bodyPr/>
        <a:lstStyle/>
        <a:p>
          <a:endParaRPr lang="sl-SI"/>
        </a:p>
      </dgm:t>
    </dgm:pt>
    <dgm:pt modelId="{871E6C36-C1C5-4A24-AABC-B6B3504088FD}" type="sibTrans" cxnId="{C844AF30-BEE0-4AA5-86C0-68818745780B}">
      <dgm:prSet/>
      <dgm:spPr/>
      <dgm:t>
        <a:bodyPr/>
        <a:lstStyle/>
        <a:p>
          <a:endParaRPr lang="sl-SI"/>
        </a:p>
      </dgm:t>
    </dgm:pt>
    <dgm:pt modelId="{961CD2E0-8E3D-476B-BAB4-F48D5D15D8B0}">
      <dgm:prSet/>
      <dgm:spPr/>
      <dgm:t>
        <a:bodyPr/>
        <a:lstStyle/>
        <a:p>
          <a:r>
            <a:rPr lang="sl-SI" dirty="0" smtClean="0"/>
            <a:t>lahko vsako izdajo v svoji lekarni </a:t>
          </a:r>
        </a:p>
      </dgm:t>
    </dgm:pt>
    <dgm:pt modelId="{F4FEA146-BA6C-4071-A702-94D6264B8B36}" type="parTrans" cxnId="{B132ADD1-F897-40B0-BEA5-C7D1602A373A}">
      <dgm:prSet/>
      <dgm:spPr/>
      <dgm:t>
        <a:bodyPr/>
        <a:lstStyle/>
        <a:p>
          <a:endParaRPr lang="sl-SI"/>
        </a:p>
      </dgm:t>
    </dgm:pt>
    <dgm:pt modelId="{74325DAB-EAE2-4085-9BC1-B482AE851EA8}" type="sibTrans" cxnId="{B132ADD1-F897-40B0-BEA5-C7D1602A373A}">
      <dgm:prSet/>
      <dgm:spPr/>
      <dgm:t>
        <a:bodyPr/>
        <a:lstStyle/>
        <a:p>
          <a:endParaRPr lang="sl-SI"/>
        </a:p>
      </dgm:t>
    </dgm:pt>
    <dgm:pt modelId="{8EFA953A-D139-4291-A3CA-BB609F6C9041}">
      <dgm:prSet/>
      <dgm:spPr/>
      <dgm:t>
        <a:bodyPr/>
        <a:lstStyle/>
        <a:p>
          <a:r>
            <a:rPr lang="sl-SI" dirty="0" smtClean="0"/>
            <a:t>v dogovoru z zdravnikom </a:t>
          </a:r>
          <a:endParaRPr lang="sl-SI" dirty="0"/>
        </a:p>
      </dgm:t>
    </dgm:pt>
    <dgm:pt modelId="{E9219F86-4EB4-46F8-B994-A016A6096B7C}" type="parTrans" cxnId="{87FC3F8E-6FB3-4493-8E37-13B3BF047CE1}">
      <dgm:prSet/>
      <dgm:spPr/>
      <dgm:t>
        <a:bodyPr/>
        <a:lstStyle/>
        <a:p>
          <a:endParaRPr lang="sl-SI"/>
        </a:p>
      </dgm:t>
    </dgm:pt>
    <dgm:pt modelId="{E48BADE5-EFCA-44E8-A1B8-090705AAA429}" type="sibTrans" cxnId="{87FC3F8E-6FB3-4493-8E37-13B3BF047CE1}">
      <dgm:prSet/>
      <dgm:spPr/>
      <dgm:t>
        <a:bodyPr/>
        <a:lstStyle/>
        <a:p>
          <a:endParaRPr lang="sl-SI"/>
        </a:p>
      </dgm:t>
    </dgm:pt>
    <dgm:pt modelId="{386A9C8D-7894-4BBD-886B-1C2A65DF9910}">
      <dgm:prSet/>
      <dgm:spPr/>
      <dgm:t>
        <a:bodyPr/>
        <a:lstStyle/>
        <a:p>
          <a:r>
            <a:rPr lang="sl-SI" dirty="0" smtClean="0"/>
            <a:t>ob upoštevanju pravil ZZZS</a:t>
          </a:r>
          <a:endParaRPr lang="sl-SI" dirty="0"/>
        </a:p>
      </dgm:t>
    </dgm:pt>
    <dgm:pt modelId="{54F0E342-4800-4486-8020-08E9CD5B40ED}" type="parTrans" cxnId="{BDD7F080-C849-4120-92C8-6A8151E54454}">
      <dgm:prSet/>
      <dgm:spPr/>
      <dgm:t>
        <a:bodyPr/>
        <a:lstStyle/>
        <a:p>
          <a:endParaRPr lang="sl-SI"/>
        </a:p>
      </dgm:t>
    </dgm:pt>
    <dgm:pt modelId="{7A3DC3F4-E26D-479F-8BEB-72AE7F64FF7A}" type="sibTrans" cxnId="{BDD7F080-C849-4120-92C8-6A8151E54454}">
      <dgm:prSet/>
      <dgm:spPr/>
      <dgm:t>
        <a:bodyPr/>
        <a:lstStyle/>
        <a:p>
          <a:endParaRPr lang="sl-SI"/>
        </a:p>
      </dgm:t>
    </dgm:pt>
    <dgm:pt modelId="{61C4430F-DB90-419F-877F-E96CD673E33A}">
      <dgm:prSet/>
      <dgm:spPr/>
      <dgm:t>
        <a:bodyPr/>
        <a:lstStyle/>
        <a:p>
          <a:r>
            <a:rPr lang="sl-SI" dirty="0" smtClean="0"/>
            <a:t>Pregled predpisanih in izdanih zdravil na portalu </a:t>
          </a:r>
          <a:r>
            <a:rPr lang="sl-SI" dirty="0" err="1" smtClean="0"/>
            <a:t>zVEM</a:t>
          </a:r>
          <a:endParaRPr lang="sl-SI" dirty="0"/>
        </a:p>
      </dgm:t>
    </dgm:pt>
    <dgm:pt modelId="{8D548778-FEF0-4449-8CC9-71D287E3DAFD}" type="parTrans" cxnId="{E0EFD05C-50C3-4192-96D7-D83D7B390F86}">
      <dgm:prSet/>
      <dgm:spPr/>
      <dgm:t>
        <a:bodyPr/>
        <a:lstStyle/>
        <a:p>
          <a:endParaRPr lang="sl-SI"/>
        </a:p>
      </dgm:t>
    </dgm:pt>
    <dgm:pt modelId="{E0544177-E18F-42D5-82D8-8568E717F1F2}" type="sibTrans" cxnId="{E0EFD05C-50C3-4192-96D7-D83D7B390F86}">
      <dgm:prSet/>
      <dgm:spPr/>
      <dgm:t>
        <a:bodyPr/>
        <a:lstStyle/>
        <a:p>
          <a:endParaRPr lang="sl-SI"/>
        </a:p>
      </dgm:t>
    </dgm:pt>
    <dgm:pt modelId="{1A8D6C6B-2645-461F-B9E4-5EFD1661D650}">
      <dgm:prSet/>
      <dgm:spPr/>
      <dgm:t>
        <a:bodyPr/>
        <a:lstStyle/>
        <a:p>
          <a:r>
            <a:rPr lang="sl-SI" smtClean="0"/>
            <a:t>vzpostavitev oktobra</a:t>
          </a:r>
          <a:endParaRPr lang="sl-SI" dirty="0"/>
        </a:p>
      </dgm:t>
    </dgm:pt>
    <dgm:pt modelId="{5FDFBCD2-B2BD-4B2C-B848-C03AAC8FC37A}" type="parTrans" cxnId="{AC7B64DA-3235-46A2-B7D4-429D096D894C}">
      <dgm:prSet/>
      <dgm:spPr/>
      <dgm:t>
        <a:bodyPr/>
        <a:lstStyle/>
        <a:p>
          <a:endParaRPr lang="sl-SI"/>
        </a:p>
      </dgm:t>
    </dgm:pt>
    <dgm:pt modelId="{97A6318B-0566-462B-9A09-F0538B5B9E16}" type="sibTrans" cxnId="{AC7B64DA-3235-46A2-B7D4-429D096D894C}">
      <dgm:prSet/>
      <dgm:spPr/>
      <dgm:t>
        <a:bodyPr/>
        <a:lstStyle/>
        <a:p>
          <a:endParaRPr lang="sl-SI"/>
        </a:p>
      </dgm:t>
    </dgm:pt>
    <dgm:pt modelId="{C290CD64-9DDB-4447-9A48-2149094DEF86}">
      <dgm:prSet/>
      <dgm:spPr/>
      <dgm:t>
        <a:bodyPr/>
        <a:lstStyle/>
        <a:p>
          <a:r>
            <a:rPr lang="sl-SI" dirty="0" smtClean="0"/>
            <a:t>obveščanje pred iztekom recepta</a:t>
          </a:r>
          <a:endParaRPr lang="sl-SI" dirty="0"/>
        </a:p>
      </dgm:t>
    </dgm:pt>
    <dgm:pt modelId="{1A950911-CFCB-4E8A-92E5-668378D9111C}" type="parTrans" cxnId="{411DAEFD-49FF-4FAC-B6F5-F9FDDC138189}">
      <dgm:prSet/>
      <dgm:spPr/>
      <dgm:t>
        <a:bodyPr/>
        <a:lstStyle/>
        <a:p>
          <a:endParaRPr lang="sl-SI"/>
        </a:p>
      </dgm:t>
    </dgm:pt>
    <dgm:pt modelId="{06A3B012-A470-4C78-9EA6-830C0B5333AD}" type="sibTrans" cxnId="{411DAEFD-49FF-4FAC-B6F5-F9FDDC138189}">
      <dgm:prSet/>
      <dgm:spPr/>
      <dgm:t>
        <a:bodyPr/>
        <a:lstStyle/>
        <a:p>
          <a:endParaRPr lang="sl-SI"/>
        </a:p>
      </dgm:t>
    </dgm:pt>
    <dgm:pt modelId="{75E30BBE-21FB-45DA-961E-B064B40B96CD}" type="pres">
      <dgm:prSet presAssocID="{FB3D43D9-13D0-4035-90A2-9B90BC1CE22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sl-SI"/>
        </a:p>
      </dgm:t>
    </dgm:pt>
    <dgm:pt modelId="{E878E918-1823-46DD-AC70-7727AF647E62}" type="pres">
      <dgm:prSet presAssocID="{EC9D9415-0BE9-4D75-93B1-5C65E11AD480}" presName="linNode" presStyleCnt="0"/>
      <dgm:spPr/>
    </dgm:pt>
    <dgm:pt modelId="{36C5AFB9-03A0-4279-86FE-09BD0D3FCC2D}" type="pres">
      <dgm:prSet presAssocID="{EC9D9415-0BE9-4D75-93B1-5C65E11AD480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C3664F3-DCB5-4C7B-8F5A-0BFAEE937EF1}" type="pres">
      <dgm:prSet presAssocID="{EC9D9415-0BE9-4D75-93B1-5C65E11AD480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C2C80F2-E0DF-4A96-968F-A8290911BF97}" type="pres">
      <dgm:prSet presAssocID="{4D818A64-B682-4140-A122-D12A1AECD165}" presName="spacing" presStyleCnt="0"/>
      <dgm:spPr/>
    </dgm:pt>
    <dgm:pt modelId="{D72FC4DC-241B-4BA9-93D1-4BCBBBEBE3EC}" type="pres">
      <dgm:prSet presAssocID="{22F5F237-6086-42F7-960A-633E88EF2804}" presName="linNode" presStyleCnt="0"/>
      <dgm:spPr/>
    </dgm:pt>
    <dgm:pt modelId="{69224A04-42EA-4F27-9BFB-92273C7F44AD}" type="pres">
      <dgm:prSet presAssocID="{22F5F237-6086-42F7-960A-633E88EF2804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B3215F3-1DB9-427F-AFB8-F366F62F6F13}" type="pres">
      <dgm:prSet presAssocID="{22F5F237-6086-42F7-960A-633E88EF2804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CD824FB-63D2-4CBC-8D29-0DAE06139976}" type="pres">
      <dgm:prSet presAssocID="{A1C29F3A-D179-49CF-9F6B-F9EAE2C6289C}" presName="spacing" presStyleCnt="0"/>
      <dgm:spPr/>
    </dgm:pt>
    <dgm:pt modelId="{D91F2309-0527-4690-9EA7-18B855FE0513}" type="pres">
      <dgm:prSet presAssocID="{66EA4006-31B5-40CF-93B1-6E78EAF997FF}" presName="linNode" presStyleCnt="0"/>
      <dgm:spPr/>
    </dgm:pt>
    <dgm:pt modelId="{A9F5E93D-AFAC-4C35-BBA5-6C45D903C60D}" type="pres">
      <dgm:prSet presAssocID="{66EA4006-31B5-40CF-93B1-6E78EAF997FF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F3CAB0F-0ECC-40D0-B3A5-C8E7818F213E}" type="pres">
      <dgm:prSet presAssocID="{66EA4006-31B5-40CF-93B1-6E78EAF997FF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7E909EE-64AD-4F86-850A-E3DA73BA3D7D}" type="pres">
      <dgm:prSet presAssocID="{2789F11E-14D4-4027-A1A5-E71E231519ED}" presName="spacing" presStyleCnt="0"/>
      <dgm:spPr/>
    </dgm:pt>
    <dgm:pt modelId="{C0047341-3B12-4AE7-88C3-2CE5A816CFCD}" type="pres">
      <dgm:prSet presAssocID="{61C4430F-DB90-419F-877F-E96CD673E33A}" presName="linNode" presStyleCnt="0"/>
      <dgm:spPr/>
    </dgm:pt>
    <dgm:pt modelId="{C0AD9F08-7679-4E47-9353-B182034930B8}" type="pres">
      <dgm:prSet presAssocID="{61C4430F-DB90-419F-877F-E96CD673E33A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A2DE8E7-2E85-4E4D-B3B2-BD842FFF6C4D}" type="pres">
      <dgm:prSet presAssocID="{61C4430F-DB90-419F-877F-E96CD673E33A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32599148-4BCA-48CA-9557-DE796DED20B0}" type="presOf" srcId="{FB3D43D9-13D0-4035-90A2-9B90BC1CE22C}" destId="{75E30BBE-21FB-45DA-961E-B064B40B96CD}" srcOrd="0" destOrd="0" presId="urn:microsoft.com/office/officeart/2005/8/layout/vList6"/>
    <dgm:cxn modelId="{C844AF30-BEE0-4AA5-86C0-68818745780B}" srcId="{EC9D9415-0BE9-4D75-93B1-5C65E11AD480}" destId="{7A048C30-CD7D-4CCB-829D-ECC1C10DFA50}" srcOrd="0" destOrd="0" parTransId="{4978481D-6603-44C6-A73F-7F80C5994E1C}" sibTransId="{871E6C36-C1C5-4A24-AABC-B6B3504088FD}"/>
    <dgm:cxn modelId="{C0F5AEAB-22D3-4122-89AB-085CAFAA574A}" type="presOf" srcId="{61C4430F-DB90-419F-877F-E96CD673E33A}" destId="{C0AD9F08-7679-4E47-9353-B182034930B8}" srcOrd="0" destOrd="0" presId="urn:microsoft.com/office/officeart/2005/8/layout/vList6"/>
    <dgm:cxn modelId="{87FC3F8E-6FB3-4493-8E37-13B3BF047CE1}" srcId="{66EA4006-31B5-40CF-93B1-6E78EAF997FF}" destId="{8EFA953A-D139-4291-A3CA-BB609F6C9041}" srcOrd="0" destOrd="0" parTransId="{E9219F86-4EB4-46F8-B994-A016A6096B7C}" sibTransId="{E48BADE5-EFCA-44E8-A1B8-090705AAA429}"/>
    <dgm:cxn modelId="{AC7B64DA-3235-46A2-B7D4-429D096D894C}" srcId="{61C4430F-DB90-419F-877F-E96CD673E33A}" destId="{1A8D6C6B-2645-461F-B9E4-5EFD1661D650}" srcOrd="0" destOrd="0" parTransId="{5FDFBCD2-B2BD-4B2C-B848-C03AAC8FC37A}" sibTransId="{97A6318B-0566-462B-9A09-F0538B5B9E16}"/>
    <dgm:cxn modelId="{7D5DD41E-A95D-448B-8CFC-D87C15EE15A8}" type="presOf" srcId="{386A9C8D-7894-4BBD-886B-1C2A65DF9910}" destId="{2F3CAB0F-0ECC-40D0-B3A5-C8E7818F213E}" srcOrd="0" destOrd="1" presId="urn:microsoft.com/office/officeart/2005/8/layout/vList6"/>
    <dgm:cxn modelId="{B132ADD1-F897-40B0-BEA5-C7D1602A373A}" srcId="{22F5F237-6086-42F7-960A-633E88EF2804}" destId="{961CD2E0-8E3D-476B-BAB4-F48D5D15D8B0}" srcOrd="0" destOrd="0" parTransId="{F4FEA146-BA6C-4071-A702-94D6264B8B36}" sibTransId="{74325DAB-EAE2-4085-9BC1-B482AE851EA8}"/>
    <dgm:cxn modelId="{6CDA9B04-B3C1-41B6-BD2A-15090871362E}" type="presOf" srcId="{C290CD64-9DDB-4447-9A48-2149094DEF86}" destId="{1A2DE8E7-2E85-4E4D-B3B2-BD842FFF6C4D}" srcOrd="0" destOrd="1" presId="urn:microsoft.com/office/officeart/2005/8/layout/vList6"/>
    <dgm:cxn modelId="{B354E6AB-4DEF-401A-B657-3BD95F0F5FF7}" type="presOf" srcId="{EC9D9415-0BE9-4D75-93B1-5C65E11AD480}" destId="{36C5AFB9-03A0-4279-86FE-09BD0D3FCC2D}" srcOrd="0" destOrd="0" presId="urn:microsoft.com/office/officeart/2005/8/layout/vList6"/>
    <dgm:cxn modelId="{2B4C3031-33DD-47F2-813D-5FD0617D102C}" type="presOf" srcId="{22F5F237-6086-42F7-960A-633E88EF2804}" destId="{69224A04-42EA-4F27-9BFB-92273C7F44AD}" srcOrd="0" destOrd="0" presId="urn:microsoft.com/office/officeart/2005/8/layout/vList6"/>
    <dgm:cxn modelId="{411DAEFD-49FF-4FAC-B6F5-F9FDDC138189}" srcId="{61C4430F-DB90-419F-877F-E96CD673E33A}" destId="{C290CD64-9DDB-4447-9A48-2149094DEF86}" srcOrd="1" destOrd="0" parTransId="{1A950911-CFCB-4E8A-92E5-668378D9111C}" sibTransId="{06A3B012-A470-4C78-9EA6-830C0B5333AD}"/>
    <dgm:cxn modelId="{815E7719-B7A3-4B26-BFF9-A064DFA6BDC0}" type="presOf" srcId="{1A8D6C6B-2645-461F-B9E4-5EFD1661D650}" destId="{1A2DE8E7-2E85-4E4D-B3B2-BD842FFF6C4D}" srcOrd="0" destOrd="0" presId="urn:microsoft.com/office/officeart/2005/8/layout/vList6"/>
    <dgm:cxn modelId="{BDD7F080-C849-4120-92C8-6A8151E54454}" srcId="{66EA4006-31B5-40CF-93B1-6E78EAF997FF}" destId="{386A9C8D-7894-4BBD-886B-1C2A65DF9910}" srcOrd="1" destOrd="0" parTransId="{54F0E342-4800-4486-8020-08E9CD5B40ED}" sibTransId="{7A3DC3F4-E26D-479F-8BEB-72AE7F64FF7A}"/>
    <dgm:cxn modelId="{2E0543A3-30D4-4D1E-90B0-16816E9BC494}" type="presOf" srcId="{961CD2E0-8E3D-476B-BAB4-F48D5D15D8B0}" destId="{1B3215F3-1DB9-427F-AFB8-F366F62F6F13}" srcOrd="0" destOrd="0" presId="urn:microsoft.com/office/officeart/2005/8/layout/vList6"/>
    <dgm:cxn modelId="{E0EFD05C-50C3-4192-96D7-D83D7B390F86}" srcId="{FB3D43D9-13D0-4035-90A2-9B90BC1CE22C}" destId="{61C4430F-DB90-419F-877F-E96CD673E33A}" srcOrd="3" destOrd="0" parTransId="{8D548778-FEF0-4449-8CC9-71D287E3DAFD}" sibTransId="{E0544177-E18F-42D5-82D8-8568E717F1F2}"/>
    <dgm:cxn modelId="{21FB9E99-48F9-4C15-9D03-95A1639E7400}" srcId="{FB3D43D9-13D0-4035-90A2-9B90BC1CE22C}" destId="{66EA4006-31B5-40CF-93B1-6E78EAF997FF}" srcOrd="2" destOrd="0" parTransId="{19FA00A4-C8D3-473D-AA4C-AE92359F9C7D}" sibTransId="{2789F11E-14D4-4027-A1A5-E71E231519ED}"/>
    <dgm:cxn modelId="{A3494389-AF28-4B56-862F-CFE2B1403A8D}" srcId="{FB3D43D9-13D0-4035-90A2-9B90BC1CE22C}" destId="{22F5F237-6086-42F7-960A-633E88EF2804}" srcOrd="1" destOrd="0" parTransId="{7CFE5C6E-4CAA-4CBF-BC3A-8666FADC0C07}" sibTransId="{A1C29F3A-D179-49CF-9F6B-F9EAE2C6289C}"/>
    <dgm:cxn modelId="{82A31050-9BCB-4DB7-B2FB-6CDC357FFC5D}" srcId="{FB3D43D9-13D0-4035-90A2-9B90BC1CE22C}" destId="{EC9D9415-0BE9-4D75-93B1-5C65E11AD480}" srcOrd="0" destOrd="0" parTransId="{67C651A1-85B1-4ABD-A864-3990769FB087}" sibTransId="{4D818A64-B682-4140-A122-D12A1AECD165}"/>
    <dgm:cxn modelId="{F748A574-F543-46DF-8251-EFB1DEC817C4}" type="presOf" srcId="{8EFA953A-D139-4291-A3CA-BB609F6C9041}" destId="{2F3CAB0F-0ECC-40D0-B3A5-C8E7818F213E}" srcOrd="0" destOrd="0" presId="urn:microsoft.com/office/officeart/2005/8/layout/vList6"/>
    <dgm:cxn modelId="{358CF33F-8AFE-4EF7-87B9-0382421DCFE7}" type="presOf" srcId="{66EA4006-31B5-40CF-93B1-6E78EAF997FF}" destId="{A9F5E93D-AFAC-4C35-BBA5-6C45D903C60D}" srcOrd="0" destOrd="0" presId="urn:microsoft.com/office/officeart/2005/8/layout/vList6"/>
    <dgm:cxn modelId="{573F792B-0F1B-4461-A0FC-6A54860F128B}" type="presOf" srcId="{7A048C30-CD7D-4CCB-829D-ECC1C10DFA50}" destId="{7C3664F3-DCB5-4C7B-8F5A-0BFAEE937EF1}" srcOrd="0" destOrd="0" presId="urn:microsoft.com/office/officeart/2005/8/layout/vList6"/>
    <dgm:cxn modelId="{65F5740C-D923-4CE4-83FB-C6B05E9B7D8B}" type="presParOf" srcId="{75E30BBE-21FB-45DA-961E-B064B40B96CD}" destId="{E878E918-1823-46DD-AC70-7727AF647E62}" srcOrd="0" destOrd="0" presId="urn:microsoft.com/office/officeart/2005/8/layout/vList6"/>
    <dgm:cxn modelId="{E941D3C2-C02C-4C26-B042-92A9C83A7AC3}" type="presParOf" srcId="{E878E918-1823-46DD-AC70-7727AF647E62}" destId="{36C5AFB9-03A0-4279-86FE-09BD0D3FCC2D}" srcOrd="0" destOrd="0" presId="urn:microsoft.com/office/officeart/2005/8/layout/vList6"/>
    <dgm:cxn modelId="{8A1ECFF6-922A-4C79-B9FF-AE22871AA128}" type="presParOf" srcId="{E878E918-1823-46DD-AC70-7727AF647E62}" destId="{7C3664F3-DCB5-4C7B-8F5A-0BFAEE937EF1}" srcOrd="1" destOrd="0" presId="urn:microsoft.com/office/officeart/2005/8/layout/vList6"/>
    <dgm:cxn modelId="{0E638FBF-4B1C-4D71-98BA-BF3F4D36CE5D}" type="presParOf" srcId="{75E30BBE-21FB-45DA-961E-B064B40B96CD}" destId="{3C2C80F2-E0DF-4A96-968F-A8290911BF97}" srcOrd="1" destOrd="0" presId="urn:microsoft.com/office/officeart/2005/8/layout/vList6"/>
    <dgm:cxn modelId="{72E0B2C5-5FC5-4504-A9FE-40CD3B5DA7FB}" type="presParOf" srcId="{75E30BBE-21FB-45DA-961E-B064B40B96CD}" destId="{D72FC4DC-241B-4BA9-93D1-4BCBBBEBE3EC}" srcOrd="2" destOrd="0" presId="urn:microsoft.com/office/officeart/2005/8/layout/vList6"/>
    <dgm:cxn modelId="{ACF993F8-8C91-496C-A797-46111B797618}" type="presParOf" srcId="{D72FC4DC-241B-4BA9-93D1-4BCBBBEBE3EC}" destId="{69224A04-42EA-4F27-9BFB-92273C7F44AD}" srcOrd="0" destOrd="0" presId="urn:microsoft.com/office/officeart/2005/8/layout/vList6"/>
    <dgm:cxn modelId="{13A2F93D-5A73-407E-8892-8145989A366C}" type="presParOf" srcId="{D72FC4DC-241B-4BA9-93D1-4BCBBBEBE3EC}" destId="{1B3215F3-1DB9-427F-AFB8-F366F62F6F13}" srcOrd="1" destOrd="0" presId="urn:microsoft.com/office/officeart/2005/8/layout/vList6"/>
    <dgm:cxn modelId="{77633C4F-4C5E-4A72-87AC-DDD3F8BCFD42}" type="presParOf" srcId="{75E30BBE-21FB-45DA-961E-B064B40B96CD}" destId="{3CD824FB-63D2-4CBC-8D29-0DAE06139976}" srcOrd="3" destOrd="0" presId="urn:microsoft.com/office/officeart/2005/8/layout/vList6"/>
    <dgm:cxn modelId="{6AE320C1-ADA0-407F-93BC-0144A3144705}" type="presParOf" srcId="{75E30BBE-21FB-45DA-961E-B064B40B96CD}" destId="{D91F2309-0527-4690-9EA7-18B855FE0513}" srcOrd="4" destOrd="0" presId="urn:microsoft.com/office/officeart/2005/8/layout/vList6"/>
    <dgm:cxn modelId="{1FE87BCF-A3F2-4C24-91C6-2E733EDA08BC}" type="presParOf" srcId="{D91F2309-0527-4690-9EA7-18B855FE0513}" destId="{A9F5E93D-AFAC-4C35-BBA5-6C45D903C60D}" srcOrd="0" destOrd="0" presId="urn:microsoft.com/office/officeart/2005/8/layout/vList6"/>
    <dgm:cxn modelId="{83A57D31-DA0D-474B-8A67-FBECEAE56AC7}" type="presParOf" srcId="{D91F2309-0527-4690-9EA7-18B855FE0513}" destId="{2F3CAB0F-0ECC-40D0-B3A5-C8E7818F213E}" srcOrd="1" destOrd="0" presId="urn:microsoft.com/office/officeart/2005/8/layout/vList6"/>
    <dgm:cxn modelId="{FA847580-E491-44CD-8BE1-2DD69FAC424E}" type="presParOf" srcId="{75E30BBE-21FB-45DA-961E-B064B40B96CD}" destId="{87E909EE-64AD-4F86-850A-E3DA73BA3D7D}" srcOrd="5" destOrd="0" presId="urn:microsoft.com/office/officeart/2005/8/layout/vList6"/>
    <dgm:cxn modelId="{35D06170-5F06-4C4C-BD60-594764C17BDF}" type="presParOf" srcId="{75E30BBE-21FB-45DA-961E-B064B40B96CD}" destId="{C0047341-3B12-4AE7-88C3-2CE5A816CFCD}" srcOrd="6" destOrd="0" presId="urn:microsoft.com/office/officeart/2005/8/layout/vList6"/>
    <dgm:cxn modelId="{9ADC0B00-75CD-48AD-B7B8-E51FE12E099F}" type="presParOf" srcId="{C0047341-3B12-4AE7-88C3-2CE5A816CFCD}" destId="{C0AD9F08-7679-4E47-9353-B182034930B8}" srcOrd="0" destOrd="0" presId="urn:microsoft.com/office/officeart/2005/8/layout/vList6"/>
    <dgm:cxn modelId="{F8CBE77E-E9A6-488F-90F6-E753367610AC}" type="presParOf" srcId="{C0047341-3B12-4AE7-88C3-2CE5A816CFCD}" destId="{1A2DE8E7-2E85-4E4D-B3B2-BD842FFF6C4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B3D43D9-13D0-4035-90A2-9B90BC1CE22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EC9D9415-0BE9-4D75-93B1-5C65E11AD480}">
      <dgm:prSet phldrT="[besedilo]"/>
      <dgm:spPr/>
      <dgm:t>
        <a:bodyPr/>
        <a:lstStyle/>
        <a:p>
          <a:r>
            <a:rPr lang="sl-SI" dirty="0" smtClean="0"/>
            <a:t>Predpis brez papirja</a:t>
          </a:r>
          <a:endParaRPr lang="sl-SI" dirty="0"/>
        </a:p>
      </dgm:t>
    </dgm:pt>
    <dgm:pt modelId="{67C651A1-85B1-4ABD-A864-3990769FB087}" type="parTrans" cxnId="{82A31050-9BCB-4DB7-B2FB-6CDC357FFC5D}">
      <dgm:prSet/>
      <dgm:spPr/>
      <dgm:t>
        <a:bodyPr/>
        <a:lstStyle/>
        <a:p>
          <a:endParaRPr lang="sl-SI"/>
        </a:p>
      </dgm:t>
    </dgm:pt>
    <dgm:pt modelId="{4D818A64-B682-4140-A122-D12A1AECD165}" type="sibTrans" cxnId="{82A31050-9BCB-4DB7-B2FB-6CDC357FFC5D}">
      <dgm:prSet/>
      <dgm:spPr/>
      <dgm:t>
        <a:bodyPr/>
        <a:lstStyle/>
        <a:p>
          <a:endParaRPr lang="sl-SI"/>
        </a:p>
      </dgm:t>
    </dgm:pt>
    <dgm:pt modelId="{22F5F237-6086-42F7-960A-633E88EF2804}">
      <dgm:prSet/>
      <dgm:spPr/>
      <dgm:t>
        <a:bodyPr/>
        <a:lstStyle/>
        <a:p>
          <a:r>
            <a:rPr lang="sl-SI" dirty="0" smtClean="0"/>
            <a:t>Možnost preverjanja interakcij in kontraindikacij</a:t>
          </a:r>
        </a:p>
      </dgm:t>
    </dgm:pt>
    <dgm:pt modelId="{7CFE5C6E-4CAA-4CBF-BC3A-8666FADC0C07}" type="parTrans" cxnId="{A3494389-AF28-4B56-862F-CFE2B1403A8D}">
      <dgm:prSet/>
      <dgm:spPr/>
      <dgm:t>
        <a:bodyPr/>
        <a:lstStyle/>
        <a:p>
          <a:endParaRPr lang="sl-SI"/>
        </a:p>
      </dgm:t>
    </dgm:pt>
    <dgm:pt modelId="{A1C29F3A-D179-49CF-9F6B-F9EAE2C6289C}" type="sibTrans" cxnId="{A3494389-AF28-4B56-862F-CFE2B1403A8D}">
      <dgm:prSet/>
      <dgm:spPr/>
      <dgm:t>
        <a:bodyPr/>
        <a:lstStyle/>
        <a:p>
          <a:endParaRPr lang="sl-SI"/>
        </a:p>
      </dgm:t>
    </dgm:pt>
    <dgm:pt modelId="{66EA4006-31B5-40CF-93B1-6E78EAF997FF}">
      <dgm:prSet/>
      <dgm:spPr/>
      <dgm:t>
        <a:bodyPr/>
        <a:lstStyle/>
        <a:p>
          <a:r>
            <a:rPr lang="sl-SI" dirty="0" smtClean="0"/>
            <a:t>Elektronsko podpisovanje</a:t>
          </a:r>
          <a:endParaRPr lang="sl-SI" dirty="0"/>
        </a:p>
      </dgm:t>
    </dgm:pt>
    <dgm:pt modelId="{19FA00A4-C8D3-473D-AA4C-AE92359F9C7D}" type="parTrans" cxnId="{21FB9E99-48F9-4C15-9D03-95A1639E7400}">
      <dgm:prSet/>
      <dgm:spPr/>
      <dgm:t>
        <a:bodyPr/>
        <a:lstStyle/>
        <a:p>
          <a:endParaRPr lang="sl-SI"/>
        </a:p>
      </dgm:t>
    </dgm:pt>
    <dgm:pt modelId="{2789F11E-14D4-4027-A1A5-E71E231519ED}" type="sibTrans" cxnId="{21FB9E99-48F9-4C15-9D03-95A1639E7400}">
      <dgm:prSet/>
      <dgm:spPr/>
      <dgm:t>
        <a:bodyPr/>
        <a:lstStyle/>
        <a:p>
          <a:endParaRPr lang="sl-SI"/>
        </a:p>
      </dgm:t>
    </dgm:pt>
    <dgm:pt modelId="{7A048C30-CD7D-4CCB-829D-ECC1C10DFA50}">
      <dgm:prSet phldrT="[besedilo]"/>
      <dgm:spPr/>
      <dgm:t>
        <a:bodyPr/>
        <a:lstStyle/>
        <a:p>
          <a:r>
            <a:rPr lang="sl-SI" dirty="0" smtClean="0"/>
            <a:t>razen v primeru posebne želje ali po oceni zdravnika (izpis iz sistema)</a:t>
          </a:r>
          <a:endParaRPr lang="sl-SI" dirty="0"/>
        </a:p>
      </dgm:t>
    </dgm:pt>
    <dgm:pt modelId="{4978481D-6603-44C6-A73F-7F80C5994E1C}" type="parTrans" cxnId="{C844AF30-BEE0-4AA5-86C0-68818745780B}">
      <dgm:prSet/>
      <dgm:spPr/>
      <dgm:t>
        <a:bodyPr/>
        <a:lstStyle/>
        <a:p>
          <a:endParaRPr lang="sl-SI"/>
        </a:p>
      </dgm:t>
    </dgm:pt>
    <dgm:pt modelId="{871E6C36-C1C5-4A24-AABC-B6B3504088FD}" type="sibTrans" cxnId="{C844AF30-BEE0-4AA5-86C0-68818745780B}">
      <dgm:prSet/>
      <dgm:spPr/>
      <dgm:t>
        <a:bodyPr/>
        <a:lstStyle/>
        <a:p>
          <a:endParaRPr lang="sl-SI"/>
        </a:p>
      </dgm:t>
    </dgm:pt>
    <dgm:pt modelId="{961CD2E0-8E3D-476B-BAB4-F48D5D15D8B0}">
      <dgm:prSet/>
      <dgm:spPr/>
      <dgm:t>
        <a:bodyPr/>
        <a:lstStyle/>
        <a:p>
          <a:r>
            <a:rPr lang="sl-SI" dirty="0" smtClean="0"/>
            <a:t>Mednarodna</a:t>
          </a:r>
          <a:r>
            <a:rPr lang="sl-SI" baseline="0" dirty="0" smtClean="0"/>
            <a:t> baza </a:t>
          </a:r>
          <a:r>
            <a:rPr lang="sl-SI" baseline="0" dirty="0" err="1" smtClean="0"/>
            <a:t>Lexicomp</a:t>
          </a:r>
          <a:endParaRPr lang="sl-SI" dirty="0" smtClean="0"/>
        </a:p>
      </dgm:t>
    </dgm:pt>
    <dgm:pt modelId="{F4FEA146-BA6C-4071-A702-94D6264B8B36}" type="parTrans" cxnId="{B132ADD1-F897-40B0-BEA5-C7D1602A373A}">
      <dgm:prSet/>
      <dgm:spPr/>
      <dgm:t>
        <a:bodyPr/>
        <a:lstStyle/>
        <a:p>
          <a:endParaRPr lang="sl-SI"/>
        </a:p>
      </dgm:t>
    </dgm:pt>
    <dgm:pt modelId="{74325DAB-EAE2-4085-9BC1-B482AE851EA8}" type="sibTrans" cxnId="{B132ADD1-F897-40B0-BEA5-C7D1602A373A}">
      <dgm:prSet/>
      <dgm:spPr/>
      <dgm:t>
        <a:bodyPr/>
        <a:lstStyle/>
        <a:p>
          <a:endParaRPr lang="sl-SI"/>
        </a:p>
      </dgm:t>
    </dgm:pt>
    <dgm:pt modelId="{8EFA953A-D139-4291-A3CA-BB609F6C9041}">
      <dgm:prSet/>
      <dgm:spPr/>
      <dgm:t>
        <a:bodyPr/>
        <a:lstStyle/>
        <a:p>
          <a:r>
            <a:rPr lang="sl-SI" dirty="0" smtClean="0"/>
            <a:t>Kvalificirano digitalno potrdilo iz PK</a:t>
          </a:r>
          <a:endParaRPr lang="sl-SI" dirty="0"/>
        </a:p>
      </dgm:t>
    </dgm:pt>
    <dgm:pt modelId="{E9219F86-4EB4-46F8-B994-A016A6096B7C}" type="parTrans" cxnId="{87FC3F8E-6FB3-4493-8E37-13B3BF047CE1}">
      <dgm:prSet/>
      <dgm:spPr/>
      <dgm:t>
        <a:bodyPr/>
        <a:lstStyle/>
        <a:p>
          <a:endParaRPr lang="sl-SI"/>
        </a:p>
      </dgm:t>
    </dgm:pt>
    <dgm:pt modelId="{E48BADE5-EFCA-44E8-A1B8-090705AAA429}" type="sibTrans" cxnId="{87FC3F8E-6FB3-4493-8E37-13B3BF047CE1}">
      <dgm:prSet/>
      <dgm:spPr/>
      <dgm:t>
        <a:bodyPr/>
        <a:lstStyle/>
        <a:p>
          <a:endParaRPr lang="sl-SI"/>
        </a:p>
      </dgm:t>
    </dgm:pt>
    <dgm:pt modelId="{386A9C8D-7894-4BBD-886B-1C2A65DF9910}">
      <dgm:prSet/>
      <dgm:spPr/>
      <dgm:t>
        <a:bodyPr/>
        <a:lstStyle/>
        <a:p>
          <a:r>
            <a:rPr lang="sl-SI" dirty="0" smtClean="0"/>
            <a:t>Katerokoli drugo kvalificirano potrdilo</a:t>
          </a:r>
          <a:endParaRPr lang="sl-SI" dirty="0"/>
        </a:p>
      </dgm:t>
    </dgm:pt>
    <dgm:pt modelId="{54F0E342-4800-4486-8020-08E9CD5B40ED}" type="parTrans" cxnId="{BDD7F080-C849-4120-92C8-6A8151E54454}">
      <dgm:prSet/>
      <dgm:spPr/>
      <dgm:t>
        <a:bodyPr/>
        <a:lstStyle/>
        <a:p>
          <a:endParaRPr lang="sl-SI"/>
        </a:p>
      </dgm:t>
    </dgm:pt>
    <dgm:pt modelId="{7A3DC3F4-E26D-479F-8BEB-72AE7F64FF7A}" type="sibTrans" cxnId="{BDD7F080-C849-4120-92C8-6A8151E54454}">
      <dgm:prSet/>
      <dgm:spPr/>
      <dgm:t>
        <a:bodyPr/>
        <a:lstStyle/>
        <a:p>
          <a:endParaRPr lang="sl-SI"/>
        </a:p>
      </dgm:t>
    </dgm:pt>
    <dgm:pt modelId="{9D88C19A-5237-44E6-BA0B-6799DF508FAC}">
      <dgm:prSet/>
      <dgm:spPr/>
      <dgm:t>
        <a:bodyPr/>
        <a:lstStyle/>
        <a:p>
          <a:r>
            <a:rPr lang="sl-SI" dirty="0" smtClean="0"/>
            <a:t>Opozorila za športnike (doping, SLOADO)</a:t>
          </a:r>
        </a:p>
      </dgm:t>
    </dgm:pt>
    <dgm:pt modelId="{83C7D004-E6E3-4122-9DB3-AAD54AC06788}" type="parTrans" cxnId="{BC080B78-4360-45FC-BFDD-E3BF5CA8B010}">
      <dgm:prSet/>
      <dgm:spPr/>
      <dgm:t>
        <a:bodyPr/>
        <a:lstStyle/>
        <a:p>
          <a:endParaRPr lang="sl-SI"/>
        </a:p>
      </dgm:t>
    </dgm:pt>
    <dgm:pt modelId="{356C2503-30CD-4774-A6C2-AC629C3C12D8}" type="sibTrans" cxnId="{BC080B78-4360-45FC-BFDD-E3BF5CA8B010}">
      <dgm:prSet/>
      <dgm:spPr/>
      <dgm:t>
        <a:bodyPr/>
        <a:lstStyle/>
        <a:p>
          <a:endParaRPr lang="sl-SI"/>
        </a:p>
      </dgm:t>
    </dgm:pt>
    <dgm:pt modelId="{75E30BBE-21FB-45DA-961E-B064B40B96CD}" type="pres">
      <dgm:prSet presAssocID="{FB3D43D9-13D0-4035-90A2-9B90BC1CE22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sl-SI"/>
        </a:p>
      </dgm:t>
    </dgm:pt>
    <dgm:pt modelId="{E878E918-1823-46DD-AC70-7727AF647E62}" type="pres">
      <dgm:prSet presAssocID="{EC9D9415-0BE9-4D75-93B1-5C65E11AD480}" presName="linNode" presStyleCnt="0"/>
      <dgm:spPr/>
    </dgm:pt>
    <dgm:pt modelId="{36C5AFB9-03A0-4279-86FE-09BD0D3FCC2D}" type="pres">
      <dgm:prSet presAssocID="{EC9D9415-0BE9-4D75-93B1-5C65E11AD480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C3664F3-DCB5-4C7B-8F5A-0BFAEE937EF1}" type="pres">
      <dgm:prSet presAssocID="{EC9D9415-0BE9-4D75-93B1-5C65E11AD480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C2C80F2-E0DF-4A96-968F-A8290911BF97}" type="pres">
      <dgm:prSet presAssocID="{4D818A64-B682-4140-A122-D12A1AECD165}" presName="spacing" presStyleCnt="0"/>
      <dgm:spPr/>
    </dgm:pt>
    <dgm:pt modelId="{D72FC4DC-241B-4BA9-93D1-4BCBBBEBE3EC}" type="pres">
      <dgm:prSet presAssocID="{22F5F237-6086-42F7-960A-633E88EF2804}" presName="linNode" presStyleCnt="0"/>
      <dgm:spPr/>
    </dgm:pt>
    <dgm:pt modelId="{69224A04-42EA-4F27-9BFB-92273C7F44AD}" type="pres">
      <dgm:prSet presAssocID="{22F5F237-6086-42F7-960A-633E88EF2804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B3215F3-1DB9-427F-AFB8-F366F62F6F13}" type="pres">
      <dgm:prSet presAssocID="{22F5F237-6086-42F7-960A-633E88EF2804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CD824FB-63D2-4CBC-8D29-0DAE06139976}" type="pres">
      <dgm:prSet presAssocID="{A1C29F3A-D179-49CF-9F6B-F9EAE2C6289C}" presName="spacing" presStyleCnt="0"/>
      <dgm:spPr/>
    </dgm:pt>
    <dgm:pt modelId="{D91F2309-0527-4690-9EA7-18B855FE0513}" type="pres">
      <dgm:prSet presAssocID="{66EA4006-31B5-40CF-93B1-6E78EAF997FF}" presName="linNode" presStyleCnt="0"/>
      <dgm:spPr/>
    </dgm:pt>
    <dgm:pt modelId="{A9F5E93D-AFAC-4C35-BBA5-6C45D903C60D}" type="pres">
      <dgm:prSet presAssocID="{66EA4006-31B5-40CF-93B1-6E78EAF997FF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F3CAB0F-0ECC-40D0-B3A5-C8E7818F213E}" type="pres">
      <dgm:prSet presAssocID="{66EA4006-31B5-40CF-93B1-6E78EAF997FF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BC080B78-4360-45FC-BFDD-E3BF5CA8B010}" srcId="{22F5F237-6086-42F7-960A-633E88EF2804}" destId="{9D88C19A-5237-44E6-BA0B-6799DF508FAC}" srcOrd="1" destOrd="0" parTransId="{83C7D004-E6E3-4122-9DB3-AAD54AC06788}" sibTransId="{356C2503-30CD-4774-A6C2-AC629C3C12D8}"/>
    <dgm:cxn modelId="{C844AF30-BEE0-4AA5-86C0-68818745780B}" srcId="{EC9D9415-0BE9-4D75-93B1-5C65E11AD480}" destId="{7A048C30-CD7D-4CCB-829D-ECC1C10DFA50}" srcOrd="0" destOrd="0" parTransId="{4978481D-6603-44C6-A73F-7F80C5994E1C}" sibTransId="{871E6C36-C1C5-4A24-AABC-B6B3504088FD}"/>
    <dgm:cxn modelId="{82A31050-9BCB-4DB7-B2FB-6CDC357FFC5D}" srcId="{FB3D43D9-13D0-4035-90A2-9B90BC1CE22C}" destId="{EC9D9415-0BE9-4D75-93B1-5C65E11AD480}" srcOrd="0" destOrd="0" parTransId="{67C651A1-85B1-4ABD-A864-3990769FB087}" sibTransId="{4D818A64-B682-4140-A122-D12A1AECD165}"/>
    <dgm:cxn modelId="{104079A2-A14D-405F-B7FD-10B0C6C60AEF}" type="presOf" srcId="{961CD2E0-8E3D-476B-BAB4-F48D5D15D8B0}" destId="{1B3215F3-1DB9-427F-AFB8-F366F62F6F13}" srcOrd="0" destOrd="0" presId="urn:microsoft.com/office/officeart/2005/8/layout/vList6"/>
    <dgm:cxn modelId="{46BBEA76-7ED1-45FA-97B0-4463D24AE6DE}" type="presOf" srcId="{FB3D43D9-13D0-4035-90A2-9B90BC1CE22C}" destId="{75E30BBE-21FB-45DA-961E-B064B40B96CD}" srcOrd="0" destOrd="0" presId="urn:microsoft.com/office/officeart/2005/8/layout/vList6"/>
    <dgm:cxn modelId="{1B9641E5-9396-4198-9E48-63D8C4D93DCD}" type="presOf" srcId="{22F5F237-6086-42F7-960A-633E88EF2804}" destId="{69224A04-42EA-4F27-9BFB-92273C7F44AD}" srcOrd="0" destOrd="0" presId="urn:microsoft.com/office/officeart/2005/8/layout/vList6"/>
    <dgm:cxn modelId="{93B4D099-22FD-4C93-B1FC-BAFBE8F1AFB0}" type="presOf" srcId="{66EA4006-31B5-40CF-93B1-6E78EAF997FF}" destId="{A9F5E93D-AFAC-4C35-BBA5-6C45D903C60D}" srcOrd="0" destOrd="0" presId="urn:microsoft.com/office/officeart/2005/8/layout/vList6"/>
    <dgm:cxn modelId="{21FB9E99-48F9-4C15-9D03-95A1639E7400}" srcId="{FB3D43D9-13D0-4035-90A2-9B90BC1CE22C}" destId="{66EA4006-31B5-40CF-93B1-6E78EAF997FF}" srcOrd="2" destOrd="0" parTransId="{19FA00A4-C8D3-473D-AA4C-AE92359F9C7D}" sibTransId="{2789F11E-14D4-4027-A1A5-E71E231519ED}"/>
    <dgm:cxn modelId="{C964C5F9-84D7-46CF-94F3-4C468DCB02A3}" type="presOf" srcId="{8EFA953A-D139-4291-A3CA-BB609F6C9041}" destId="{2F3CAB0F-0ECC-40D0-B3A5-C8E7818F213E}" srcOrd="0" destOrd="0" presId="urn:microsoft.com/office/officeart/2005/8/layout/vList6"/>
    <dgm:cxn modelId="{B132ADD1-F897-40B0-BEA5-C7D1602A373A}" srcId="{22F5F237-6086-42F7-960A-633E88EF2804}" destId="{961CD2E0-8E3D-476B-BAB4-F48D5D15D8B0}" srcOrd="0" destOrd="0" parTransId="{F4FEA146-BA6C-4071-A702-94D6264B8B36}" sibTransId="{74325DAB-EAE2-4085-9BC1-B482AE851EA8}"/>
    <dgm:cxn modelId="{A3494389-AF28-4B56-862F-CFE2B1403A8D}" srcId="{FB3D43D9-13D0-4035-90A2-9B90BC1CE22C}" destId="{22F5F237-6086-42F7-960A-633E88EF2804}" srcOrd="1" destOrd="0" parTransId="{7CFE5C6E-4CAA-4CBF-BC3A-8666FADC0C07}" sibTransId="{A1C29F3A-D179-49CF-9F6B-F9EAE2C6289C}"/>
    <dgm:cxn modelId="{088CE574-7B49-4FF8-82E1-112042310F29}" type="presOf" srcId="{386A9C8D-7894-4BBD-886B-1C2A65DF9910}" destId="{2F3CAB0F-0ECC-40D0-B3A5-C8E7818F213E}" srcOrd="0" destOrd="1" presId="urn:microsoft.com/office/officeart/2005/8/layout/vList6"/>
    <dgm:cxn modelId="{BDD7F080-C849-4120-92C8-6A8151E54454}" srcId="{66EA4006-31B5-40CF-93B1-6E78EAF997FF}" destId="{386A9C8D-7894-4BBD-886B-1C2A65DF9910}" srcOrd="1" destOrd="0" parTransId="{54F0E342-4800-4486-8020-08E9CD5B40ED}" sibTransId="{7A3DC3F4-E26D-479F-8BEB-72AE7F64FF7A}"/>
    <dgm:cxn modelId="{2A72DC2F-1809-49D4-82FD-E3607931796E}" type="presOf" srcId="{9D88C19A-5237-44E6-BA0B-6799DF508FAC}" destId="{1B3215F3-1DB9-427F-AFB8-F366F62F6F13}" srcOrd="0" destOrd="1" presId="urn:microsoft.com/office/officeart/2005/8/layout/vList6"/>
    <dgm:cxn modelId="{C2AE2D1E-BAB1-4FF5-A908-4D504453B5B9}" type="presOf" srcId="{7A048C30-CD7D-4CCB-829D-ECC1C10DFA50}" destId="{7C3664F3-DCB5-4C7B-8F5A-0BFAEE937EF1}" srcOrd="0" destOrd="0" presId="urn:microsoft.com/office/officeart/2005/8/layout/vList6"/>
    <dgm:cxn modelId="{87FC3F8E-6FB3-4493-8E37-13B3BF047CE1}" srcId="{66EA4006-31B5-40CF-93B1-6E78EAF997FF}" destId="{8EFA953A-D139-4291-A3CA-BB609F6C9041}" srcOrd="0" destOrd="0" parTransId="{E9219F86-4EB4-46F8-B994-A016A6096B7C}" sibTransId="{E48BADE5-EFCA-44E8-A1B8-090705AAA429}"/>
    <dgm:cxn modelId="{FDC0BE2B-3C6A-43AF-B817-96159CF74554}" type="presOf" srcId="{EC9D9415-0BE9-4D75-93B1-5C65E11AD480}" destId="{36C5AFB9-03A0-4279-86FE-09BD0D3FCC2D}" srcOrd="0" destOrd="0" presId="urn:microsoft.com/office/officeart/2005/8/layout/vList6"/>
    <dgm:cxn modelId="{EC3C7FD8-4B02-4FB9-AD25-8EDBC4EFE92E}" type="presParOf" srcId="{75E30BBE-21FB-45DA-961E-B064B40B96CD}" destId="{E878E918-1823-46DD-AC70-7727AF647E62}" srcOrd="0" destOrd="0" presId="urn:microsoft.com/office/officeart/2005/8/layout/vList6"/>
    <dgm:cxn modelId="{17027242-8DDE-4F65-AD0C-E7B022CA61CC}" type="presParOf" srcId="{E878E918-1823-46DD-AC70-7727AF647E62}" destId="{36C5AFB9-03A0-4279-86FE-09BD0D3FCC2D}" srcOrd="0" destOrd="0" presId="urn:microsoft.com/office/officeart/2005/8/layout/vList6"/>
    <dgm:cxn modelId="{932EA319-B970-4B74-941F-132B7C04976A}" type="presParOf" srcId="{E878E918-1823-46DD-AC70-7727AF647E62}" destId="{7C3664F3-DCB5-4C7B-8F5A-0BFAEE937EF1}" srcOrd="1" destOrd="0" presId="urn:microsoft.com/office/officeart/2005/8/layout/vList6"/>
    <dgm:cxn modelId="{48D3F51C-0F0E-40BD-83B8-77227D7AA425}" type="presParOf" srcId="{75E30BBE-21FB-45DA-961E-B064B40B96CD}" destId="{3C2C80F2-E0DF-4A96-968F-A8290911BF97}" srcOrd="1" destOrd="0" presId="urn:microsoft.com/office/officeart/2005/8/layout/vList6"/>
    <dgm:cxn modelId="{9B9C6832-516B-466E-BA13-C5713864570B}" type="presParOf" srcId="{75E30BBE-21FB-45DA-961E-B064B40B96CD}" destId="{D72FC4DC-241B-4BA9-93D1-4BCBBBEBE3EC}" srcOrd="2" destOrd="0" presId="urn:microsoft.com/office/officeart/2005/8/layout/vList6"/>
    <dgm:cxn modelId="{ACBD2E5F-4490-463B-B0BA-4821903C21C7}" type="presParOf" srcId="{D72FC4DC-241B-4BA9-93D1-4BCBBBEBE3EC}" destId="{69224A04-42EA-4F27-9BFB-92273C7F44AD}" srcOrd="0" destOrd="0" presId="urn:microsoft.com/office/officeart/2005/8/layout/vList6"/>
    <dgm:cxn modelId="{763A0489-AC07-41E1-B844-F0ED0770F9EF}" type="presParOf" srcId="{D72FC4DC-241B-4BA9-93D1-4BCBBBEBE3EC}" destId="{1B3215F3-1DB9-427F-AFB8-F366F62F6F13}" srcOrd="1" destOrd="0" presId="urn:microsoft.com/office/officeart/2005/8/layout/vList6"/>
    <dgm:cxn modelId="{7F41D489-F3A7-4275-900C-890B442FBCD4}" type="presParOf" srcId="{75E30BBE-21FB-45DA-961E-B064B40B96CD}" destId="{3CD824FB-63D2-4CBC-8D29-0DAE06139976}" srcOrd="3" destOrd="0" presId="urn:microsoft.com/office/officeart/2005/8/layout/vList6"/>
    <dgm:cxn modelId="{F2746103-9BF8-43A5-A61B-8C34FCDC1197}" type="presParOf" srcId="{75E30BBE-21FB-45DA-961E-B064B40B96CD}" destId="{D91F2309-0527-4690-9EA7-18B855FE0513}" srcOrd="4" destOrd="0" presId="urn:microsoft.com/office/officeart/2005/8/layout/vList6"/>
    <dgm:cxn modelId="{775A6DD5-7746-4366-BAEA-0CD629FEDE87}" type="presParOf" srcId="{D91F2309-0527-4690-9EA7-18B855FE0513}" destId="{A9F5E93D-AFAC-4C35-BBA5-6C45D903C60D}" srcOrd="0" destOrd="0" presId="urn:microsoft.com/office/officeart/2005/8/layout/vList6"/>
    <dgm:cxn modelId="{189B2774-8279-414C-9866-78663E62CE1B}" type="presParOf" srcId="{D91F2309-0527-4690-9EA7-18B855FE0513}" destId="{2F3CAB0F-0ECC-40D0-B3A5-C8E7818F213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FE8DDD8-D97D-4AAA-8959-E63677AA63AA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8A7CC99A-EAFB-4196-97C9-CEE97C374918}">
      <dgm:prSet phldrT="[besedilo]"/>
      <dgm:spPr/>
      <dgm:t>
        <a:bodyPr/>
        <a:lstStyle/>
        <a:p>
          <a:r>
            <a:rPr lang="sl-SI" altLang="sl-SI" smtClean="0"/>
            <a:t>kvalificirano digitalno potrdilo za vse podpisnike eReceptov</a:t>
          </a:r>
          <a:endParaRPr lang="sl-SI" dirty="0"/>
        </a:p>
      </dgm:t>
    </dgm:pt>
    <dgm:pt modelId="{5064DEBF-6F3D-4E0E-B169-DF470B11062C}" type="parTrans" cxnId="{24D50152-821E-4513-B3E7-05C6E5821542}">
      <dgm:prSet/>
      <dgm:spPr/>
      <dgm:t>
        <a:bodyPr/>
        <a:lstStyle/>
        <a:p>
          <a:endParaRPr lang="sl-SI"/>
        </a:p>
      </dgm:t>
    </dgm:pt>
    <dgm:pt modelId="{B4B1CC64-AFF4-4BEF-B401-EFCCB26A02FD}" type="sibTrans" cxnId="{24D50152-821E-4513-B3E7-05C6E5821542}">
      <dgm:prSet/>
      <dgm:spPr/>
      <dgm:t>
        <a:bodyPr/>
        <a:lstStyle/>
        <a:p>
          <a:endParaRPr lang="sl-SI"/>
        </a:p>
      </dgm:t>
    </dgm:pt>
    <dgm:pt modelId="{4AB1EC60-DB53-4A6E-9851-274D6F474869}">
      <dgm:prSet/>
      <dgm:spPr/>
      <dgm:t>
        <a:bodyPr/>
        <a:lstStyle/>
        <a:p>
          <a:r>
            <a:rPr lang="sl-SI" altLang="sl-SI" dirty="0" smtClean="0"/>
            <a:t>ustrezna verzija programa za delo z </a:t>
          </a:r>
          <a:r>
            <a:rPr lang="sl-SI" altLang="sl-SI" dirty="0" err="1" smtClean="0"/>
            <a:t>eReceptom</a:t>
          </a:r>
          <a:endParaRPr lang="sl-SI" altLang="sl-SI" dirty="0" smtClean="0"/>
        </a:p>
      </dgm:t>
    </dgm:pt>
    <dgm:pt modelId="{9888C843-13AC-4C2F-8AE5-376C045207AE}" type="parTrans" cxnId="{3D255BB3-3A34-4E0D-8815-D0EDD11A6714}">
      <dgm:prSet/>
      <dgm:spPr/>
      <dgm:t>
        <a:bodyPr/>
        <a:lstStyle/>
        <a:p>
          <a:endParaRPr lang="sl-SI"/>
        </a:p>
      </dgm:t>
    </dgm:pt>
    <dgm:pt modelId="{F8522080-A57A-4985-931E-8FFD7A1A8A54}" type="sibTrans" cxnId="{3D255BB3-3A34-4E0D-8815-D0EDD11A6714}">
      <dgm:prSet/>
      <dgm:spPr/>
      <dgm:t>
        <a:bodyPr/>
        <a:lstStyle/>
        <a:p>
          <a:endParaRPr lang="sl-SI"/>
        </a:p>
      </dgm:t>
    </dgm:pt>
    <dgm:pt modelId="{EE695F6C-2DE1-439C-87CA-73110CD1D15F}">
      <dgm:prSet phldrT="[besedilo]"/>
      <dgm:spPr/>
      <dgm:t>
        <a:bodyPr/>
        <a:lstStyle/>
        <a:p>
          <a:r>
            <a:rPr lang="sl-SI" altLang="sl-SI" smtClean="0"/>
            <a:t>pravice uporabnika</a:t>
          </a:r>
          <a:endParaRPr lang="sl-SI" dirty="0"/>
        </a:p>
      </dgm:t>
    </dgm:pt>
    <dgm:pt modelId="{D0315DE0-876A-480C-BC94-17B875D901AC}" type="parTrans" cxnId="{772E9DA6-142A-41ED-B303-0842C111F458}">
      <dgm:prSet/>
      <dgm:spPr/>
      <dgm:t>
        <a:bodyPr/>
        <a:lstStyle/>
        <a:p>
          <a:endParaRPr lang="sl-SI"/>
        </a:p>
      </dgm:t>
    </dgm:pt>
    <dgm:pt modelId="{8477D790-B0C6-48C0-BC54-C4D51391659A}" type="sibTrans" cxnId="{772E9DA6-142A-41ED-B303-0842C111F458}">
      <dgm:prSet/>
      <dgm:spPr/>
      <dgm:t>
        <a:bodyPr/>
        <a:lstStyle/>
        <a:p>
          <a:endParaRPr lang="sl-SI"/>
        </a:p>
      </dgm:t>
    </dgm:pt>
    <dgm:pt modelId="{F7A7497F-9656-4F0E-A795-8DEB300AC5BC}" type="pres">
      <dgm:prSet presAssocID="{4FE8DDD8-D97D-4AAA-8959-E63677AA63AA}" presName="compositeShape" presStyleCnt="0">
        <dgm:presLayoutVars>
          <dgm:chMax val="7"/>
          <dgm:dir/>
          <dgm:resizeHandles val="exact"/>
        </dgm:presLayoutVars>
      </dgm:prSet>
      <dgm:spPr/>
    </dgm:pt>
    <dgm:pt modelId="{C9C1EC1F-A7F1-46CA-9C08-A871BD7A2FC8}" type="pres">
      <dgm:prSet presAssocID="{8A7CC99A-EAFB-4196-97C9-CEE97C374918}" presName="circ1" presStyleLbl="vennNode1" presStyleIdx="0" presStyleCnt="3"/>
      <dgm:spPr/>
      <dgm:t>
        <a:bodyPr/>
        <a:lstStyle/>
        <a:p>
          <a:endParaRPr lang="sl-SI"/>
        </a:p>
      </dgm:t>
    </dgm:pt>
    <dgm:pt modelId="{26932D67-1C13-4218-81BC-D0B5C93FF3E7}" type="pres">
      <dgm:prSet presAssocID="{8A7CC99A-EAFB-4196-97C9-CEE97C37491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8B4CA0D-0FBE-4D33-A831-0B2E437F69AF}" type="pres">
      <dgm:prSet presAssocID="{EE695F6C-2DE1-439C-87CA-73110CD1D15F}" presName="circ2" presStyleLbl="vennNode1" presStyleIdx="1" presStyleCnt="3"/>
      <dgm:spPr/>
      <dgm:t>
        <a:bodyPr/>
        <a:lstStyle/>
        <a:p>
          <a:endParaRPr lang="sl-SI"/>
        </a:p>
      </dgm:t>
    </dgm:pt>
    <dgm:pt modelId="{246971CB-58C1-49C8-8630-2FA24CF0898A}" type="pres">
      <dgm:prSet presAssocID="{EE695F6C-2DE1-439C-87CA-73110CD1D15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F174626-0615-4C0F-BE9D-B2DA5F4BD05F}" type="pres">
      <dgm:prSet presAssocID="{4AB1EC60-DB53-4A6E-9851-274D6F474869}" presName="circ3" presStyleLbl="vennNode1" presStyleIdx="2" presStyleCnt="3"/>
      <dgm:spPr/>
      <dgm:t>
        <a:bodyPr/>
        <a:lstStyle/>
        <a:p>
          <a:endParaRPr lang="sl-SI"/>
        </a:p>
      </dgm:t>
    </dgm:pt>
    <dgm:pt modelId="{3E9016E8-D6FF-4CB6-9E1A-3E6E5BC80583}" type="pres">
      <dgm:prSet presAssocID="{4AB1EC60-DB53-4A6E-9851-274D6F47486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3D255BB3-3A34-4E0D-8815-D0EDD11A6714}" srcId="{4FE8DDD8-D97D-4AAA-8959-E63677AA63AA}" destId="{4AB1EC60-DB53-4A6E-9851-274D6F474869}" srcOrd="2" destOrd="0" parTransId="{9888C843-13AC-4C2F-8AE5-376C045207AE}" sibTransId="{F8522080-A57A-4985-931E-8FFD7A1A8A54}"/>
    <dgm:cxn modelId="{DF07AA7A-2B2E-4941-8C3D-C8680035C247}" type="presOf" srcId="{4AB1EC60-DB53-4A6E-9851-274D6F474869}" destId="{3E9016E8-D6FF-4CB6-9E1A-3E6E5BC80583}" srcOrd="1" destOrd="0" presId="urn:microsoft.com/office/officeart/2005/8/layout/venn1"/>
    <dgm:cxn modelId="{CEB90F59-35A0-4CC5-B3C3-A71ABF0F6474}" type="presOf" srcId="{8A7CC99A-EAFB-4196-97C9-CEE97C374918}" destId="{C9C1EC1F-A7F1-46CA-9C08-A871BD7A2FC8}" srcOrd="0" destOrd="0" presId="urn:microsoft.com/office/officeart/2005/8/layout/venn1"/>
    <dgm:cxn modelId="{29ACEA4E-510B-4385-9FE5-69AE9877CD90}" type="presOf" srcId="{4AB1EC60-DB53-4A6E-9851-274D6F474869}" destId="{5F174626-0615-4C0F-BE9D-B2DA5F4BD05F}" srcOrd="0" destOrd="0" presId="urn:microsoft.com/office/officeart/2005/8/layout/venn1"/>
    <dgm:cxn modelId="{0117FBDB-E30C-4283-9135-244D3771D141}" type="presOf" srcId="{EE695F6C-2DE1-439C-87CA-73110CD1D15F}" destId="{B8B4CA0D-0FBE-4D33-A831-0B2E437F69AF}" srcOrd="0" destOrd="0" presId="urn:microsoft.com/office/officeart/2005/8/layout/venn1"/>
    <dgm:cxn modelId="{5FAFD92C-E425-4693-A5D9-29CEA665CABE}" type="presOf" srcId="{4FE8DDD8-D97D-4AAA-8959-E63677AA63AA}" destId="{F7A7497F-9656-4F0E-A795-8DEB300AC5BC}" srcOrd="0" destOrd="0" presId="urn:microsoft.com/office/officeart/2005/8/layout/venn1"/>
    <dgm:cxn modelId="{33614334-8CDF-4A85-8B59-165E2CC0B270}" type="presOf" srcId="{8A7CC99A-EAFB-4196-97C9-CEE97C374918}" destId="{26932D67-1C13-4218-81BC-D0B5C93FF3E7}" srcOrd="1" destOrd="0" presId="urn:microsoft.com/office/officeart/2005/8/layout/venn1"/>
    <dgm:cxn modelId="{3EAFE3EB-A8EE-4C46-B371-1033BA0F5AFE}" type="presOf" srcId="{EE695F6C-2DE1-439C-87CA-73110CD1D15F}" destId="{246971CB-58C1-49C8-8630-2FA24CF0898A}" srcOrd="1" destOrd="0" presId="urn:microsoft.com/office/officeart/2005/8/layout/venn1"/>
    <dgm:cxn modelId="{772E9DA6-142A-41ED-B303-0842C111F458}" srcId="{4FE8DDD8-D97D-4AAA-8959-E63677AA63AA}" destId="{EE695F6C-2DE1-439C-87CA-73110CD1D15F}" srcOrd="1" destOrd="0" parTransId="{D0315DE0-876A-480C-BC94-17B875D901AC}" sibTransId="{8477D790-B0C6-48C0-BC54-C4D51391659A}"/>
    <dgm:cxn modelId="{24D50152-821E-4513-B3E7-05C6E5821542}" srcId="{4FE8DDD8-D97D-4AAA-8959-E63677AA63AA}" destId="{8A7CC99A-EAFB-4196-97C9-CEE97C374918}" srcOrd="0" destOrd="0" parTransId="{5064DEBF-6F3D-4E0E-B169-DF470B11062C}" sibTransId="{B4B1CC64-AFF4-4BEF-B401-EFCCB26A02FD}"/>
    <dgm:cxn modelId="{37C3936D-F58F-42BB-9426-3194B9CF0663}" type="presParOf" srcId="{F7A7497F-9656-4F0E-A795-8DEB300AC5BC}" destId="{C9C1EC1F-A7F1-46CA-9C08-A871BD7A2FC8}" srcOrd="0" destOrd="0" presId="urn:microsoft.com/office/officeart/2005/8/layout/venn1"/>
    <dgm:cxn modelId="{CCD5D3D4-CBE0-4204-8032-F11FDDCD85FD}" type="presParOf" srcId="{F7A7497F-9656-4F0E-A795-8DEB300AC5BC}" destId="{26932D67-1C13-4218-81BC-D0B5C93FF3E7}" srcOrd="1" destOrd="0" presId="urn:microsoft.com/office/officeart/2005/8/layout/venn1"/>
    <dgm:cxn modelId="{7E062282-496A-4E7D-9EC2-F947CB8E352B}" type="presParOf" srcId="{F7A7497F-9656-4F0E-A795-8DEB300AC5BC}" destId="{B8B4CA0D-0FBE-4D33-A831-0B2E437F69AF}" srcOrd="2" destOrd="0" presId="urn:microsoft.com/office/officeart/2005/8/layout/venn1"/>
    <dgm:cxn modelId="{BCCC0820-C55E-4984-8117-A7A4D8567A87}" type="presParOf" srcId="{F7A7497F-9656-4F0E-A795-8DEB300AC5BC}" destId="{246971CB-58C1-49C8-8630-2FA24CF0898A}" srcOrd="3" destOrd="0" presId="urn:microsoft.com/office/officeart/2005/8/layout/venn1"/>
    <dgm:cxn modelId="{05516032-1330-451E-833F-4C9FA92707DF}" type="presParOf" srcId="{F7A7497F-9656-4F0E-A795-8DEB300AC5BC}" destId="{5F174626-0615-4C0F-BE9D-B2DA5F4BD05F}" srcOrd="4" destOrd="0" presId="urn:microsoft.com/office/officeart/2005/8/layout/venn1"/>
    <dgm:cxn modelId="{40BBE5C9-EF7A-453F-AADA-FC42DB9F5EC8}" type="presParOf" srcId="{F7A7497F-9656-4F0E-A795-8DEB300AC5BC}" destId="{3E9016E8-D6FF-4CB6-9E1A-3E6E5BC8058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D4801BF-7E8E-46E5-A0B9-C142984FB61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06A1019-89A5-4031-B1FA-09A41934AE73}">
      <dgm:prSet phldrT="[besedilo]" custT="1"/>
      <dgm:spPr/>
      <dgm:t>
        <a:bodyPr/>
        <a:lstStyle/>
        <a:p>
          <a:r>
            <a:rPr lang="sl-SI" sz="2400" dirty="0" smtClean="0"/>
            <a:t>30. september – vsaj ena delovna postaja v lekarni sprejema </a:t>
          </a:r>
          <a:r>
            <a:rPr lang="sl-SI" sz="2400" dirty="0" err="1" smtClean="0"/>
            <a:t>eRecepte</a:t>
          </a:r>
          <a:endParaRPr lang="sl-SI" sz="2400" dirty="0" smtClean="0"/>
        </a:p>
        <a:p>
          <a:endParaRPr lang="sl-SI" sz="2400" dirty="0" smtClean="0"/>
        </a:p>
        <a:p>
          <a:r>
            <a:rPr lang="sl-SI" sz="2400" dirty="0" smtClean="0"/>
            <a:t>Pilotna faza</a:t>
          </a:r>
          <a:endParaRPr lang="sl-SI" sz="2400" dirty="0"/>
        </a:p>
      </dgm:t>
    </dgm:pt>
    <dgm:pt modelId="{12A98895-C5B8-4C1F-8C26-A1BF2ACE52FC}" type="parTrans" cxnId="{C8C1118A-2F84-4C03-A81D-75940BE11B34}">
      <dgm:prSet/>
      <dgm:spPr/>
      <dgm:t>
        <a:bodyPr/>
        <a:lstStyle/>
        <a:p>
          <a:endParaRPr lang="sl-SI" sz="2400"/>
        </a:p>
      </dgm:t>
    </dgm:pt>
    <dgm:pt modelId="{56D747D5-7F7A-4629-B634-2E0563ACF171}" type="sibTrans" cxnId="{C8C1118A-2F84-4C03-A81D-75940BE11B34}">
      <dgm:prSet custT="1"/>
      <dgm:spPr/>
      <dgm:t>
        <a:bodyPr/>
        <a:lstStyle/>
        <a:p>
          <a:endParaRPr lang="sl-SI" sz="2400"/>
        </a:p>
      </dgm:t>
    </dgm:pt>
    <dgm:pt modelId="{5D0C997C-A47F-42A5-AA93-59DACC94E53F}">
      <dgm:prSet phldrT="[besedilo]" custT="1"/>
      <dgm:spPr/>
      <dgm:t>
        <a:bodyPr/>
        <a:lstStyle/>
        <a:p>
          <a:r>
            <a:rPr lang="sl-SI" sz="2400" dirty="0" smtClean="0"/>
            <a:t>1. oktober – 2. november </a:t>
          </a:r>
        </a:p>
        <a:p>
          <a:r>
            <a:rPr lang="sl-SI" sz="2400" dirty="0" smtClean="0"/>
            <a:t>Uvajanje po območnih enotah – dan pred regijo se vklopijo vse lekarne v regiji</a:t>
          </a:r>
        </a:p>
        <a:p>
          <a:r>
            <a:rPr lang="sl-SI" sz="2400" dirty="0" smtClean="0"/>
            <a:t>Vzporedno predpisovanje</a:t>
          </a:r>
          <a:endParaRPr lang="sl-SI" sz="2400" dirty="0"/>
        </a:p>
      </dgm:t>
    </dgm:pt>
    <dgm:pt modelId="{F0F4D5EA-A5DD-4800-B180-8451AF89E719}" type="parTrans" cxnId="{28927747-2264-40B6-8960-2ED8351F181A}">
      <dgm:prSet/>
      <dgm:spPr/>
      <dgm:t>
        <a:bodyPr/>
        <a:lstStyle/>
        <a:p>
          <a:endParaRPr lang="sl-SI" sz="2400"/>
        </a:p>
      </dgm:t>
    </dgm:pt>
    <dgm:pt modelId="{AF3F8F6F-601E-40A5-B303-D15C9F97B484}" type="sibTrans" cxnId="{28927747-2264-40B6-8960-2ED8351F181A}">
      <dgm:prSet custT="1"/>
      <dgm:spPr/>
      <dgm:t>
        <a:bodyPr/>
        <a:lstStyle/>
        <a:p>
          <a:endParaRPr lang="sl-SI" sz="2400"/>
        </a:p>
      </dgm:t>
    </dgm:pt>
    <dgm:pt modelId="{8BDED0E5-06C3-4619-B014-493E3E8BD2DD}">
      <dgm:prSet phldrT="[besedilo]" custT="1"/>
      <dgm:spPr/>
      <dgm:t>
        <a:bodyPr/>
        <a:lstStyle/>
        <a:p>
          <a:r>
            <a:rPr lang="sl-SI" sz="2400" dirty="0" smtClean="0"/>
            <a:t>2. november – samo elektronsko predpisovanje na primarni ravni</a:t>
          </a:r>
          <a:endParaRPr lang="sl-SI" sz="2400" dirty="0"/>
        </a:p>
      </dgm:t>
    </dgm:pt>
    <dgm:pt modelId="{BF2E1A0A-BCAB-4B5A-BBCB-DDF2BE5C4C6B}" type="parTrans" cxnId="{E5BDC3B2-EE9B-4594-81BE-19B79F69C7FD}">
      <dgm:prSet/>
      <dgm:spPr/>
      <dgm:t>
        <a:bodyPr/>
        <a:lstStyle/>
        <a:p>
          <a:endParaRPr lang="sl-SI" sz="2400"/>
        </a:p>
      </dgm:t>
    </dgm:pt>
    <dgm:pt modelId="{6A1A8187-5090-4AFB-8A84-E6E969E9CB1A}" type="sibTrans" cxnId="{E5BDC3B2-EE9B-4594-81BE-19B79F69C7FD}">
      <dgm:prSet/>
      <dgm:spPr/>
      <dgm:t>
        <a:bodyPr/>
        <a:lstStyle/>
        <a:p>
          <a:endParaRPr lang="sl-SI" sz="2400"/>
        </a:p>
      </dgm:t>
    </dgm:pt>
    <dgm:pt modelId="{FF7558A0-D61B-4D27-BD7F-1EEAF80A6316}">
      <dgm:prSet phldrT="[besedilo]" custT="1"/>
      <dgm:spPr/>
      <dgm:t>
        <a:bodyPr/>
        <a:lstStyle/>
        <a:p>
          <a:r>
            <a:rPr lang="sl-SI" sz="2400" dirty="0" smtClean="0"/>
            <a:t>2. februar – elektronsko predpisovanje tudi na sekundarni in terciarni ravni</a:t>
          </a:r>
          <a:endParaRPr lang="sl-SI" sz="2400" dirty="0"/>
        </a:p>
      </dgm:t>
    </dgm:pt>
    <dgm:pt modelId="{4433EE12-9376-4509-B008-39837FFACB2F}" type="parTrans" cxnId="{77B1D978-E6FD-4E6C-8D54-E47CDE62866D}">
      <dgm:prSet/>
      <dgm:spPr/>
      <dgm:t>
        <a:bodyPr/>
        <a:lstStyle/>
        <a:p>
          <a:endParaRPr lang="sl-SI"/>
        </a:p>
      </dgm:t>
    </dgm:pt>
    <dgm:pt modelId="{E584B1FF-C522-4259-BA01-A9D47DEC3FCE}" type="sibTrans" cxnId="{77B1D978-E6FD-4E6C-8D54-E47CDE62866D}">
      <dgm:prSet/>
      <dgm:spPr/>
      <dgm:t>
        <a:bodyPr/>
        <a:lstStyle/>
        <a:p>
          <a:endParaRPr lang="sl-SI"/>
        </a:p>
      </dgm:t>
    </dgm:pt>
    <dgm:pt modelId="{1298D198-5843-4C09-836C-DF1B64F7D5CD}" type="pres">
      <dgm:prSet presAssocID="{1D4801BF-7E8E-46E5-A0B9-C142984FB618}" presName="Name0" presStyleCnt="0">
        <dgm:presLayoutVars>
          <dgm:dir/>
          <dgm:resizeHandles val="exact"/>
        </dgm:presLayoutVars>
      </dgm:prSet>
      <dgm:spPr/>
    </dgm:pt>
    <dgm:pt modelId="{1D6E45D0-9135-4470-A90D-650EDF82CF10}" type="pres">
      <dgm:prSet presAssocID="{406A1019-89A5-4031-B1FA-09A41934AE73}" presName="node" presStyleLbl="node1" presStyleIdx="0" presStyleCnt="4" custScaleX="11749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90F63AC-460A-4737-B9F0-0244BBFABA87}" type="pres">
      <dgm:prSet presAssocID="{56D747D5-7F7A-4629-B634-2E0563ACF171}" presName="sibTrans" presStyleLbl="sibTrans2D1" presStyleIdx="0" presStyleCnt="3"/>
      <dgm:spPr/>
      <dgm:t>
        <a:bodyPr/>
        <a:lstStyle/>
        <a:p>
          <a:endParaRPr lang="sl-SI"/>
        </a:p>
      </dgm:t>
    </dgm:pt>
    <dgm:pt modelId="{69D6580A-CB90-45A0-8D34-ACD37F087349}" type="pres">
      <dgm:prSet presAssocID="{56D747D5-7F7A-4629-B634-2E0563ACF171}" presName="connectorText" presStyleLbl="sibTrans2D1" presStyleIdx="0" presStyleCnt="3"/>
      <dgm:spPr/>
      <dgm:t>
        <a:bodyPr/>
        <a:lstStyle/>
        <a:p>
          <a:endParaRPr lang="sl-SI"/>
        </a:p>
      </dgm:t>
    </dgm:pt>
    <dgm:pt modelId="{9B464EEF-94A4-4C39-BD7D-51D7001E30FE}" type="pres">
      <dgm:prSet presAssocID="{5D0C997C-A47F-42A5-AA93-59DACC94E53F}" presName="node" presStyleLbl="node1" presStyleIdx="1" presStyleCnt="4" custScaleX="1557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03CCC08-0B8E-4985-B6A7-CDFA6C386845}" type="pres">
      <dgm:prSet presAssocID="{AF3F8F6F-601E-40A5-B303-D15C9F97B484}" presName="sibTrans" presStyleLbl="sibTrans2D1" presStyleIdx="1" presStyleCnt="3"/>
      <dgm:spPr/>
      <dgm:t>
        <a:bodyPr/>
        <a:lstStyle/>
        <a:p>
          <a:endParaRPr lang="sl-SI"/>
        </a:p>
      </dgm:t>
    </dgm:pt>
    <dgm:pt modelId="{17C64173-40CD-4AD5-BABF-6156FE0B7A44}" type="pres">
      <dgm:prSet presAssocID="{AF3F8F6F-601E-40A5-B303-D15C9F97B484}" presName="connectorText" presStyleLbl="sibTrans2D1" presStyleIdx="1" presStyleCnt="3"/>
      <dgm:spPr/>
      <dgm:t>
        <a:bodyPr/>
        <a:lstStyle/>
        <a:p>
          <a:endParaRPr lang="sl-SI"/>
        </a:p>
      </dgm:t>
    </dgm:pt>
    <dgm:pt modelId="{5627004A-8FEB-4155-B0E0-4EA894F5D25E}" type="pres">
      <dgm:prSet presAssocID="{8BDED0E5-06C3-4619-B014-493E3E8BD2DD}" presName="node" presStyleLbl="node1" presStyleIdx="2" presStyleCnt="4" custScaleX="10981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C34BDDD-79FE-4D48-A7B5-4A9B13937887}" type="pres">
      <dgm:prSet presAssocID="{6A1A8187-5090-4AFB-8A84-E6E969E9CB1A}" presName="sibTrans" presStyleLbl="sibTrans2D1" presStyleIdx="2" presStyleCnt="3"/>
      <dgm:spPr/>
      <dgm:t>
        <a:bodyPr/>
        <a:lstStyle/>
        <a:p>
          <a:endParaRPr lang="sl-SI"/>
        </a:p>
      </dgm:t>
    </dgm:pt>
    <dgm:pt modelId="{82C44987-D860-4135-8999-47B585F755B7}" type="pres">
      <dgm:prSet presAssocID="{6A1A8187-5090-4AFB-8A84-E6E969E9CB1A}" presName="connectorText" presStyleLbl="sibTrans2D1" presStyleIdx="2" presStyleCnt="3"/>
      <dgm:spPr/>
      <dgm:t>
        <a:bodyPr/>
        <a:lstStyle/>
        <a:p>
          <a:endParaRPr lang="sl-SI"/>
        </a:p>
      </dgm:t>
    </dgm:pt>
    <dgm:pt modelId="{8746EB1C-0E0E-41C7-B0E2-C58D50C7545F}" type="pres">
      <dgm:prSet presAssocID="{FF7558A0-D61B-4D27-BD7F-1EEAF80A6316}" presName="node" presStyleLbl="node1" presStyleIdx="3" presStyleCnt="4" custScaleX="10811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47774AE4-4CC5-417B-A5F5-28956F1F634C}" type="presOf" srcId="{6A1A8187-5090-4AFB-8A84-E6E969E9CB1A}" destId="{82C44987-D860-4135-8999-47B585F755B7}" srcOrd="1" destOrd="0" presId="urn:microsoft.com/office/officeart/2005/8/layout/process1"/>
    <dgm:cxn modelId="{28927747-2264-40B6-8960-2ED8351F181A}" srcId="{1D4801BF-7E8E-46E5-A0B9-C142984FB618}" destId="{5D0C997C-A47F-42A5-AA93-59DACC94E53F}" srcOrd="1" destOrd="0" parTransId="{F0F4D5EA-A5DD-4800-B180-8451AF89E719}" sibTransId="{AF3F8F6F-601E-40A5-B303-D15C9F97B484}"/>
    <dgm:cxn modelId="{DD7DBE70-079C-4488-91ED-9C1C0F4E5B6F}" type="presOf" srcId="{AF3F8F6F-601E-40A5-B303-D15C9F97B484}" destId="{17C64173-40CD-4AD5-BABF-6156FE0B7A44}" srcOrd="1" destOrd="0" presId="urn:microsoft.com/office/officeart/2005/8/layout/process1"/>
    <dgm:cxn modelId="{77B1D978-E6FD-4E6C-8D54-E47CDE62866D}" srcId="{1D4801BF-7E8E-46E5-A0B9-C142984FB618}" destId="{FF7558A0-D61B-4D27-BD7F-1EEAF80A6316}" srcOrd="3" destOrd="0" parTransId="{4433EE12-9376-4509-B008-39837FFACB2F}" sibTransId="{E584B1FF-C522-4259-BA01-A9D47DEC3FCE}"/>
    <dgm:cxn modelId="{1F6320C8-56AF-4C2A-9A37-95E663CB5AC3}" type="presOf" srcId="{FF7558A0-D61B-4D27-BD7F-1EEAF80A6316}" destId="{8746EB1C-0E0E-41C7-B0E2-C58D50C7545F}" srcOrd="0" destOrd="0" presId="urn:microsoft.com/office/officeart/2005/8/layout/process1"/>
    <dgm:cxn modelId="{E5BDC3B2-EE9B-4594-81BE-19B79F69C7FD}" srcId="{1D4801BF-7E8E-46E5-A0B9-C142984FB618}" destId="{8BDED0E5-06C3-4619-B014-493E3E8BD2DD}" srcOrd="2" destOrd="0" parTransId="{BF2E1A0A-BCAB-4B5A-BBCB-DDF2BE5C4C6B}" sibTransId="{6A1A8187-5090-4AFB-8A84-E6E969E9CB1A}"/>
    <dgm:cxn modelId="{3C49B241-6F74-4114-AF75-DAD08FD719A4}" type="presOf" srcId="{406A1019-89A5-4031-B1FA-09A41934AE73}" destId="{1D6E45D0-9135-4470-A90D-650EDF82CF10}" srcOrd="0" destOrd="0" presId="urn:microsoft.com/office/officeart/2005/8/layout/process1"/>
    <dgm:cxn modelId="{9E93D755-2B5C-4BCE-B97B-E9C2353025E6}" type="presOf" srcId="{5D0C997C-A47F-42A5-AA93-59DACC94E53F}" destId="{9B464EEF-94A4-4C39-BD7D-51D7001E30FE}" srcOrd="0" destOrd="0" presId="urn:microsoft.com/office/officeart/2005/8/layout/process1"/>
    <dgm:cxn modelId="{5A567D7B-D18C-443F-80F9-5613983DD7BF}" type="presOf" srcId="{6A1A8187-5090-4AFB-8A84-E6E969E9CB1A}" destId="{DC34BDDD-79FE-4D48-A7B5-4A9B13937887}" srcOrd="0" destOrd="0" presId="urn:microsoft.com/office/officeart/2005/8/layout/process1"/>
    <dgm:cxn modelId="{1FDEEBC1-17C5-4795-87D0-186123DA87ED}" type="presOf" srcId="{56D747D5-7F7A-4629-B634-2E0563ACF171}" destId="{69D6580A-CB90-45A0-8D34-ACD37F087349}" srcOrd="1" destOrd="0" presId="urn:microsoft.com/office/officeart/2005/8/layout/process1"/>
    <dgm:cxn modelId="{C8C1118A-2F84-4C03-A81D-75940BE11B34}" srcId="{1D4801BF-7E8E-46E5-A0B9-C142984FB618}" destId="{406A1019-89A5-4031-B1FA-09A41934AE73}" srcOrd="0" destOrd="0" parTransId="{12A98895-C5B8-4C1F-8C26-A1BF2ACE52FC}" sibTransId="{56D747D5-7F7A-4629-B634-2E0563ACF171}"/>
    <dgm:cxn modelId="{00894643-2C12-4C5D-8E84-6A3C34D980D6}" type="presOf" srcId="{56D747D5-7F7A-4629-B634-2E0563ACF171}" destId="{790F63AC-460A-4737-B9F0-0244BBFABA87}" srcOrd="0" destOrd="0" presId="urn:microsoft.com/office/officeart/2005/8/layout/process1"/>
    <dgm:cxn modelId="{A06D08E4-3B34-4EE0-9D88-C0B01CF16779}" type="presOf" srcId="{AF3F8F6F-601E-40A5-B303-D15C9F97B484}" destId="{503CCC08-0B8E-4985-B6A7-CDFA6C386845}" srcOrd="0" destOrd="0" presId="urn:microsoft.com/office/officeart/2005/8/layout/process1"/>
    <dgm:cxn modelId="{4AA877AA-4CD0-4D72-9CEC-51820221FCA7}" type="presOf" srcId="{8BDED0E5-06C3-4619-B014-493E3E8BD2DD}" destId="{5627004A-8FEB-4155-B0E0-4EA894F5D25E}" srcOrd="0" destOrd="0" presId="urn:microsoft.com/office/officeart/2005/8/layout/process1"/>
    <dgm:cxn modelId="{7697EF2D-ABBD-4617-B7C9-3599CF7A388D}" type="presOf" srcId="{1D4801BF-7E8E-46E5-A0B9-C142984FB618}" destId="{1298D198-5843-4C09-836C-DF1B64F7D5CD}" srcOrd="0" destOrd="0" presId="urn:microsoft.com/office/officeart/2005/8/layout/process1"/>
    <dgm:cxn modelId="{FBC1F158-8E8D-456E-9C48-DD5F4FD76F07}" type="presParOf" srcId="{1298D198-5843-4C09-836C-DF1B64F7D5CD}" destId="{1D6E45D0-9135-4470-A90D-650EDF82CF10}" srcOrd="0" destOrd="0" presId="urn:microsoft.com/office/officeart/2005/8/layout/process1"/>
    <dgm:cxn modelId="{5329572D-920E-4938-9834-EA4755F1B184}" type="presParOf" srcId="{1298D198-5843-4C09-836C-DF1B64F7D5CD}" destId="{790F63AC-460A-4737-B9F0-0244BBFABA87}" srcOrd="1" destOrd="0" presId="urn:microsoft.com/office/officeart/2005/8/layout/process1"/>
    <dgm:cxn modelId="{5F4285B0-41D6-4237-A26A-E42C2B43C680}" type="presParOf" srcId="{790F63AC-460A-4737-B9F0-0244BBFABA87}" destId="{69D6580A-CB90-45A0-8D34-ACD37F087349}" srcOrd="0" destOrd="0" presId="urn:microsoft.com/office/officeart/2005/8/layout/process1"/>
    <dgm:cxn modelId="{145DBFC7-9F94-469C-BC88-C7AFDCF0F8AE}" type="presParOf" srcId="{1298D198-5843-4C09-836C-DF1B64F7D5CD}" destId="{9B464EEF-94A4-4C39-BD7D-51D7001E30FE}" srcOrd="2" destOrd="0" presId="urn:microsoft.com/office/officeart/2005/8/layout/process1"/>
    <dgm:cxn modelId="{5C668968-5B47-47A6-86C7-1057144A1523}" type="presParOf" srcId="{1298D198-5843-4C09-836C-DF1B64F7D5CD}" destId="{503CCC08-0B8E-4985-B6A7-CDFA6C386845}" srcOrd="3" destOrd="0" presId="urn:microsoft.com/office/officeart/2005/8/layout/process1"/>
    <dgm:cxn modelId="{07926CBF-63DF-4A13-B816-AE3AF62DF6E0}" type="presParOf" srcId="{503CCC08-0B8E-4985-B6A7-CDFA6C386845}" destId="{17C64173-40CD-4AD5-BABF-6156FE0B7A44}" srcOrd="0" destOrd="0" presId="urn:microsoft.com/office/officeart/2005/8/layout/process1"/>
    <dgm:cxn modelId="{3949DEC3-B929-4DE9-8894-0B261EE40B7B}" type="presParOf" srcId="{1298D198-5843-4C09-836C-DF1B64F7D5CD}" destId="{5627004A-8FEB-4155-B0E0-4EA894F5D25E}" srcOrd="4" destOrd="0" presId="urn:microsoft.com/office/officeart/2005/8/layout/process1"/>
    <dgm:cxn modelId="{4645A31D-90F7-4587-86E4-177B6848A768}" type="presParOf" srcId="{1298D198-5843-4C09-836C-DF1B64F7D5CD}" destId="{DC34BDDD-79FE-4D48-A7B5-4A9B13937887}" srcOrd="5" destOrd="0" presId="urn:microsoft.com/office/officeart/2005/8/layout/process1"/>
    <dgm:cxn modelId="{4F66979C-EF86-4E18-B2D5-D77F1E4C45A0}" type="presParOf" srcId="{DC34BDDD-79FE-4D48-A7B5-4A9B13937887}" destId="{82C44987-D860-4135-8999-47B585F755B7}" srcOrd="0" destOrd="0" presId="urn:microsoft.com/office/officeart/2005/8/layout/process1"/>
    <dgm:cxn modelId="{83F8208E-17C2-457F-A852-826CE9C993FC}" type="presParOf" srcId="{1298D198-5843-4C09-836C-DF1B64F7D5CD}" destId="{8746EB1C-0E0E-41C7-B0E2-C58D50C7545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76D91A-42FB-4B58-BB80-40DB0EB1C5C9}" type="doc">
      <dgm:prSet loTypeId="urn:microsoft.com/office/officeart/2008/layout/VerticalCurvedList" loCatId="list" qsTypeId="urn:microsoft.com/office/officeart/2005/8/quickstyle/simple4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CDA5658B-0603-432E-A21B-5F59184132ED}">
      <dgm:prSet phldrT="[Text]" custT="1"/>
      <dgm:spPr/>
      <dgm:t>
        <a:bodyPr/>
        <a:lstStyle/>
        <a:p>
          <a:r>
            <a:rPr lang="sl-SI" sz="2400" dirty="0" smtClean="0">
              <a:solidFill>
                <a:schemeClr val="tx1"/>
              </a:solidFill>
            </a:rPr>
            <a:t>nacionalna informacijska rešitev za varno elektronsko  predpisovanje in elektronsko izdajo zdravil z uporabo elektronskih receptnih obrazcev</a:t>
          </a:r>
          <a:endParaRPr lang="en-US" sz="2400" dirty="0">
            <a:solidFill>
              <a:srgbClr val="003300"/>
            </a:solidFill>
          </a:endParaRPr>
        </a:p>
      </dgm:t>
    </dgm:pt>
    <dgm:pt modelId="{81746B1D-802C-40D1-84F0-E0F300F102F8}" type="parTrans" cxnId="{8A361EFE-07B1-4996-9678-FF519EA4849B}">
      <dgm:prSet/>
      <dgm:spPr/>
      <dgm:t>
        <a:bodyPr/>
        <a:lstStyle/>
        <a:p>
          <a:endParaRPr lang="en-US" sz="2400">
            <a:solidFill>
              <a:srgbClr val="003300"/>
            </a:solidFill>
          </a:endParaRPr>
        </a:p>
      </dgm:t>
    </dgm:pt>
    <dgm:pt modelId="{875CFC94-F810-4F4A-BC23-8AD999B2141F}" type="sibTrans" cxnId="{8A361EFE-07B1-4996-9678-FF519EA4849B}">
      <dgm:prSet/>
      <dgm:spPr/>
      <dgm:t>
        <a:bodyPr/>
        <a:lstStyle/>
        <a:p>
          <a:endParaRPr lang="en-US" sz="2400">
            <a:solidFill>
              <a:srgbClr val="003300"/>
            </a:solidFill>
          </a:endParaRPr>
        </a:p>
      </dgm:t>
    </dgm:pt>
    <dgm:pt modelId="{3289CDCC-9DD4-4573-93AD-5609A1A9662B}">
      <dgm:prSet phldrT="[Text]" custT="1"/>
      <dgm:spPr/>
      <dgm:t>
        <a:bodyPr/>
        <a:lstStyle/>
        <a:p>
          <a:r>
            <a:rPr lang="sl-SI" sz="2400" dirty="0" smtClean="0">
              <a:solidFill>
                <a:schemeClr val="tx1"/>
              </a:solidFill>
            </a:rPr>
            <a:t>EER je vir informacij za lekarne, kjer bodo na podlagi predpisanih receptov pacientom zdravila izdana</a:t>
          </a:r>
          <a:endParaRPr lang="en-US" sz="2400" dirty="0">
            <a:solidFill>
              <a:srgbClr val="003300"/>
            </a:solidFill>
          </a:endParaRPr>
        </a:p>
      </dgm:t>
    </dgm:pt>
    <dgm:pt modelId="{490A9030-6F26-4591-9EB2-E08134301875}" type="parTrans" cxnId="{CFA38BD1-CF7F-4605-BC85-116D6A14DAB8}">
      <dgm:prSet/>
      <dgm:spPr/>
      <dgm:t>
        <a:bodyPr/>
        <a:lstStyle/>
        <a:p>
          <a:endParaRPr lang="en-US" sz="2400">
            <a:solidFill>
              <a:srgbClr val="003300"/>
            </a:solidFill>
          </a:endParaRPr>
        </a:p>
      </dgm:t>
    </dgm:pt>
    <dgm:pt modelId="{3D63C533-083C-42C6-B8C9-84FFAE3E2703}" type="sibTrans" cxnId="{CFA38BD1-CF7F-4605-BC85-116D6A14DAB8}">
      <dgm:prSet/>
      <dgm:spPr/>
      <dgm:t>
        <a:bodyPr/>
        <a:lstStyle/>
        <a:p>
          <a:endParaRPr lang="en-US" sz="2400">
            <a:solidFill>
              <a:srgbClr val="003300"/>
            </a:solidFill>
          </a:endParaRPr>
        </a:p>
      </dgm:t>
    </dgm:pt>
    <dgm:pt modelId="{3D8F8C79-640C-464B-BB6F-C9BECB01472C}">
      <dgm:prSet phldrT="[Text]" custT="1"/>
      <dgm:spPr/>
      <dgm:t>
        <a:bodyPr/>
        <a:lstStyle/>
        <a:p>
          <a:r>
            <a:rPr lang="sl-SI" sz="2400" dirty="0" err="1" smtClean="0">
              <a:solidFill>
                <a:schemeClr val="tx1"/>
              </a:solidFill>
            </a:rPr>
            <a:t>eRecepti</a:t>
          </a:r>
          <a:r>
            <a:rPr lang="sl-SI" sz="2400" dirty="0" smtClean="0">
              <a:solidFill>
                <a:schemeClr val="tx1"/>
              </a:solidFill>
            </a:rPr>
            <a:t> nastanejo v lokalnih informacijskih sistemih pri izvajalcih zdravstvenih dejavnosti (IZD) in se hranijo v centralni evidenci elektronskih receptov (EER) </a:t>
          </a:r>
          <a:endParaRPr lang="en-US" sz="2400" dirty="0">
            <a:solidFill>
              <a:srgbClr val="003300"/>
            </a:solidFill>
          </a:endParaRPr>
        </a:p>
      </dgm:t>
    </dgm:pt>
    <dgm:pt modelId="{9327638A-1CB4-4CB7-A25F-A412F360D0DC}" type="sibTrans" cxnId="{FBF5FA59-50A1-477B-9B17-0C2FCF712C40}">
      <dgm:prSet/>
      <dgm:spPr/>
      <dgm:t>
        <a:bodyPr/>
        <a:lstStyle/>
        <a:p>
          <a:endParaRPr lang="en-US" sz="2400">
            <a:solidFill>
              <a:srgbClr val="003300"/>
            </a:solidFill>
          </a:endParaRPr>
        </a:p>
      </dgm:t>
    </dgm:pt>
    <dgm:pt modelId="{A985DDAB-9FEE-4DCF-ADEE-545D4F34AE31}" type="parTrans" cxnId="{FBF5FA59-50A1-477B-9B17-0C2FCF712C40}">
      <dgm:prSet/>
      <dgm:spPr/>
      <dgm:t>
        <a:bodyPr/>
        <a:lstStyle/>
        <a:p>
          <a:endParaRPr lang="en-US" sz="2400">
            <a:solidFill>
              <a:srgbClr val="003300"/>
            </a:solidFill>
          </a:endParaRPr>
        </a:p>
      </dgm:t>
    </dgm:pt>
    <dgm:pt modelId="{31FD69DC-B6C6-440A-A3D6-EDB20703DC90}" type="pres">
      <dgm:prSet presAssocID="{7576D91A-42FB-4B58-BB80-40DB0EB1C5C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8D1A5274-9BBA-486B-811E-855DD3113F85}" type="pres">
      <dgm:prSet presAssocID="{7576D91A-42FB-4B58-BB80-40DB0EB1C5C9}" presName="Name1" presStyleCnt="0"/>
      <dgm:spPr/>
      <dgm:t>
        <a:bodyPr/>
        <a:lstStyle/>
        <a:p>
          <a:endParaRPr lang="en-US"/>
        </a:p>
      </dgm:t>
    </dgm:pt>
    <dgm:pt modelId="{F95A3063-4FC9-4318-B86D-E661D50A597B}" type="pres">
      <dgm:prSet presAssocID="{7576D91A-42FB-4B58-BB80-40DB0EB1C5C9}" presName="cycle" presStyleCnt="0"/>
      <dgm:spPr/>
      <dgm:t>
        <a:bodyPr/>
        <a:lstStyle/>
        <a:p>
          <a:endParaRPr lang="en-US"/>
        </a:p>
      </dgm:t>
    </dgm:pt>
    <dgm:pt modelId="{1D2720AE-4DBD-4FBD-9EEE-E3B565E4776A}" type="pres">
      <dgm:prSet presAssocID="{7576D91A-42FB-4B58-BB80-40DB0EB1C5C9}" presName="srcNode" presStyleLbl="node1" presStyleIdx="0" presStyleCnt="3"/>
      <dgm:spPr/>
      <dgm:t>
        <a:bodyPr/>
        <a:lstStyle/>
        <a:p>
          <a:endParaRPr lang="en-US"/>
        </a:p>
      </dgm:t>
    </dgm:pt>
    <dgm:pt modelId="{40D07831-F197-4D4C-A30B-7CC779F7BB6C}" type="pres">
      <dgm:prSet presAssocID="{7576D91A-42FB-4B58-BB80-40DB0EB1C5C9}" presName="conn" presStyleLbl="parChTrans1D2" presStyleIdx="0" presStyleCnt="1"/>
      <dgm:spPr/>
      <dgm:t>
        <a:bodyPr/>
        <a:lstStyle/>
        <a:p>
          <a:endParaRPr lang="en-US"/>
        </a:p>
      </dgm:t>
    </dgm:pt>
    <dgm:pt modelId="{33C01D24-6105-4310-86B4-0D6927E5E6FC}" type="pres">
      <dgm:prSet presAssocID="{7576D91A-42FB-4B58-BB80-40DB0EB1C5C9}" presName="extraNode" presStyleLbl="node1" presStyleIdx="0" presStyleCnt="3"/>
      <dgm:spPr/>
      <dgm:t>
        <a:bodyPr/>
        <a:lstStyle/>
        <a:p>
          <a:endParaRPr lang="en-US"/>
        </a:p>
      </dgm:t>
    </dgm:pt>
    <dgm:pt modelId="{4321E922-4472-47D8-92E7-FA86BEE9C4AD}" type="pres">
      <dgm:prSet presAssocID="{7576D91A-42FB-4B58-BB80-40DB0EB1C5C9}" presName="dstNode" presStyleLbl="node1" presStyleIdx="0" presStyleCnt="3"/>
      <dgm:spPr/>
      <dgm:t>
        <a:bodyPr/>
        <a:lstStyle/>
        <a:p>
          <a:endParaRPr lang="en-US"/>
        </a:p>
      </dgm:t>
    </dgm:pt>
    <dgm:pt modelId="{9F631965-4B4E-4ED6-AF7C-03B1DB1375CF}" type="pres">
      <dgm:prSet presAssocID="{CDA5658B-0603-432E-A21B-5F59184132ED}" presName="text_1" presStyleLbl="node1" presStyleIdx="0" presStyleCnt="3" custScaleY="1205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C2DC1C-C595-4108-BE9C-F12524CA6C1D}" type="pres">
      <dgm:prSet presAssocID="{CDA5658B-0603-432E-A21B-5F59184132ED}" presName="accent_1" presStyleCnt="0"/>
      <dgm:spPr/>
      <dgm:t>
        <a:bodyPr/>
        <a:lstStyle/>
        <a:p>
          <a:endParaRPr lang="en-US"/>
        </a:p>
      </dgm:t>
    </dgm:pt>
    <dgm:pt modelId="{3448E263-7F70-46FF-B6B3-F5D2EFA128DA}" type="pres">
      <dgm:prSet presAssocID="{CDA5658B-0603-432E-A21B-5F59184132ED}" presName="accentRepeatNode" presStyleLbl="solidFgAcc1" presStyleIdx="0" presStyleCnt="3"/>
      <dgm:spPr>
        <a:gradFill rotWithShape="0">
          <a:gsLst>
            <a:gs pos="49569">
              <a:schemeClr val="accent3">
                <a:lumMod val="40000"/>
                <a:lumOff val="60000"/>
              </a:schemeClr>
            </a:gs>
            <a:gs pos="0">
              <a:schemeClr val="accent3">
                <a:lumMod val="60000"/>
                <a:lumOff val="40000"/>
              </a:schemeClr>
            </a:gs>
            <a:gs pos="91240">
              <a:schemeClr val="accent3">
                <a:lumMod val="40000"/>
                <a:lumOff val="60000"/>
              </a:schemeClr>
            </a:gs>
            <a:gs pos="39999">
              <a:schemeClr val="accent3">
                <a:lumMod val="60000"/>
                <a:lumOff val="40000"/>
              </a:schemeClr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endParaRPr lang="en-US"/>
        </a:p>
      </dgm:t>
    </dgm:pt>
    <dgm:pt modelId="{2859B9B2-3592-4D72-87AD-6437EAE11ED8}" type="pres">
      <dgm:prSet presAssocID="{3D8F8C79-640C-464B-BB6F-C9BECB01472C}" presName="text_2" presStyleLbl="node1" presStyleIdx="1" presStyleCnt="3" custScaleY="121499" custLinFactNeighborY="338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D9043EE-7BDC-4B1B-AA1A-257A2782B4B7}" type="pres">
      <dgm:prSet presAssocID="{3D8F8C79-640C-464B-BB6F-C9BECB01472C}" presName="accent_2" presStyleCnt="0"/>
      <dgm:spPr/>
    </dgm:pt>
    <dgm:pt modelId="{160A692F-78C1-4F4A-AFCD-CEA6CF4EB136}" type="pres">
      <dgm:prSet presAssocID="{3D8F8C79-640C-464B-BB6F-C9BECB01472C}" presName="accentRepeatNode" presStyleLbl="solidFgAcc1" presStyleIdx="1" presStyleCnt="3" custLinFactNeighborY="1671"/>
      <dgm:spPr>
        <a:gradFill rotWithShape="0">
          <a:gsLst>
            <a:gs pos="49569">
              <a:schemeClr val="accent3">
                <a:lumMod val="40000"/>
                <a:lumOff val="60000"/>
              </a:schemeClr>
            </a:gs>
            <a:gs pos="0">
              <a:schemeClr val="accent3">
                <a:lumMod val="60000"/>
                <a:lumOff val="40000"/>
              </a:schemeClr>
            </a:gs>
            <a:gs pos="91240">
              <a:schemeClr val="accent3">
                <a:lumMod val="40000"/>
                <a:lumOff val="60000"/>
              </a:schemeClr>
            </a:gs>
            <a:gs pos="39999">
              <a:schemeClr val="accent3">
                <a:lumMod val="60000"/>
                <a:lumOff val="40000"/>
              </a:schemeClr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endParaRPr lang="en-US"/>
        </a:p>
      </dgm:t>
    </dgm:pt>
    <dgm:pt modelId="{1DE4186B-E8D7-4CE8-A6B6-F04CB3E62B24}" type="pres">
      <dgm:prSet presAssocID="{3289CDCC-9DD4-4573-93AD-5609A1A9662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54D4725-0725-43C2-9B53-65585CD9828F}" type="pres">
      <dgm:prSet presAssocID="{3289CDCC-9DD4-4573-93AD-5609A1A9662B}" presName="accent_3" presStyleCnt="0"/>
      <dgm:spPr/>
    </dgm:pt>
    <dgm:pt modelId="{F6C1B746-E426-4DA4-9A42-3AAB2AE70036}" type="pres">
      <dgm:prSet presAssocID="{3289CDCC-9DD4-4573-93AD-5609A1A9662B}" presName="accentRepeatNode" presStyleLbl="solidFgAcc1" presStyleIdx="2" presStyleCnt="3"/>
      <dgm:spPr>
        <a:gradFill rotWithShape="0">
          <a:gsLst>
            <a:gs pos="49569">
              <a:schemeClr val="accent3">
                <a:lumMod val="40000"/>
                <a:lumOff val="60000"/>
              </a:schemeClr>
            </a:gs>
            <a:gs pos="0">
              <a:schemeClr val="accent3">
                <a:lumMod val="60000"/>
                <a:lumOff val="40000"/>
              </a:schemeClr>
            </a:gs>
            <a:gs pos="91240">
              <a:schemeClr val="accent3">
                <a:lumMod val="40000"/>
                <a:lumOff val="60000"/>
              </a:schemeClr>
            </a:gs>
            <a:gs pos="39999">
              <a:schemeClr val="accent3">
                <a:lumMod val="60000"/>
                <a:lumOff val="40000"/>
              </a:schemeClr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endParaRPr lang="en-US"/>
        </a:p>
      </dgm:t>
    </dgm:pt>
  </dgm:ptLst>
  <dgm:cxnLst>
    <dgm:cxn modelId="{AF535FF1-A523-44C2-955C-553EA2ACD7C4}" type="presOf" srcId="{3289CDCC-9DD4-4573-93AD-5609A1A9662B}" destId="{1DE4186B-E8D7-4CE8-A6B6-F04CB3E62B24}" srcOrd="0" destOrd="0" presId="urn:microsoft.com/office/officeart/2008/layout/VerticalCurvedList"/>
    <dgm:cxn modelId="{FBF5FA59-50A1-477B-9B17-0C2FCF712C40}" srcId="{7576D91A-42FB-4B58-BB80-40DB0EB1C5C9}" destId="{3D8F8C79-640C-464B-BB6F-C9BECB01472C}" srcOrd="1" destOrd="0" parTransId="{A985DDAB-9FEE-4DCF-ADEE-545D4F34AE31}" sibTransId="{9327638A-1CB4-4CB7-A25F-A412F360D0DC}"/>
    <dgm:cxn modelId="{8A361EFE-07B1-4996-9678-FF519EA4849B}" srcId="{7576D91A-42FB-4B58-BB80-40DB0EB1C5C9}" destId="{CDA5658B-0603-432E-A21B-5F59184132ED}" srcOrd="0" destOrd="0" parTransId="{81746B1D-802C-40D1-84F0-E0F300F102F8}" sibTransId="{875CFC94-F810-4F4A-BC23-8AD999B2141F}"/>
    <dgm:cxn modelId="{B5C5F144-1F89-48AA-8947-BE78F8EC0984}" type="presOf" srcId="{3D8F8C79-640C-464B-BB6F-C9BECB01472C}" destId="{2859B9B2-3592-4D72-87AD-6437EAE11ED8}" srcOrd="0" destOrd="0" presId="urn:microsoft.com/office/officeart/2008/layout/VerticalCurvedList"/>
    <dgm:cxn modelId="{CFA38BD1-CF7F-4605-BC85-116D6A14DAB8}" srcId="{7576D91A-42FB-4B58-BB80-40DB0EB1C5C9}" destId="{3289CDCC-9DD4-4573-93AD-5609A1A9662B}" srcOrd="2" destOrd="0" parTransId="{490A9030-6F26-4591-9EB2-E08134301875}" sibTransId="{3D63C533-083C-42C6-B8C9-84FFAE3E2703}"/>
    <dgm:cxn modelId="{68765AC1-9885-465D-81B3-1621C928784F}" type="presOf" srcId="{CDA5658B-0603-432E-A21B-5F59184132ED}" destId="{9F631965-4B4E-4ED6-AF7C-03B1DB1375CF}" srcOrd="0" destOrd="0" presId="urn:microsoft.com/office/officeart/2008/layout/VerticalCurvedList"/>
    <dgm:cxn modelId="{09ADF6E0-E903-479D-8BEF-0226980DA201}" type="presOf" srcId="{875CFC94-F810-4F4A-BC23-8AD999B2141F}" destId="{40D07831-F197-4D4C-A30B-7CC779F7BB6C}" srcOrd="0" destOrd="0" presId="urn:microsoft.com/office/officeart/2008/layout/VerticalCurvedList"/>
    <dgm:cxn modelId="{B26F498D-D0C7-44CB-8850-2E498EE1A50E}" type="presOf" srcId="{7576D91A-42FB-4B58-BB80-40DB0EB1C5C9}" destId="{31FD69DC-B6C6-440A-A3D6-EDB20703DC90}" srcOrd="0" destOrd="0" presId="urn:microsoft.com/office/officeart/2008/layout/VerticalCurvedList"/>
    <dgm:cxn modelId="{B1B0E70B-E11D-4CCA-A144-DB9926F62AD2}" type="presParOf" srcId="{31FD69DC-B6C6-440A-A3D6-EDB20703DC90}" destId="{8D1A5274-9BBA-486B-811E-855DD3113F85}" srcOrd="0" destOrd="0" presId="urn:microsoft.com/office/officeart/2008/layout/VerticalCurvedList"/>
    <dgm:cxn modelId="{5D44B04D-A60A-41C4-AB4F-BE09A3A22B85}" type="presParOf" srcId="{8D1A5274-9BBA-486B-811E-855DD3113F85}" destId="{F95A3063-4FC9-4318-B86D-E661D50A597B}" srcOrd="0" destOrd="0" presId="urn:microsoft.com/office/officeart/2008/layout/VerticalCurvedList"/>
    <dgm:cxn modelId="{CFB27B29-03F8-4148-A0C7-C79CF10734C6}" type="presParOf" srcId="{F95A3063-4FC9-4318-B86D-E661D50A597B}" destId="{1D2720AE-4DBD-4FBD-9EEE-E3B565E4776A}" srcOrd="0" destOrd="0" presId="urn:microsoft.com/office/officeart/2008/layout/VerticalCurvedList"/>
    <dgm:cxn modelId="{FC9D63A7-5E02-4BBD-BD5F-37ED648A05D8}" type="presParOf" srcId="{F95A3063-4FC9-4318-B86D-E661D50A597B}" destId="{40D07831-F197-4D4C-A30B-7CC779F7BB6C}" srcOrd="1" destOrd="0" presId="urn:microsoft.com/office/officeart/2008/layout/VerticalCurvedList"/>
    <dgm:cxn modelId="{3D5B8E96-12CE-4B89-84BB-40F68481C228}" type="presParOf" srcId="{F95A3063-4FC9-4318-B86D-E661D50A597B}" destId="{33C01D24-6105-4310-86B4-0D6927E5E6FC}" srcOrd="2" destOrd="0" presId="urn:microsoft.com/office/officeart/2008/layout/VerticalCurvedList"/>
    <dgm:cxn modelId="{78955744-A309-4B14-82C9-703B3AD910B4}" type="presParOf" srcId="{F95A3063-4FC9-4318-B86D-E661D50A597B}" destId="{4321E922-4472-47D8-92E7-FA86BEE9C4AD}" srcOrd="3" destOrd="0" presId="urn:microsoft.com/office/officeart/2008/layout/VerticalCurvedList"/>
    <dgm:cxn modelId="{1AD0CE6B-23DF-4004-999F-F921CB95FBD2}" type="presParOf" srcId="{8D1A5274-9BBA-486B-811E-855DD3113F85}" destId="{9F631965-4B4E-4ED6-AF7C-03B1DB1375CF}" srcOrd="1" destOrd="0" presId="urn:microsoft.com/office/officeart/2008/layout/VerticalCurvedList"/>
    <dgm:cxn modelId="{6397F783-684D-4439-8609-23B70A45C0DA}" type="presParOf" srcId="{8D1A5274-9BBA-486B-811E-855DD3113F85}" destId="{82C2DC1C-C595-4108-BE9C-F12524CA6C1D}" srcOrd="2" destOrd="0" presId="urn:microsoft.com/office/officeart/2008/layout/VerticalCurvedList"/>
    <dgm:cxn modelId="{326444CB-0F76-4738-B92C-3536738D753F}" type="presParOf" srcId="{82C2DC1C-C595-4108-BE9C-F12524CA6C1D}" destId="{3448E263-7F70-46FF-B6B3-F5D2EFA128DA}" srcOrd="0" destOrd="0" presId="urn:microsoft.com/office/officeart/2008/layout/VerticalCurvedList"/>
    <dgm:cxn modelId="{D93B5950-C1EF-46FB-B3C4-89A03C3E77F0}" type="presParOf" srcId="{8D1A5274-9BBA-486B-811E-855DD3113F85}" destId="{2859B9B2-3592-4D72-87AD-6437EAE11ED8}" srcOrd="3" destOrd="0" presId="urn:microsoft.com/office/officeart/2008/layout/VerticalCurvedList"/>
    <dgm:cxn modelId="{CD10924B-B477-4145-B8B2-60E48C8EE52B}" type="presParOf" srcId="{8D1A5274-9BBA-486B-811E-855DD3113F85}" destId="{3D9043EE-7BDC-4B1B-AA1A-257A2782B4B7}" srcOrd="4" destOrd="0" presId="urn:microsoft.com/office/officeart/2008/layout/VerticalCurvedList"/>
    <dgm:cxn modelId="{64330127-F562-4234-BD47-793D86442135}" type="presParOf" srcId="{3D9043EE-7BDC-4B1B-AA1A-257A2782B4B7}" destId="{160A692F-78C1-4F4A-AFCD-CEA6CF4EB136}" srcOrd="0" destOrd="0" presId="urn:microsoft.com/office/officeart/2008/layout/VerticalCurvedList"/>
    <dgm:cxn modelId="{5D6BC408-265F-4508-AF1C-FFE8D2E3E813}" type="presParOf" srcId="{8D1A5274-9BBA-486B-811E-855DD3113F85}" destId="{1DE4186B-E8D7-4CE8-A6B6-F04CB3E62B24}" srcOrd="5" destOrd="0" presId="urn:microsoft.com/office/officeart/2008/layout/VerticalCurvedList"/>
    <dgm:cxn modelId="{669E6DCD-C935-451A-8141-D5DBD11D5483}" type="presParOf" srcId="{8D1A5274-9BBA-486B-811E-855DD3113F85}" destId="{454D4725-0725-43C2-9B53-65585CD9828F}" srcOrd="6" destOrd="0" presId="urn:microsoft.com/office/officeart/2008/layout/VerticalCurvedList"/>
    <dgm:cxn modelId="{DCD506BF-62F4-4398-BDBA-E28C44D33921}" type="presParOf" srcId="{454D4725-0725-43C2-9B53-65585CD9828F}" destId="{F6C1B746-E426-4DA4-9A42-3AAB2AE7003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C0D68C-EF62-4B00-90D6-336957E95723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76A44FB7-85BE-4605-9842-1A6F780018A0}">
      <dgm:prSet phldrT="[besedilo]"/>
      <dgm:spPr/>
      <dgm:t>
        <a:bodyPr/>
        <a:lstStyle/>
        <a:p>
          <a:r>
            <a:rPr lang="sl-SI" altLang="sl-SI" smtClean="0"/>
            <a:t>Elektronsko </a:t>
          </a:r>
          <a:r>
            <a:rPr lang="sl-SI" altLang="sl-SI" smtClean="0">
              <a:solidFill>
                <a:srgbClr val="FF0000"/>
              </a:solidFill>
            </a:rPr>
            <a:t>predpisovanje</a:t>
          </a:r>
          <a:r>
            <a:rPr lang="sl-SI" altLang="sl-SI" smtClean="0"/>
            <a:t> zelenih in belih receptov („paket“ zdravil)</a:t>
          </a:r>
          <a:endParaRPr lang="sl-SI" dirty="0"/>
        </a:p>
      </dgm:t>
    </dgm:pt>
    <dgm:pt modelId="{9C2DF106-D81A-45FC-9FB1-A64499D072BA}" type="parTrans" cxnId="{EBEC1FA7-4C0C-44CB-9E3B-74FCD79F8563}">
      <dgm:prSet/>
      <dgm:spPr/>
      <dgm:t>
        <a:bodyPr/>
        <a:lstStyle/>
        <a:p>
          <a:endParaRPr lang="sl-SI"/>
        </a:p>
      </dgm:t>
    </dgm:pt>
    <dgm:pt modelId="{9E9E87B9-3493-4FBA-8258-E816D125D1EB}" type="sibTrans" cxnId="{EBEC1FA7-4C0C-44CB-9E3B-74FCD79F8563}">
      <dgm:prSet/>
      <dgm:spPr/>
      <dgm:t>
        <a:bodyPr/>
        <a:lstStyle/>
        <a:p>
          <a:endParaRPr lang="sl-SI"/>
        </a:p>
      </dgm:t>
    </dgm:pt>
    <dgm:pt modelId="{EB7B944C-C4A8-44EB-B7E7-17E08CD84701}">
      <dgm:prSet/>
      <dgm:spPr/>
      <dgm:t>
        <a:bodyPr/>
        <a:lstStyle/>
        <a:p>
          <a:r>
            <a:rPr lang="sl-SI" altLang="sl-SI" smtClean="0"/>
            <a:t>Strukturiran predpis</a:t>
          </a:r>
          <a:endParaRPr lang="sl-SI" altLang="sl-SI" dirty="0" smtClean="0"/>
        </a:p>
      </dgm:t>
    </dgm:pt>
    <dgm:pt modelId="{BAD850F2-5087-4CCE-8272-3B2609B132CE}" type="parTrans" cxnId="{D04CFDB8-7362-442C-BA93-F70D00C5CD4B}">
      <dgm:prSet/>
      <dgm:spPr/>
      <dgm:t>
        <a:bodyPr/>
        <a:lstStyle/>
        <a:p>
          <a:endParaRPr lang="sl-SI"/>
        </a:p>
      </dgm:t>
    </dgm:pt>
    <dgm:pt modelId="{BD0A9185-10AF-4296-9623-7425F713326A}" type="sibTrans" cxnId="{D04CFDB8-7362-442C-BA93-F70D00C5CD4B}">
      <dgm:prSet/>
      <dgm:spPr/>
      <dgm:t>
        <a:bodyPr/>
        <a:lstStyle/>
        <a:p>
          <a:endParaRPr lang="sl-SI"/>
        </a:p>
      </dgm:t>
    </dgm:pt>
    <dgm:pt modelId="{C10E3887-630D-40CD-8FDE-1C2160AB64B6}">
      <dgm:prSet/>
      <dgm:spPr/>
      <dgm:t>
        <a:bodyPr/>
        <a:lstStyle/>
        <a:p>
          <a:r>
            <a:rPr lang="sl-SI" altLang="sl-SI" smtClean="0"/>
            <a:t>Predpis zdravila iz CBZ, magistralnega pripravka, INN</a:t>
          </a:r>
          <a:endParaRPr lang="sl-SI" altLang="sl-SI" dirty="0" smtClean="0"/>
        </a:p>
      </dgm:t>
    </dgm:pt>
    <dgm:pt modelId="{E833AFEB-081A-4ED8-BDA6-E153D7ED679C}" type="parTrans" cxnId="{6E45C752-490C-400A-AA15-49F4F2DFEA56}">
      <dgm:prSet/>
      <dgm:spPr/>
      <dgm:t>
        <a:bodyPr/>
        <a:lstStyle/>
        <a:p>
          <a:endParaRPr lang="sl-SI"/>
        </a:p>
      </dgm:t>
    </dgm:pt>
    <dgm:pt modelId="{6017AE88-D451-4E04-B2F9-380353A82BF4}" type="sibTrans" cxnId="{6E45C752-490C-400A-AA15-49F4F2DFEA56}">
      <dgm:prSet/>
      <dgm:spPr/>
      <dgm:t>
        <a:bodyPr/>
        <a:lstStyle/>
        <a:p>
          <a:endParaRPr lang="sl-SI"/>
        </a:p>
      </dgm:t>
    </dgm:pt>
    <dgm:pt modelId="{7465FBC8-C5DE-48A1-A6BC-5C8E422FA67B}">
      <dgm:prSet/>
      <dgm:spPr/>
      <dgm:t>
        <a:bodyPr/>
        <a:lstStyle/>
        <a:p>
          <a:r>
            <a:rPr lang="sl-SI" altLang="sl-SI" smtClean="0">
              <a:solidFill>
                <a:srgbClr val="FF0000"/>
              </a:solidFill>
            </a:rPr>
            <a:t>Vpogled</a:t>
          </a:r>
          <a:r>
            <a:rPr lang="sl-SI" altLang="sl-SI" smtClean="0"/>
            <a:t> v eRecepte pacienta</a:t>
          </a:r>
          <a:endParaRPr lang="sl-SI" altLang="sl-SI" dirty="0" smtClean="0"/>
        </a:p>
      </dgm:t>
    </dgm:pt>
    <dgm:pt modelId="{EC3F1F47-BB6A-46A1-B979-DC19435047FC}" type="parTrans" cxnId="{5E1B1A67-E7B8-467D-9B94-14FEFD8220E0}">
      <dgm:prSet/>
      <dgm:spPr/>
      <dgm:t>
        <a:bodyPr/>
        <a:lstStyle/>
        <a:p>
          <a:endParaRPr lang="sl-SI"/>
        </a:p>
      </dgm:t>
    </dgm:pt>
    <dgm:pt modelId="{701935B1-8190-4650-A094-A0FA67C84E55}" type="sibTrans" cxnId="{5E1B1A67-E7B8-467D-9B94-14FEFD8220E0}">
      <dgm:prSet/>
      <dgm:spPr/>
      <dgm:t>
        <a:bodyPr/>
        <a:lstStyle/>
        <a:p>
          <a:endParaRPr lang="sl-SI"/>
        </a:p>
      </dgm:t>
    </dgm:pt>
    <dgm:pt modelId="{E08CD565-0E09-4E0C-825D-A1E9FB5DB087}">
      <dgm:prSet/>
      <dgm:spPr/>
      <dgm:t>
        <a:bodyPr/>
        <a:lstStyle/>
        <a:p>
          <a:r>
            <a:rPr lang="sl-SI" altLang="sl-SI" smtClean="0">
              <a:solidFill>
                <a:srgbClr val="FF0000"/>
              </a:solidFill>
            </a:rPr>
            <a:t>Preverjanje</a:t>
          </a:r>
          <a:r>
            <a:rPr lang="sl-SI" altLang="sl-SI" smtClean="0"/>
            <a:t> interakcij</a:t>
          </a:r>
          <a:endParaRPr lang="sl-SI" altLang="sl-SI" dirty="0" smtClean="0"/>
        </a:p>
      </dgm:t>
    </dgm:pt>
    <dgm:pt modelId="{B216522D-6D46-4FAC-BAA3-AC03EA49F810}" type="parTrans" cxnId="{E492A9D2-768C-46CF-A3B4-2A9C84FA52B4}">
      <dgm:prSet/>
      <dgm:spPr/>
      <dgm:t>
        <a:bodyPr/>
        <a:lstStyle/>
        <a:p>
          <a:endParaRPr lang="sl-SI"/>
        </a:p>
      </dgm:t>
    </dgm:pt>
    <dgm:pt modelId="{74B737B1-6686-4332-895F-601551958B52}" type="sibTrans" cxnId="{E492A9D2-768C-46CF-A3B4-2A9C84FA52B4}">
      <dgm:prSet/>
      <dgm:spPr/>
      <dgm:t>
        <a:bodyPr/>
        <a:lstStyle/>
        <a:p>
          <a:endParaRPr lang="sl-SI"/>
        </a:p>
      </dgm:t>
    </dgm:pt>
    <dgm:pt modelId="{D74AA322-B60D-436C-8FBC-85BB32EA1DF9}">
      <dgm:prSet/>
      <dgm:spPr/>
      <dgm:t>
        <a:bodyPr/>
        <a:lstStyle/>
        <a:p>
          <a:r>
            <a:rPr lang="sl-SI" altLang="sl-SI" smtClean="0">
              <a:solidFill>
                <a:srgbClr val="FF0000"/>
              </a:solidFill>
            </a:rPr>
            <a:t>Preverjanje</a:t>
          </a:r>
          <a:r>
            <a:rPr lang="sl-SI" altLang="sl-SI" smtClean="0"/>
            <a:t> kontraindikacij</a:t>
          </a:r>
          <a:endParaRPr lang="sl-SI" altLang="sl-SI" dirty="0" smtClean="0"/>
        </a:p>
      </dgm:t>
    </dgm:pt>
    <dgm:pt modelId="{B4FC5C75-0BB3-412B-A6C0-776F6004BF73}" type="parTrans" cxnId="{4344F9BE-9A6A-459E-8DB4-740DD16824C1}">
      <dgm:prSet/>
      <dgm:spPr/>
      <dgm:t>
        <a:bodyPr/>
        <a:lstStyle/>
        <a:p>
          <a:endParaRPr lang="sl-SI"/>
        </a:p>
      </dgm:t>
    </dgm:pt>
    <dgm:pt modelId="{8E440E86-F31D-4F0A-A609-373B7F653B2C}" type="sibTrans" cxnId="{4344F9BE-9A6A-459E-8DB4-740DD16824C1}">
      <dgm:prSet/>
      <dgm:spPr/>
      <dgm:t>
        <a:bodyPr/>
        <a:lstStyle/>
        <a:p>
          <a:endParaRPr lang="sl-SI"/>
        </a:p>
      </dgm:t>
    </dgm:pt>
    <dgm:pt modelId="{9DB0BA54-1B6B-425D-83DB-5A1B890F4A1C}">
      <dgm:prSet/>
      <dgm:spPr/>
      <dgm:t>
        <a:bodyPr/>
        <a:lstStyle/>
        <a:p>
          <a:r>
            <a:rPr lang="sl-SI" altLang="sl-SI" smtClean="0">
              <a:solidFill>
                <a:srgbClr val="FF0000"/>
              </a:solidFill>
            </a:rPr>
            <a:t>Konzultacije</a:t>
          </a:r>
          <a:r>
            <a:rPr lang="sl-SI" altLang="sl-SI" smtClean="0"/>
            <a:t> farmacevt - zdravnik</a:t>
          </a:r>
          <a:endParaRPr lang="sl-SI" altLang="sl-SI" dirty="0" smtClean="0"/>
        </a:p>
      </dgm:t>
    </dgm:pt>
    <dgm:pt modelId="{D17338A4-6864-491B-A71E-85AA3C2CB240}" type="parTrans" cxnId="{5F9FA659-F96D-467C-B255-616A9E2E67B2}">
      <dgm:prSet/>
      <dgm:spPr/>
      <dgm:t>
        <a:bodyPr/>
        <a:lstStyle/>
        <a:p>
          <a:endParaRPr lang="sl-SI"/>
        </a:p>
      </dgm:t>
    </dgm:pt>
    <dgm:pt modelId="{3C4FF3AD-904B-452C-B5A3-BA4E11DF0A25}" type="sibTrans" cxnId="{5F9FA659-F96D-467C-B255-616A9E2E67B2}">
      <dgm:prSet/>
      <dgm:spPr/>
      <dgm:t>
        <a:bodyPr/>
        <a:lstStyle/>
        <a:p>
          <a:endParaRPr lang="sl-SI"/>
        </a:p>
      </dgm:t>
    </dgm:pt>
    <dgm:pt modelId="{3140D3E7-766C-4776-85A4-67D872A05D05}" type="pres">
      <dgm:prSet presAssocID="{40C0D68C-EF62-4B00-90D6-336957E9572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BFFE5F0F-6CD1-4581-9BAE-602CC999352D}" type="pres">
      <dgm:prSet presAssocID="{40C0D68C-EF62-4B00-90D6-336957E95723}" presName="wedge1" presStyleLbl="node1" presStyleIdx="0" presStyleCnt="5"/>
      <dgm:spPr/>
      <dgm:t>
        <a:bodyPr/>
        <a:lstStyle/>
        <a:p>
          <a:endParaRPr lang="sl-SI"/>
        </a:p>
      </dgm:t>
    </dgm:pt>
    <dgm:pt modelId="{271A1EBF-5161-4CBC-BB30-7457D7AA6CD8}" type="pres">
      <dgm:prSet presAssocID="{40C0D68C-EF62-4B00-90D6-336957E95723}" presName="dummy1a" presStyleCnt="0"/>
      <dgm:spPr/>
    </dgm:pt>
    <dgm:pt modelId="{64F87104-0C2F-474C-896F-21886CB4D900}" type="pres">
      <dgm:prSet presAssocID="{40C0D68C-EF62-4B00-90D6-336957E95723}" presName="dummy1b" presStyleCnt="0"/>
      <dgm:spPr/>
    </dgm:pt>
    <dgm:pt modelId="{9B98FA53-9CAC-4A83-85AE-C4C20779899B}" type="pres">
      <dgm:prSet presAssocID="{40C0D68C-EF62-4B00-90D6-336957E95723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3145D1A-4123-4A47-8E2F-ECA802FF5BE6}" type="pres">
      <dgm:prSet presAssocID="{40C0D68C-EF62-4B00-90D6-336957E95723}" presName="wedge2" presStyleLbl="node1" presStyleIdx="1" presStyleCnt="5"/>
      <dgm:spPr/>
      <dgm:t>
        <a:bodyPr/>
        <a:lstStyle/>
        <a:p>
          <a:endParaRPr lang="sl-SI"/>
        </a:p>
      </dgm:t>
    </dgm:pt>
    <dgm:pt modelId="{29D0D58A-A63F-4113-AA41-5C3ADCBDC38D}" type="pres">
      <dgm:prSet presAssocID="{40C0D68C-EF62-4B00-90D6-336957E95723}" presName="dummy2a" presStyleCnt="0"/>
      <dgm:spPr/>
    </dgm:pt>
    <dgm:pt modelId="{BAA5B805-751C-4228-BA22-A568A60FB87D}" type="pres">
      <dgm:prSet presAssocID="{40C0D68C-EF62-4B00-90D6-336957E95723}" presName="dummy2b" presStyleCnt="0"/>
      <dgm:spPr/>
    </dgm:pt>
    <dgm:pt modelId="{D348D37E-7EF1-4CD2-A18B-64523A94D400}" type="pres">
      <dgm:prSet presAssocID="{40C0D68C-EF62-4B00-90D6-336957E95723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E2E3BC2-B3E5-424F-9DE6-0AA992B223A6}" type="pres">
      <dgm:prSet presAssocID="{40C0D68C-EF62-4B00-90D6-336957E95723}" presName="wedge3" presStyleLbl="node1" presStyleIdx="2" presStyleCnt="5"/>
      <dgm:spPr/>
      <dgm:t>
        <a:bodyPr/>
        <a:lstStyle/>
        <a:p>
          <a:endParaRPr lang="sl-SI"/>
        </a:p>
      </dgm:t>
    </dgm:pt>
    <dgm:pt modelId="{01F77660-487F-48B8-BA47-E4AA013636A6}" type="pres">
      <dgm:prSet presAssocID="{40C0D68C-EF62-4B00-90D6-336957E95723}" presName="dummy3a" presStyleCnt="0"/>
      <dgm:spPr/>
    </dgm:pt>
    <dgm:pt modelId="{452C5B93-D0A0-479E-8E22-ED2D0D8C64D1}" type="pres">
      <dgm:prSet presAssocID="{40C0D68C-EF62-4B00-90D6-336957E95723}" presName="dummy3b" presStyleCnt="0"/>
      <dgm:spPr/>
    </dgm:pt>
    <dgm:pt modelId="{43571978-9646-4555-B2B2-CC1968130957}" type="pres">
      <dgm:prSet presAssocID="{40C0D68C-EF62-4B00-90D6-336957E95723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0A8A12E4-0A73-478E-A4DF-2093D4C1B6F3}" type="pres">
      <dgm:prSet presAssocID="{40C0D68C-EF62-4B00-90D6-336957E95723}" presName="wedge4" presStyleLbl="node1" presStyleIdx="3" presStyleCnt="5"/>
      <dgm:spPr/>
      <dgm:t>
        <a:bodyPr/>
        <a:lstStyle/>
        <a:p>
          <a:endParaRPr lang="sl-SI"/>
        </a:p>
      </dgm:t>
    </dgm:pt>
    <dgm:pt modelId="{CA128584-EB44-4018-8373-3647A18E7E27}" type="pres">
      <dgm:prSet presAssocID="{40C0D68C-EF62-4B00-90D6-336957E95723}" presName="dummy4a" presStyleCnt="0"/>
      <dgm:spPr/>
    </dgm:pt>
    <dgm:pt modelId="{7DC47976-60A8-47B7-908B-70398DC8F9BE}" type="pres">
      <dgm:prSet presAssocID="{40C0D68C-EF62-4B00-90D6-336957E95723}" presName="dummy4b" presStyleCnt="0"/>
      <dgm:spPr/>
    </dgm:pt>
    <dgm:pt modelId="{675D4BAA-12E1-4FFD-8B9E-463F685EDAA0}" type="pres">
      <dgm:prSet presAssocID="{40C0D68C-EF62-4B00-90D6-336957E95723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7FB352A-6174-47D9-A707-F14536E6CCE3}" type="pres">
      <dgm:prSet presAssocID="{40C0D68C-EF62-4B00-90D6-336957E95723}" presName="wedge5" presStyleLbl="node1" presStyleIdx="4" presStyleCnt="5"/>
      <dgm:spPr/>
      <dgm:t>
        <a:bodyPr/>
        <a:lstStyle/>
        <a:p>
          <a:endParaRPr lang="sl-SI"/>
        </a:p>
      </dgm:t>
    </dgm:pt>
    <dgm:pt modelId="{B02D11B2-4247-4FCF-B6B6-CB22BE8D95BD}" type="pres">
      <dgm:prSet presAssocID="{40C0D68C-EF62-4B00-90D6-336957E95723}" presName="dummy5a" presStyleCnt="0"/>
      <dgm:spPr/>
    </dgm:pt>
    <dgm:pt modelId="{254D73A9-C458-49B8-9A02-6A9114C09329}" type="pres">
      <dgm:prSet presAssocID="{40C0D68C-EF62-4B00-90D6-336957E95723}" presName="dummy5b" presStyleCnt="0"/>
      <dgm:spPr/>
    </dgm:pt>
    <dgm:pt modelId="{03274ECF-D695-45A8-A6E3-339098C54548}" type="pres">
      <dgm:prSet presAssocID="{40C0D68C-EF62-4B00-90D6-336957E95723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BA3540E-15EE-41B2-913E-F8024AEF6230}" type="pres">
      <dgm:prSet presAssocID="{9E9E87B9-3493-4FBA-8258-E816D125D1EB}" presName="arrowWedge1" presStyleLbl="fgSibTrans2D1" presStyleIdx="0" presStyleCnt="5"/>
      <dgm:spPr/>
    </dgm:pt>
    <dgm:pt modelId="{35B3E699-889F-4243-9663-1914502B5CF8}" type="pres">
      <dgm:prSet presAssocID="{701935B1-8190-4650-A094-A0FA67C84E55}" presName="arrowWedge2" presStyleLbl="fgSibTrans2D1" presStyleIdx="1" presStyleCnt="5"/>
      <dgm:spPr/>
    </dgm:pt>
    <dgm:pt modelId="{8643BE3E-51AF-4697-99F9-69C831297CBA}" type="pres">
      <dgm:prSet presAssocID="{74B737B1-6686-4332-895F-601551958B52}" presName="arrowWedge3" presStyleLbl="fgSibTrans2D1" presStyleIdx="2" presStyleCnt="5"/>
      <dgm:spPr/>
    </dgm:pt>
    <dgm:pt modelId="{C67C24A1-EB8A-49E5-8FA8-95780E87742A}" type="pres">
      <dgm:prSet presAssocID="{8E440E86-F31D-4F0A-A609-373B7F653B2C}" presName="arrowWedge4" presStyleLbl="fgSibTrans2D1" presStyleIdx="3" presStyleCnt="5"/>
      <dgm:spPr/>
    </dgm:pt>
    <dgm:pt modelId="{A114938C-554F-49E7-A044-35028B86A9DD}" type="pres">
      <dgm:prSet presAssocID="{3C4FF3AD-904B-452C-B5A3-BA4E11DF0A25}" presName="arrowWedge5" presStyleLbl="fgSibTrans2D1" presStyleIdx="4" presStyleCnt="5"/>
      <dgm:spPr/>
    </dgm:pt>
  </dgm:ptLst>
  <dgm:cxnLst>
    <dgm:cxn modelId="{8145D3D0-BFFF-422C-8A7A-956D9C42D22E}" type="presOf" srcId="{9DB0BA54-1B6B-425D-83DB-5A1B890F4A1C}" destId="{03274ECF-D695-45A8-A6E3-339098C54548}" srcOrd="1" destOrd="0" presId="urn:microsoft.com/office/officeart/2005/8/layout/cycle8"/>
    <dgm:cxn modelId="{EBEC1FA7-4C0C-44CB-9E3B-74FCD79F8563}" srcId="{40C0D68C-EF62-4B00-90D6-336957E95723}" destId="{76A44FB7-85BE-4605-9842-1A6F780018A0}" srcOrd="0" destOrd="0" parTransId="{9C2DF106-D81A-45FC-9FB1-A64499D072BA}" sibTransId="{9E9E87B9-3493-4FBA-8258-E816D125D1EB}"/>
    <dgm:cxn modelId="{4344F9BE-9A6A-459E-8DB4-740DD16824C1}" srcId="{40C0D68C-EF62-4B00-90D6-336957E95723}" destId="{D74AA322-B60D-436C-8FBC-85BB32EA1DF9}" srcOrd="3" destOrd="0" parTransId="{B4FC5C75-0BB3-412B-A6C0-776F6004BF73}" sibTransId="{8E440E86-F31D-4F0A-A609-373B7F653B2C}"/>
    <dgm:cxn modelId="{5F9FA659-F96D-467C-B255-616A9E2E67B2}" srcId="{40C0D68C-EF62-4B00-90D6-336957E95723}" destId="{9DB0BA54-1B6B-425D-83DB-5A1B890F4A1C}" srcOrd="4" destOrd="0" parTransId="{D17338A4-6864-491B-A71E-85AA3C2CB240}" sibTransId="{3C4FF3AD-904B-452C-B5A3-BA4E11DF0A25}"/>
    <dgm:cxn modelId="{5E1B1A67-E7B8-467D-9B94-14FEFD8220E0}" srcId="{40C0D68C-EF62-4B00-90D6-336957E95723}" destId="{7465FBC8-C5DE-48A1-A6BC-5C8E422FA67B}" srcOrd="1" destOrd="0" parTransId="{EC3F1F47-BB6A-46A1-B979-DC19435047FC}" sibTransId="{701935B1-8190-4650-A094-A0FA67C84E55}"/>
    <dgm:cxn modelId="{DDB955A5-19AC-495D-A301-B58512EB9249}" type="presOf" srcId="{9DB0BA54-1B6B-425D-83DB-5A1B890F4A1C}" destId="{77FB352A-6174-47D9-A707-F14536E6CCE3}" srcOrd="0" destOrd="0" presId="urn:microsoft.com/office/officeart/2005/8/layout/cycle8"/>
    <dgm:cxn modelId="{C21AE2C5-684E-4738-ACF8-27B9C0781787}" type="presOf" srcId="{D74AA322-B60D-436C-8FBC-85BB32EA1DF9}" destId="{0A8A12E4-0A73-478E-A4DF-2093D4C1B6F3}" srcOrd="0" destOrd="0" presId="urn:microsoft.com/office/officeart/2005/8/layout/cycle8"/>
    <dgm:cxn modelId="{34C4DC59-1283-4862-8EB7-67FD7FCB0B01}" type="presOf" srcId="{7465FBC8-C5DE-48A1-A6BC-5C8E422FA67B}" destId="{D348D37E-7EF1-4CD2-A18B-64523A94D400}" srcOrd="1" destOrd="0" presId="urn:microsoft.com/office/officeart/2005/8/layout/cycle8"/>
    <dgm:cxn modelId="{7DB15016-81C9-4E53-88DC-A030744933B0}" type="presOf" srcId="{7465FBC8-C5DE-48A1-A6BC-5C8E422FA67B}" destId="{33145D1A-4123-4A47-8E2F-ECA802FF5BE6}" srcOrd="0" destOrd="0" presId="urn:microsoft.com/office/officeart/2005/8/layout/cycle8"/>
    <dgm:cxn modelId="{6E45C752-490C-400A-AA15-49F4F2DFEA56}" srcId="{76A44FB7-85BE-4605-9842-1A6F780018A0}" destId="{C10E3887-630D-40CD-8FDE-1C2160AB64B6}" srcOrd="1" destOrd="0" parTransId="{E833AFEB-081A-4ED8-BDA6-E153D7ED679C}" sibTransId="{6017AE88-D451-4E04-B2F9-380353A82BF4}"/>
    <dgm:cxn modelId="{3A238287-B723-4C21-8D83-6CAF2ABFFBA6}" type="presOf" srcId="{C10E3887-630D-40CD-8FDE-1C2160AB64B6}" destId="{9B98FA53-9CAC-4A83-85AE-C4C20779899B}" srcOrd="1" destOrd="2" presId="urn:microsoft.com/office/officeart/2005/8/layout/cycle8"/>
    <dgm:cxn modelId="{D6FC5DC1-0692-4112-A720-0CA4981028E0}" type="presOf" srcId="{E08CD565-0E09-4E0C-825D-A1E9FB5DB087}" destId="{43571978-9646-4555-B2B2-CC1968130957}" srcOrd="1" destOrd="0" presId="urn:microsoft.com/office/officeart/2005/8/layout/cycle8"/>
    <dgm:cxn modelId="{FA09556B-58EB-4CFA-A77A-049D0BC88976}" type="presOf" srcId="{E08CD565-0E09-4E0C-825D-A1E9FB5DB087}" destId="{3E2E3BC2-B3E5-424F-9DE6-0AA992B223A6}" srcOrd="0" destOrd="0" presId="urn:microsoft.com/office/officeart/2005/8/layout/cycle8"/>
    <dgm:cxn modelId="{A5B4E7A5-1A7D-4CAA-9194-5B4B06CC3DE1}" type="presOf" srcId="{40C0D68C-EF62-4B00-90D6-336957E95723}" destId="{3140D3E7-766C-4776-85A4-67D872A05D05}" srcOrd="0" destOrd="0" presId="urn:microsoft.com/office/officeart/2005/8/layout/cycle8"/>
    <dgm:cxn modelId="{072DEDFA-77D4-46B8-A7E0-979D6DBB5276}" type="presOf" srcId="{EB7B944C-C4A8-44EB-B7E7-17E08CD84701}" destId="{BFFE5F0F-6CD1-4581-9BAE-602CC999352D}" srcOrd="0" destOrd="1" presId="urn:microsoft.com/office/officeart/2005/8/layout/cycle8"/>
    <dgm:cxn modelId="{0E1C1BC1-FCA2-44D8-A33F-1DDDAB30F528}" type="presOf" srcId="{EB7B944C-C4A8-44EB-B7E7-17E08CD84701}" destId="{9B98FA53-9CAC-4A83-85AE-C4C20779899B}" srcOrd="1" destOrd="1" presId="urn:microsoft.com/office/officeart/2005/8/layout/cycle8"/>
    <dgm:cxn modelId="{E492A9D2-768C-46CF-A3B4-2A9C84FA52B4}" srcId="{40C0D68C-EF62-4B00-90D6-336957E95723}" destId="{E08CD565-0E09-4E0C-825D-A1E9FB5DB087}" srcOrd="2" destOrd="0" parTransId="{B216522D-6D46-4FAC-BAA3-AC03EA49F810}" sibTransId="{74B737B1-6686-4332-895F-601551958B52}"/>
    <dgm:cxn modelId="{5B2D6370-3B14-45E8-9264-33AD0473B134}" type="presOf" srcId="{D74AA322-B60D-436C-8FBC-85BB32EA1DF9}" destId="{675D4BAA-12E1-4FFD-8B9E-463F685EDAA0}" srcOrd="1" destOrd="0" presId="urn:microsoft.com/office/officeart/2005/8/layout/cycle8"/>
    <dgm:cxn modelId="{74A87816-B964-41FD-9276-80A891002B8B}" type="presOf" srcId="{76A44FB7-85BE-4605-9842-1A6F780018A0}" destId="{9B98FA53-9CAC-4A83-85AE-C4C20779899B}" srcOrd="1" destOrd="0" presId="urn:microsoft.com/office/officeart/2005/8/layout/cycle8"/>
    <dgm:cxn modelId="{489E26F3-4131-4D50-8B7E-CA753C63921F}" type="presOf" srcId="{C10E3887-630D-40CD-8FDE-1C2160AB64B6}" destId="{BFFE5F0F-6CD1-4581-9BAE-602CC999352D}" srcOrd="0" destOrd="2" presId="urn:microsoft.com/office/officeart/2005/8/layout/cycle8"/>
    <dgm:cxn modelId="{2F1B70B6-55F5-4F34-89C9-B99781FD70FE}" type="presOf" srcId="{76A44FB7-85BE-4605-9842-1A6F780018A0}" destId="{BFFE5F0F-6CD1-4581-9BAE-602CC999352D}" srcOrd="0" destOrd="0" presId="urn:microsoft.com/office/officeart/2005/8/layout/cycle8"/>
    <dgm:cxn modelId="{D04CFDB8-7362-442C-BA93-F70D00C5CD4B}" srcId="{76A44FB7-85BE-4605-9842-1A6F780018A0}" destId="{EB7B944C-C4A8-44EB-B7E7-17E08CD84701}" srcOrd="0" destOrd="0" parTransId="{BAD850F2-5087-4CCE-8272-3B2609B132CE}" sibTransId="{BD0A9185-10AF-4296-9623-7425F713326A}"/>
    <dgm:cxn modelId="{40D392E2-BA00-4307-A1DC-4B56770966E6}" type="presParOf" srcId="{3140D3E7-766C-4776-85A4-67D872A05D05}" destId="{BFFE5F0F-6CD1-4581-9BAE-602CC999352D}" srcOrd="0" destOrd="0" presId="urn:microsoft.com/office/officeart/2005/8/layout/cycle8"/>
    <dgm:cxn modelId="{7CD0BC4B-50F5-481A-9CE0-1D76170E2618}" type="presParOf" srcId="{3140D3E7-766C-4776-85A4-67D872A05D05}" destId="{271A1EBF-5161-4CBC-BB30-7457D7AA6CD8}" srcOrd="1" destOrd="0" presId="urn:microsoft.com/office/officeart/2005/8/layout/cycle8"/>
    <dgm:cxn modelId="{EA16A9F7-A1B4-4B68-A087-0BAA604E553E}" type="presParOf" srcId="{3140D3E7-766C-4776-85A4-67D872A05D05}" destId="{64F87104-0C2F-474C-896F-21886CB4D900}" srcOrd="2" destOrd="0" presId="urn:microsoft.com/office/officeart/2005/8/layout/cycle8"/>
    <dgm:cxn modelId="{3909C67A-137B-4410-BDE9-2B3A09C36A74}" type="presParOf" srcId="{3140D3E7-766C-4776-85A4-67D872A05D05}" destId="{9B98FA53-9CAC-4A83-85AE-C4C20779899B}" srcOrd="3" destOrd="0" presId="urn:microsoft.com/office/officeart/2005/8/layout/cycle8"/>
    <dgm:cxn modelId="{3E05023F-45D0-439C-96C1-DBA6EDC04E24}" type="presParOf" srcId="{3140D3E7-766C-4776-85A4-67D872A05D05}" destId="{33145D1A-4123-4A47-8E2F-ECA802FF5BE6}" srcOrd="4" destOrd="0" presId="urn:microsoft.com/office/officeart/2005/8/layout/cycle8"/>
    <dgm:cxn modelId="{8393257E-AB12-4E2F-8813-DBBA5FD07C06}" type="presParOf" srcId="{3140D3E7-766C-4776-85A4-67D872A05D05}" destId="{29D0D58A-A63F-4113-AA41-5C3ADCBDC38D}" srcOrd="5" destOrd="0" presId="urn:microsoft.com/office/officeart/2005/8/layout/cycle8"/>
    <dgm:cxn modelId="{1418D08E-B22C-443C-A6E1-D5D9E5433737}" type="presParOf" srcId="{3140D3E7-766C-4776-85A4-67D872A05D05}" destId="{BAA5B805-751C-4228-BA22-A568A60FB87D}" srcOrd="6" destOrd="0" presId="urn:microsoft.com/office/officeart/2005/8/layout/cycle8"/>
    <dgm:cxn modelId="{E3E61748-53E8-44F5-8856-EF8988899268}" type="presParOf" srcId="{3140D3E7-766C-4776-85A4-67D872A05D05}" destId="{D348D37E-7EF1-4CD2-A18B-64523A94D400}" srcOrd="7" destOrd="0" presId="urn:microsoft.com/office/officeart/2005/8/layout/cycle8"/>
    <dgm:cxn modelId="{0A86DC86-D733-47AF-923D-87354D551213}" type="presParOf" srcId="{3140D3E7-766C-4776-85A4-67D872A05D05}" destId="{3E2E3BC2-B3E5-424F-9DE6-0AA992B223A6}" srcOrd="8" destOrd="0" presId="urn:microsoft.com/office/officeart/2005/8/layout/cycle8"/>
    <dgm:cxn modelId="{16FB4FA3-F34F-4CCE-B9C6-E63A82E9B504}" type="presParOf" srcId="{3140D3E7-766C-4776-85A4-67D872A05D05}" destId="{01F77660-487F-48B8-BA47-E4AA013636A6}" srcOrd="9" destOrd="0" presId="urn:microsoft.com/office/officeart/2005/8/layout/cycle8"/>
    <dgm:cxn modelId="{832A3A06-147B-47E0-B9E4-66CFD8C7886B}" type="presParOf" srcId="{3140D3E7-766C-4776-85A4-67D872A05D05}" destId="{452C5B93-D0A0-479E-8E22-ED2D0D8C64D1}" srcOrd="10" destOrd="0" presId="urn:microsoft.com/office/officeart/2005/8/layout/cycle8"/>
    <dgm:cxn modelId="{D1FD2234-767A-4290-8FB3-AE5F7850E987}" type="presParOf" srcId="{3140D3E7-766C-4776-85A4-67D872A05D05}" destId="{43571978-9646-4555-B2B2-CC1968130957}" srcOrd="11" destOrd="0" presId="urn:microsoft.com/office/officeart/2005/8/layout/cycle8"/>
    <dgm:cxn modelId="{D034C642-6A99-46DD-9F83-EE3EA708BC91}" type="presParOf" srcId="{3140D3E7-766C-4776-85A4-67D872A05D05}" destId="{0A8A12E4-0A73-478E-A4DF-2093D4C1B6F3}" srcOrd="12" destOrd="0" presId="urn:microsoft.com/office/officeart/2005/8/layout/cycle8"/>
    <dgm:cxn modelId="{2056FB43-2F12-49BF-AD4C-E5789B9C1790}" type="presParOf" srcId="{3140D3E7-766C-4776-85A4-67D872A05D05}" destId="{CA128584-EB44-4018-8373-3647A18E7E27}" srcOrd="13" destOrd="0" presId="urn:microsoft.com/office/officeart/2005/8/layout/cycle8"/>
    <dgm:cxn modelId="{DEE221E5-2839-48B1-B83F-2C30445E9836}" type="presParOf" srcId="{3140D3E7-766C-4776-85A4-67D872A05D05}" destId="{7DC47976-60A8-47B7-908B-70398DC8F9BE}" srcOrd="14" destOrd="0" presId="urn:microsoft.com/office/officeart/2005/8/layout/cycle8"/>
    <dgm:cxn modelId="{62FB5F2D-0096-419A-95D9-F5D635ABDD08}" type="presParOf" srcId="{3140D3E7-766C-4776-85A4-67D872A05D05}" destId="{675D4BAA-12E1-4FFD-8B9E-463F685EDAA0}" srcOrd="15" destOrd="0" presId="urn:microsoft.com/office/officeart/2005/8/layout/cycle8"/>
    <dgm:cxn modelId="{1971B687-C7AC-45E5-8AC1-7D0AC6057719}" type="presParOf" srcId="{3140D3E7-766C-4776-85A4-67D872A05D05}" destId="{77FB352A-6174-47D9-A707-F14536E6CCE3}" srcOrd="16" destOrd="0" presId="urn:microsoft.com/office/officeart/2005/8/layout/cycle8"/>
    <dgm:cxn modelId="{36CDB2CD-F780-4C00-90EC-BDA04D22ADA8}" type="presParOf" srcId="{3140D3E7-766C-4776-85A4-67D872A05D05}" destId="{B02D11B2-4247-4FCF-B6B6-CB22BE8D95BD}" srcOrd="17" destOrd="0" presId="urn:microsoft.com/office/officeart/2005/8/layout/cycle8"/>
    <dgm:cxn modelId="{1847207A-F1A2-426F-833A-2B7353C4AAB8}" type="presParOf" srcId="{3140D3E7-766C-4776-85A4-67D872A05D05}" destId="{254D73A9-C458-49B8-9A02-6A9114C09329}" srcOrd="18" destOrd="0" presId="urn:microsoft.com/office/officeart/2005/8/layout/cycle8"/>
    <dgm:cxn modelId="{F544F43D-C566-402A-BED6-58B053D992AB}" type="presParOf" srcId="{3140D3E7-766C-4776-85A4-67D872A05D05}" destId="{03274ECF-D695-45A8-A6E3-339098C54548}" srcOrd="19" destOrd="0" presId="urn:microsoft.com/office/officeart/2005/8/layout/cycle8"/>
    <dgm:cxn modelId="{5EB053B8-984E-4ED9-9A38-3B0CDCDFB4FD}" type="presParOf" srcId="{3140D3E7-766C-4776-85A4-67D872A05D05}" destId="{8BA3540E-15EE-41B2-913E-F8024AEF6230}" srcOrd="20" destOrd="0" presId="urn:microsoft.com/office/officeart/2005/8/layout/cycle8"/>
    <dgm:cxn modelId="{AD248ECC-4ADF-4874-A8D7-ABE47E77047B}" type="presParOf" srcId="{3140D3E7-766C-4776-85A4-67D872A05D05}" destId="{35B3E699-889F-4243-9663-1914502B5CF8}" srcOrd="21" destOrd="0" presId="urn:microsoft.com/office/officeart/2005/8/layout/cycle8"/>
    <dgm:cxn modelId="{C5681CAE-19CE-4C1E-BEAB-DAF8B3AAC15D}" type="presParOf" srcId="{3140D3E7-766C-4776-85A4-67D872A05D05}" destId="{8643BE3E-51AF-4697-99F9-69C831297CBA}" srcOrd="22" destOrd="0" presId="urn:microsoft.com/office/officeart/2005/8/layout/cycle8"/>
    <dgm:cxn modelId="{39A12C89-8ADC-4F79-A848-456A90C5C55E}" type="presParOf" srcId="{3140D3E7-766C-4776-85A4-67D872A05D05}" destId="{C67C24A1-EB8A-49E5-8FA8-95780E87742A}" srcOrd="23" destOrd="0" presId="urn:microsoft.com/office/officeart/2005/8/layout/cycle8"/>
    <dgm:cxn modelId="{F898A8A6-3376-4359-99F3-4108EC7FF891}" type="presParOf" srcId="{3140D3E7-766C-4776-85A4-67D872A05D05}" destId="{A114938C-554F-49E7-A044-35028B86A9DD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D6E2E9-803C-4656-86AC-4214214B7C88}" type="doc">
      <dgm:prSet loTypeId="urn:microsoft.com/office/officeart/2005/8/layout/lProcess2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sl-SI"/>
        </a:p>
      </dgm:t>
    </dgm:pt>
    <dgm:pt modelId="{FACC2B87-68BF-49B2-921C-25E99A5FBC5C}">
      <dgm:prSet phldrT="[besedilo]" custT="1"/>
      <dgm:spPr/>
      <dgm:t>
        <a:bodyPr/>
        <a:lstStyle/>
        <a:p>
          <a:r>
            <a:rPr lang="sl-SI" sz="3200" b="1" dirty="0" smtClean="0">
              <a:solidFill>
                <a:schemeClr val="tx1"/>
              </a:solidFill>
            </a:rPr>
            <a:t>Varnost</a:t>
          </a:r>
          <a:endParaRPr lang="sl-SI" sz="3200" b="1" dirty="0">
            <a:solidFill>
              <a:schemeClr val="tx1"/>
            </a:solidFill>
          </a:endParaRPr>
        </a:p>
      </dgm:t>
    </dgm:pt>
    <dgm:pt modelId="{4A0F2583-1057-4E99-9C03-6F9C15DCD8AA}" type="parTrans" cxnId="{25891AB2-B100-47EE-A709-ED31873225A1}">
      <dgm:prSet/>
      <dgm:spPr/>
      <dgm:t>
        <a:bodyPr/>
        <a:lstStyle/>
        <a:p>
          <a:endParaRPr lang="sl-SI"/>
        </a:p>
      </dgm:t>
    </dgm:pt>
    <dgm:pt modelId="{D36FE1EF-FEBA-440D-8132-3DBDF611C116}" type="sibTrans" cxnId="{25891AB2-B100-47EE-A709-ED31873225A1}">
      <dgm:prSet/>
      <dgm:spPr/>
      <dgm:t>
        <a:bodyPr/>
        <a:lstStyle/>
        <a:p>
          <a:endParaRPr lang="sl-SI"/>
        </a:p>
      </dgm:t>
    </dgm:pt>
    <dgm:pt modelId="{1D49B33B-243D-4DB9-A50A-FDF87EA3C06E}">
      <dgm:prSet phldrT="[besedilo]" custT="1"/>
      <dgm:spPr/>
      <dgm:t>
        <a:bodyPr lIns="0" tIns="0" rIns="0" bIns="0"/>
        <a:lstStyle/>
        <a:p>
          <a:r>
            <a:rPr lang="sl-SI" sz="2000" b="1" dirty="0" smtClean="0"/>
            <a:t>Infrastrukture </a:t>
          </a:r>
          <a:r>
            <a:rPr lang="sl-SI" sz="2000" dirty="0" smtClean="0"/>
            <a:t>(</a:t>
          </a:r>
          <a:r>
            <a:rPr lang="sl-SI" sz="2000" dirty="0" err="1" smtClean="0"/>
            <a:t>zNET</a:t>
          </a:r>
          <a:r>
            <a:rPr lang="sl-SI" sz="2000" dirty="0" smtClean="0"/>
            <a:t>, uporaba KDP, </a:t>
          </a:r>
          <a:r>
            <a:rPr lang="sl-SI" sz="2000" dirty="0" err="1" smtClean="0"/>
            <a:t>avtentikacija</a:t>
          </a:r>
          <a:r>
            <a:rPr lang="sl-SI" sz="2000" dirty="0" smtClean="0"/>
            <a:t> preko VS)</a:t>
          </a:r>
          <a:endParaRPr lang="sl-SI" sz="2000" b="1" dirty="0"/>
        </a:p>
      </dgm:t>
    </dgm:pt>
    <dgm:pt modelId="{0F2842F6-B317-40BF-8A18-250EC8441BB2}" type="parTrans" cxnId="{0AF52988-1BE2-4587-A2A3-8A3D3E8196FA}">
      <dgm:prSet/>
      <dgm:spPr/>
      <dgm:t>
        <a:bodyPr/>
        <a:lstStyle/>
        <a:p>
          <a:endParaRPr lang="sl-SI"/>
        </a:p>
      </dgm:t>
    </dgm:pt>
    <dgm:pt modelId="{6B3854A0-23C5-4711-905D-7354B610462A}" type="sibTrans" cxnId="{0AF52988-1BE2-4587-A2A3-8A3D3E8196FA}">
      <dgm:prSet/>
      <dgm:spPr/>
      <dgm:t>
        <a:bodyPr/>
        <a:lstStyle/>
        <a:p>
          <a:endParaRPr lang="sl-SI"/>
        </a:p>
      </dgm:t>
    </dgm:pt>
    <dgm:pt modelId="{2647DE9A-B395-4E33-8528-5AF25B9181FA}">
      <dgm:prSet phldrT="[besedilo]" custT="1"/>
      <dgm:spPr/>
      <dgm:t>
        <a:bodyPr lIns="0" tIns="0" rIns="0" bIns="0"/>
        <a:lstStyle/>
        <a:p>
          <a:r>
            <a:rPr lang="sl-SI" sz="2000" dirty="0" smtClean="0"/>
            <a:t>tehnični predpogoji za </a:t>
          </a:r>
          <a:r>
            <a:rPr lang="sl-SI" sz="2000" b="1" dirty="0" smtClean="0"/>
            <a:t>predpisovanje z generičnim imenom</a:t>
          </a:r>
          <a:endParaRPr lang="sl-SI" sz="2000" b="1" dirty="0"/>
        </a:p>
      </dgm:t>
    </dgm:pt>
    <dgm:pt modelId="{5F48D762-1E98-4145-AAAC-0AAD6386DB5B}" type="parTrans" cxnId="{2F824792-6D5F-440A-A499-A047317D4092}">
      <dgm:prSet/>
      <dgm:spPr/>
      <dgm:t>
        <a:bodyPr/>
        <a:lstStyle/>
        <a:p>
          <a:endParaRPr lang="sl-SI"/>
        </a:p>
      </dgm:t>
    </dgm:pt>
    <dgm:pt modelId="{09FF6CB9-CDFC-46DA-86A7-660E5D86F64C}" type="sibTrans" cxnId="{2F824792-6D5F-440A-A499-A047317D4092}">
      <dgm:prSet/>
      <dgm:spPr/>
      <dgm:t>
        <a:bodyPr/>
        <a:lstStyle/>
        <a:p>
          <a:endParaRPr lang="sl-SI"/>
        </a:p>
      </dgm:t>
    </dgm:pt>
    <dgm:pt modelId="{1F9922A9-CF0F-446E-A72D-311DB0631056}">
      <dgm:prSet phldrT="[besedilo]" custT="1"/>
      <dgm:spPr/>
      <dgm:t>
        <a:bodyPr lIns="0" tIns="0" rIns="0" bIns="0"/>
        <a:lstStyle/>
        <a:p>
          <a:r>
            <a:rPr lang="sl-SI" sz="2000" b="1" dirty="0" smtClean="0"/>
            <a:t>Pacienta (i</a:t>
          </a:r>
          <a:r>
            <a:rPr lang="sl-SI" sz="2000" dirty="0" smtClean="0"/>
            <a:t>nterakcije, dodatne kontrole, manjše število napak)    </a:t>
          </a:r>
          <a:endParaRPr lang="sl-SI" sz="2000" b="1" dirty="0"/>
        </a:p>
      </dgm:t>
    </dgm:pt>
    <dgm:pt modelId="{B70A0450-08DE-4F96-B7BA-F26D75C4CD78}" type="parTrans" cxnId="{9F4C93EF-BB05-4720-AFF8-CC28353F29E0}">
      <dgm:prSet/>
      <dgm:spPr/>
      <dgm:t>
        <a:bodyPr/>
        <a:lstStyle/>
        <a:p>
          <a:endParaRPr lang="sl-SI"/>
        </a:p>
      </dgm:t>
    </dgm:pt>
    <dgm:pt modelId="{6DAF19D0-EB7B-4EC3-9E26-E67F579AFF50}" type="sibTrans" cxnId="{9F4C93EF-BB05-4720-AFF8-CC28353F29E0}">
      <dgm:prSet/>
      <dgm:spPr/>
      <dgm:t>
        <a:bodyPr/>
        <a:lstStyle/>
        <a:p>
          <a:endParaRPr lang="sl-SI"/>
        </a:p>
      </dgm:t>
    </dgm:pt>
    <dgm:pt modelId="{E606EE94-D4C3-4E06-90EE-1E4F158ECCB9}">
      <dgm:prSet custT="1"/>
      <dgm:spPr/>
      <dgm:t>
        <a:bodyPr lIns="0" tIns="0" rIns="0" bIns="0"/>
        <a:lstStyle/>
        <a:p>
          <a:r>
            <a:rPr lang="sl-SI" sz="2000" dirty="0" smtClean="0"/>
            <a:t>strukturiran vnos podatkov</a:t>
          </a:r>
        </a:p>
      </dgm:t>
    </dgm:pt>
    <dgm:pt modelId="{757F3ABD-9C9B-4E7B-AAB8-A920897341E6}" type="parTrans" cxnId="{AAE637C3-5400-4499-AE80-B3E0279A3C54}">
      <dgm:prSet/>
      <dgm:spPr/>
      <dgm:t>
        <a:bodyPr/>
        <a:lstStyle/>
        <a:p>
          <a:endParaRPr lang="sl-SI"/>
        </a:p>
      </dgm:t>
    </dgm:pt>
    <dgm:pt modelId="{9A8F83A2-DD8A-4C8D-8B8A-E4A2F7295BFB}" type="sibTrans" cxnId="{AAE637C3-5400-4499-AE80-B3E0279A3C54}">
      <dgm:prSet/>
      <dgm:spPr/>
      <dgm:t>
        <a:bodyPr/>
        <a:lstStyle/>
        <a:p>
          <a:endParaRPr lang="sl-SI"/>
        </a:p>
      </dgm:t>
    </dgm:pt>
    <dgm:pt modelId="{DF1BD0ED-D2EE-4381-8102-357380E59EC5}">
      <dgm:prSet custT="1"/>
      <dgm:spPr/>
      <dgm:t>
        <a:bodyPr lIns="0" tIns="0" rIns="0" bIns="0"/>
        <a:lstStyle/>
        <a:p>
          <a:r>
            <a:rPr lang="sl-SI" sz="2000" dirty="0" smtClean="0"/>
            <a:t>predpogoji za </a:t>
          </a:r>
          <a:r>
            <a:rPr lang="sl-SI" sz="2000" b="1" dirty="0" smtClean="0"/>
            <a:t>standardizirane magistralne pripravke</a:t>
          </a:r>
          <a:endParaRPr lang="sl-SI" sz="2000" b="1" dirty="0"/>
        </a:p>
      </dgm:t>
    </dgm:pt>
    <dgm:pt modelId="{F493CEF5-7B47-42DA-89A6-0DCC5DB9695F}" type="parTrans" cxnId="{22F2F653-189F-4EDF-9BDC-771E9A78D134}">
      <dgm:prSet/>
      <dgm:spPr/>
      <dgm:t>
        <a:bodyPr/>
        <a:lstStyle/>
        <a:p>
          <a:endParaRPr lang="sl-SI"/>
        </a:p>
      </dgm:t>
    </dgm:pt>
    <dgm:pt modelId="{969FD40B-006F-4DE9-9CF2-A3AF7CD07BD7}" type="sibTrans" cxnId="{22F2F653-189F-4EDF-9BDC-771E9A78D134}">
      <dgm:prSet/>
      <dgm:spPr/>
      <dgm:t>
        <a:bodyPr/>
        <a:lstStyle/>
        <a:p>
          <a:endParaRPr lang="sl-SI"/>
        </a:p>
      </dgm:t>
    </dgm:pt>
    <dgm:pt modelId="{B3B527D4-4508-45EC-8466-080DCA69E93D}">
      <dgm:prSet phldrT="[besedilo]" custT="1"/>
      <dgm:spPr/>
      <dgm:t>
        <a:bodyPr lIns="72000" tIns="0" rIns="0" bIns="36000"/>
        <a:lstStyle/>
        <a:p>
          <a:r>
            <a:rPr lang="sl-SI" sz="3200" b="1" dirty="0" smtClean="0"/>
            <a:t>Učinkovitost in preglednost</a:t>
          </a:r>
          <a:endParaRPr lang="sl-SI" sz="3200" b="1" dirty="0"/>
        </a:p>
      </dgm:t>
    </dgm:pt>
    <dgm:pt modelId="{C4C43419-B6E8-45AC-A9E0-86DCA480A17D}" type="parTrans" cxnId="{A9AFE93F-C8C7-46BC-9C47-58E56A174EB6}">
      <dgm:prSet/>
      <dgm:spPr/>
      <dgm:t>
        <a:bodyPr/>
        <a:lstStyle/>
        <a:p>
          <a:endParaRPr lang="sl-SI"/>
        </a:p>
      </dgm:t>
    </dgm:pt>
    <dgm:pt modelId="{3CBAE59B-253A-4DD9-B9E8-CCB279960052}" type="sibTrans" cxnId="{A9AFE93F-C8C7-46BC-9C47-58E56A174EB6}">
      <dgm:prSet/>
      <dgm:spPr/>
      <dgm:t>
        <a:bodyPr/>
        <a:lstStyle/>
        <a:p>
          <a:endParaRPr lang="sl-SI"/>
        </a:p>
      </dgm:t>
    </dgm:pt>
    <dgm:pt modelId="{D1DEF78E-7B5E-4557-B2CF-155F2A983E44}">
      <dgm:prSet phldrT="[besedilo]" custT="1"/>
      <dgm:spPr/>
      <dgm:t>
        <a:bodyPr lIns="0" tIns="0" rIns="0" bIns="0"/>
        <a:lstStyle/>
        <a:p>
          <a:r>
            <a:rPr lang="sl-SI" sz="2000" dirty="0" smtClean="0"/>
            <a:t>stalna terapija </a:t>
          </a:r>
          <a:r>
            <a:rPr lang="sl-SI" sz="2000" dirty="0" smtClean="0">
              <a:sym typeface="Wingdings" pitchFamily="2" charset="2"/>
            </a:rPr>
            <a:t>hitrejši vnos podatkov</a:t>
          </a:r>
          <a:endParaRPr lang="sl-SI" sz="2000" dirty="0"/>
        </a:p>
      </dgm:t>
    </dgm:pt>
    <dgm:pt modelId="{3AC65D27-1E37-438B-912A-81A6CDC2B02C}" type="parTrans" cxnId="{9E622571-2D6A-46A2-A4BE-808D1C889CD7}">
      <dgm:prSet/>
      <dgm:spPr/>
      <dgm:t>
        <a:bodyPr/>
        <a:lstStyle/>
        <a:p>
          <a:endParaRPr lang="sl-SI"/>
        </a:p>
      </dgm:t>
    </dgm:pt>
    <dgm:pt modelId="{A470A8AA-6FD4-47D6-B177-F15EFAEE7D14}" type="sibTrans" cxnId="{9E622571-2D6A-46A2-A4BE-808D1C889CD7}">
      <dgm:prSet/>
      <dgm:spPr/>
      <dgm:t>
        <a:bodyPr/>
        <a:lstStyle/>
        <a:p>
          <a:endParaRPr lang="sl-SI"/>
        </a:p>
      </dgm:t>
    </dgm:pt>
    <dgm:pt modelId="{5631F163-5958-4DCB-A8A7-8DC8C9A450B6}">
      <dgm:prSet custT="1"/>
      <dgm:spPr/>
      <dgm:t>
        <a:bodyPr lIns="0" tIns="0" rIns="0" bIns="0"/>
        <a:lstStyle/>
        <a:p>
          <a:r>
            <a:rPr lang="sl-SI" sz="2000" dirty="0" smtClean="0"/>
            <a:t>vpogled v vsa predpisana in izdana zdravila</a:t>
          </a:r>
        </a:p>
      </dgm:t>
    </dgm:pt>
    <dgm:pt modelId="{A42020B6-9F89-43AC-9C36-BF7FB1D9B2E6}" type="parTrans" cxnId="{136FE512-8CFF-4BBA-9E97-3A6C010997AC}">
      <dgm:prSet/>
      <dgm:spPr/>
      <dgm:t>
        <a:bodyPr/>
        <a:lstStyle/>
        <a:p>
          <a:endParaRPr lang="sl-SI"/>
        </a:p>
      </dgm:t>
    </dgm:pt>
    <dgm:pt modelId="{A2201EBF-FE1B-49EE-AB48-4F2712D3BFBE}" type="sibTrans" cxnId="{136FE512-8CFF-4BBA-9E97-3A6C010997AC}">
      <dgm:prSet/>
      <dgm:spPr/>
      <dgm:t>
        <a:bodyPr/>
        <a:lstStyle/>
        <a:p>
          <a:endParaRPr lang="sl-SI"/>
        </a:p>
      </dgm:t>
    </dgm:pt>
    <dgm:pt modelId="{DBE98839-400C-4943-A645-CFEF7BFD70E4}">
      <dgm:prSet custT="1"/>
      <dgm:spPr/>
      <dgm:t>
        <a:bodyPr lIns="0" tIns="0" rIns="0" bIns="0"/>
        <a:lstStyle/>
        <a:p>
          <a:r>
            <a:rPr lang="sl-SI" sz="2000" dirty="0" smtClean="0"/>
            <a:t>predpis v odsotnosti pacienta</a:t>
          </a:r>
        </a:p>
      </dgm:t>
    </dgm:pt>
    <dgm:pt modelId="{B2DE253A-E5AA-4CA5-BA80-8FED518D7549}" type="parTrans" cxnId="{64EADE12-FFBF-4FB2-81CE-17FEC78B1DDC}">
      <dgm:prSet/>
      <dgm:spPr/>
      <dgm:t>
        <a:bodyPr/>
        <a:lstStyle/>
        <a:p>
          <a:endParaRPr lang="sl-SI"/>
        </a:p>
      </dgm:t>
    </dgm:pt>
    <dgm:pt modelId="{6A1C74BE-400A-437D-AE15-23A8138813AB}" type="sibTrans" cxnId="{64EADE12-FFBF-4FB2-81CE-17FEC78B1DDC}">
      <dgm:prSet/>
      <dgm:spPr/>
      <dgm:t>
        <a:bodyPr/>
        <a:lstStyle/>
        <a:p>
          <a:endParaRPr lang="sl-SI"/>
        </a:p>
      </dgm:t>
    </dgm:pt>
    <dgm:pt modelId="{58A10D49-314B-4FD8-AC3D-4CC5526DC761}">
      <dgm:prSet custT="1"/>
      <dgm:spPr/>
      <dgm:t>
        <a:bodyPr lIns="0" tIns="0" rIns="0" bIns="0"/>
        <a:lstStyle/>
        <a:p>
          <a:r>
            <a:rPr lang="sl-SI" sz="2000" dirty="0" smtClean="0"/>
            <a:t>zmanjšanje </a:t>
          </a:r>
          <a:r>
            <a:rPr lang="sl-SI" sz="2000" smtClean="0"/>
            <a:t>administrativnih stroškov</a:t>
          </a:r>
          <a:endParaRPr lang="sl-SI" sz="2000" dirty="0" smtClean="0"/>
        </a:p>
      </dgm:t>
    </dgm:pt>
    <dgm:pt modelId="{8964C58E-0421-4AE7-A13C-ACD29BCCEE5A}" type="parTrans" cxnId="{71BCFDBE-E0D1-41AE-A725-C79C637062BB}">
      <dgm:prSet/>
      <dgm:spPr/>
      <dgm:t>
        <a:bodyPr/>
        <a:lstStyle/>
        <a:p>
          <a:endParaRPr lang="sl-SI"/>
        </a:p>
      </dgm:t>
    </dgm:pt>
    <dgm:pt modelId="{2F8A3061-CD1C-4D40-99E8-1B23B65A0196}" type="sibTrans" cxnId="{71BCFDBE-E0D1-41AE-A725-C79C637062BB}">
      <dgm:prSet/>
      <dgm:spPr/>
      <dgm:t>
        <a:bodyPr/>
        <a:lstStyle/>
        <a:p>
          <a:endParaRPr lang="sl-SI"/>
        </a:p>
      </dgm:t>
    </dgm:pt>
    <dgm:pt modelId="{346734A6-39F5-46C0-9F06-8DD387EA85F6}">
      <dgm:prSet phldrT="[besedilo]" custT="1"/>
      <dgm:spPr/>
      <dgm:t>
        <a:bodyPr lIns="72000" tIns="360000" rIns="0" bIns="0"/>
        <a:lstStyle/>
        <a:p>
          <a:r>
            <a:rPr lang="sl-SI" sz="3200" b="1" dirty="0" smtClean="0"/>
            <a:t>Novi načini predpisovanja</a:t>
          </a:r>
          <a:endParaRPr lang="sl-SI" sz="3200" b="1" dirty="0"/>
        </a:p>
      </dgm:t>
    </dgm:pt>
    <dgm:pt modelId="{5AABBE96-AAB1-499D-AAC6-AB2DACDF22C3}" type="sibTrans" cxnId="{70B08978-0D22-404C-86F1-BDDBDA1E675A}">
      <dgm:prSet/>
      <dgm:spPr/>
      <dgm:t>
        <a:bodyPr/>
        <a:lstStyle/>
        <a:p>
          <a:endParaRPr lang="sl-SI"/>
        </a:p>
      </dgm:t>
    </dgm:pt>
    <dgm:pt modelId="{5D396FCC-4729-42D9-9906-769611CD600A}" type="parTrans" cxnId="{70B08978-0D22-404C-86F1-BDDBDA1E675A}">
      <dgm:prSet/>
      <dgm:spPr/>
      <dgm:t>
        <a:bodyPr/>
        <a:lstStyle/>
        <a:p>
          <a:endParaRPr lang="sl-SI"/>
        </a:p>
      </dgm:t>
    </dgm:pt>
    <dgm:pt modelId="{CD71EA6A-2C03-496E-873F-4E0F20AA07BD}" type="pres">
      <dgm:prSet presAssocID="{1BD6E2E9-803C-4656-86AC-4214214B7C88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F38BE1C4-C63B-4CCA-BF98-44E1029197CB}" type="pres">
      <dgm:prSet presAssocID="{FACC2B87-68BF-49B2-921C-25E99A5FBC5C}" presName="compNode" presStyleCnt="0"/>
      <dgm:spPr/>
      <dgm:t>
        <a:bodyPr/>
        <a:lstStyle/>
        <a:p>
          <a:endParaRPr lang="sl-SI"/>
        </a:p>
      </dgm:t>
    </dgm:pt>
    <dgm:pt modelId="{C67DC0B8-719D-49F9-B3C3-E16298662E39}" type="pres">
      <dgm:prSet presAssocID="{FACC2B87-68BF-49B2-921C-25E99A5FBC5C}" presName="aNode" presStyleLbl="bgShp" presStyleIdx="0" presStyleCnt="3" custScaleY="95720"/>
      <dgm:spPr/>
      <dgm:t>
        <a:bodyPr/>
        <a:lstStyle/>
        <a:p>
          <a:endParaRPr lang="sl-SI"/>
        </a:p>
      </dgm:t>
    </dgm:pt>
    <dgm:pt modelId="{F735759A-93FD-494C-9787-3FC228E53979}" type="pres">
      <dgm:prSet presAssocID="{FACC2B87-68BF-49B2-921C-25E99A5FBC5C}" presName="textNode" presStyleLbl="bgShp" presStyleIdx="0" presStyleCnt="3"/>
      <dgm:spPr/>
      <dgm:t>
        <a:bodyPr/>
        <a:lstStyle/>
        <a:p>
          <a:endParaRPr lang="sl-SI"/>
        </a:p>
      </dgm:t>
    </dgm:pt>
    <dgm:pt modelId="{73965344-917F-4180-A29B-C889F6656098}" type="pres">
      <dgm:prSet presAssocID="{FACC2B87-68BF-49B2-921C-25E99A5FBC5C}" presName="compChildNode" presStyleCnt="0"/>
      <dgm:spPr/>
      <dgm:t>
        <a:bodyPr/>
        <a:lstStyle/>
        <a:p>
          <a:endParaRPr lang="sl-SI"/>
        </a:p>
      </dgm:t>
    </dgm:pt>
    <dgm:pt modelId="{D8C34818-3953-4FD8-A1B6-A3CEB44C42F3}" type="pres">
      <dgm:prSet presAssocID="{FACC2B87-68BF-49B2-921C-25E99A5FBC5C}" presName="theInnerList" presStyleCnt="0"/>
      <dgm:spPr/>
      <dgm:t>
        <a:bodyPr/>
        <a:lstStyle/>
        <a:p>
          <a:endParaRPr lang="sl-SI"/>
        </a:p>
      </dgm:t>
    </dgm:pt>
    <dgm:pt modelId="{5153816F-A87E-4B35-9EC3-69557DFA7D8C}" type="pres">
      <dgm:prSet presAssocID="{1D49B33B-243D-4DB9-A50A-FDF87EA3C06E}" presName="childNode" presStyleLbl="node1" presStyleIdx="0" presStyleCnt="9" custScaleX="11092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095B4042-4399-4014-80E4-14E7102B9C26}" type="pres">
      <dgm:prSet presAssocID="{1D49B33B-243D-4DB9-A50A-FDF87EA3C06E}" presName="aSpace2" presStyleCnt="0"/>
      <dgm:spPr/>
      <dgm:t>
        <a:bodyPr/>
        <a:lstStyle/>
        <a:p>
          <a:endParaRPr lang="sl-SI"/>
        </a:p>
      </dgm:t>
    </dgm:pt>
    <dgm:pt modelId="{3BC8A580-9457-4A12-A4B9-F6461675460C}" type="pres">
      <dgm:prSet presAssocID="{1F9922A9-CF0F-446E-A72D-311DB0631056}" presName="childNode" presStyleLbl="node1" presStyleIdx="1" presStyleCnt="9" custScaleX="11092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DA6D0FC-630B-4E7E-A858-E60474459654}" type="pres">
      <dgm:prSet presAssocID="{FACC2B87-68BF-49B2-921C-25E99A5FBC5C}" presName="aSpace" presStyleCnt="0"/>
      <dgm:spPr/>
      <dgm:t>
        <a:bodyPr/>
        <a:lstStyle/>
        <a:p>
          <a:endParaRPr lang="sl-SI"/>
        </a:p>
      </dgm:t>
    </dgm:pt>
    <dgm:pt modelId="{8FBBE5FA-EBB7-459A-A7D3-03A5F6CB581A}" type="pres">
      <dgm:prSet presAssocID="{B3B527D4-4508-45EC-8466-080DCA69E93D}" presName="compNode" presStyleCnt="0"/>
      <dgm:spPr/>
      <dgm:t>
        <a:bodyPr/>
        <a:lstStyle/>
        <a:p>
          <a:endParaRPr lang="sl-SI"/>
        </a:p>
      </dgm:t>
    </dgm:pt>
    <dgm:pt modelId="{52239402-5FC8-43F8-B83C-5CF20681BF6E}" type="pres">
      <dgm:prSet presAssocID="{B3B527D4-4508-45EC-8466-080DCA69E93D}" presName="aNode" presStyleLbl="bgShp" presStyleIdx="1" presStyleCnt="3" custScaleY="95720"/>
      <dgm:spPr/>
      <dgm:t>
        <a:bodyPr/>
        <a:lstStyle/>
        <a:p>
          <a:endParaRPr lang="sl-SI"/>
        </a:p>
      </dgm:t>
    </dgm:pt>
    <dgm:pt modelId="{9ADB945B-CC2F-49CC-AEAB-E0B663E41900}" type="pres">
      <dgm:prSet presAssocID="{B3B527D4-4508-45EC-8466-080DCA69E93D}" presName="textNode" presStyleLbl="bgShp" presStyleIdx="1" presStyleCnt="3"/>
      <dgm:spPr/>
      <dgm:t>
        <a:bodyPr/>
        <a:lstStyle/>
        <a:p>
          <a:endParaRPr lang="sl-SI"/>
        </a:p>
      </dgm:t>
    </dgm:pt>
    <dgm:pt modelId="{6D10BB32-178E-43BC-9B56-4C1A8254BF0E}" type="pres">
      <dgm:prSet presAssocID="{B3B527D4-4508-45EC-8466-080DCA69E93D}" presName="compChildNode" presStyleCnt="0"/>
      <dgm:spPr/>
      <dgm:t>
        <a:bodyPr/>
        <a:lstStyle/>
        <a:p>
          <a:endParaRPr lang="sl-SI"/>
        </a:p>
      </dgm:t>
    </dgm:pt>
    <dgm:pt modelId="{F2499C44-F844-4F25-B59E-4E93EB9077B5}" type="pres">
      <dgm:prSet presAssocID="{B3B527D4-4508-45EC-8466-080DCA69E93D}" presName="theInnerList" presStyleCnt="0"/>
      <dgm:spPr/>
      <dgm:t>
        <a:bodyPr/>
        <a:lstStyle/>
        <a:p>
          <a:endParaRPr lang="sl-SI"/>
        </a:p>
      </dgm:t>
    </dgm:pt>
    <dgm:pt modelId="{BEBBC987-E109-4B6B-B981-37B31C78CA54}" type="pres">
      <dgm:prSet presAssocID="{D1DEF78E-7B5E-4557-B2CF-155F2A983E44}" presName="childNode" presStyleLbl="node1" presStyleIdx="2" presStyleCnt="9" custScaleY="438561" custLinFactY="-12548" custLinFactNeighborY="-1000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4EFE431-51B1-4DCC-906F-13C7FD025131}" type="pres">
      <dgm:prSet presAssocID="{D1DEF78E-7B5E-4557-B2CF-155F2A983E44}" presName="aSpace2" presStyleCnt="0"/>
      <dgm:spPr/>
      <dgm:t>
        <a:bodyPr/>
        <a:lstStyle/>
        <a:p>
          <a:endParaRPr lang="sl-SI"/>
        </a:p>
      </dgm:t>
    </dgm:pt>
    <dgm:pt modelId="{74BF92B5-C5A5-42C0-97D8-7252D3B98053}" type="pres">
      <dgm:prSet presAssocID="{5631F163-5958-4DCB-A8A7-8DC8C9A450B6}" presName="childNode" presStyleLbl="node1" presStyleIdx="3" presStyleCnt="9" custScaleY="438561" custLinFactNeighborX="-1259" custLinFactNeighborY="-3365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D3E4AEE-C402-4FAC-9D2B-DE9C06071D5A}" type="pres">
      <dgm:prSet presAssocID="{5631F163-5958-4DCB-A8A7-8DC8C9A450B6}" presName="aSpace2" presStyleCnt="0"/>
      <dgm:spPr/>
      <dgm:t>
        <a:bodyPr/>
        <a:lstStyle/>
        <a:p>
          <a:endParaRPr lang="sl-SI"/>
        </a:p>
      </dgm:t>
    </dgm:pt>
    <dgm:pt modelId="{5EAD4496-2DB3-4D16-94C0-29606E3C66AB}" type="pres">
      <dgm:prSet presAssocID="{DBE98839-400C-4943-A645-CFEF7BFD70E4}" presName="childNode" presStyleLbl="node1" presStyleIdx="4" presStyleCnt="9" custScaleY="438561" custLinFactY="2292" custLinFactNeighborY="1000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DD9F59B-C2C7-484E-9309-A2A98D1C6375}" type="pres">
      <dgm:prSet presAssocID="{DBE98839-400C-4943-A645-CFEF7BFD70E4}" presName="aSpace2" presStyleCnt="0"/>
      <dgm:spPr/>
      <dgm:t>
        <a:bodyPr/>
        <a:lstStyle/>
        <a:p>
          <a:endParaRPr lang="sl-SI"/>
        </a:p>
      </dgm:t>
    </dgm:pt>
    <dgm:pt modelId="{11D311B8-340E-43AC-AE81-F72FDD9D0401}" type="pres">
      <dgm:prSet presAssocID="{58A10D49-314B-4FD8-AC3D-4CC5526DC761}" presName="childNode" presStyleLbl="node1" presStyleIdx="5" presStyleCnt="9" custScaleY="438561" custLinFactY="44167" custLinFactNeighborY="10000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6877757-0AC4-4D69-BC56-7BC3F0971BEB}" type="pres">
      <dgm:prSet presAssocID="{B3B527D4-4508-45EC-8466-080DCA69E93D}" presName="aSpace" presStyleCnt="0"/>
      <dgm:spPr/>
      <dgm:t>
        <a:bodyPr/>
        <a:lstStyle/>
        <a:p>
          <a:endParaRPr lang="sl-SI"/>
        </a:p>
      </dgm:t>
    </dgm:pt>
    <dgm:pt modelId="{0C6612E5-3968-4625-97FA-9F6DDCAF3CAD}" type="pres">
      <dgm:prSet presAssocID="{346734A6-39F5-46C0-9F06-8DD387EA85F6}" presName="compNode" presStyleCnt="0"/>
      <dgm:spPr/>
      <dgm:t>
        <a:bodyPr/>
        <a:lstStyle/>
        <a:p>
          <a:endParaRPr lang="sl-SI"/>
        </a:p>
      </dgm:t>
    </dgm:pt>
    <dgm:pt modelId="{1590E488-535F-4D94-9057-1C7C1E1C0FA2}" type="pres">
      <dgm:prSet presAssocID="{346734A6-39F5-46C0-9F06-8DD387EA85F6}" presName="aNode" presStyleLbl="bgShp" presStyleIdx="2" presStyleCnt="3" custScaleY="95720"/>
      <dgm:spPr/>
      <dgm:t>
        <a:bodyPr/>
        <a:lstStyle/>
        <a:p>
          <a:endParaRPr lang="sl-SI"/>
        </a:p>
      </dgm:t>
    </dgm:pt>
    <dgm:pt modelId="{01673D3C-6402-406B-A2C0-7DD7E0B19C00}" type="pres">
      <dgm:prSet presAssocID="{346734A6-39F5-46C0-9F06-8DD387EA85F6}" presName="textNode" presStyleLbl="bgShp" presStyleIdx="2" presStyleCnt="3"/>
      <dgm:spPr/>
      <dgm:t>
        <a:bodyPr/>
        <a:lstStyle/>
        <a:p>
          <a:endParaRPr lang="sl-SI"/>
        </a:p>
      </dgm:t>
    </dgm:pt>
    <dgm:pt modelId="{B03516BA-89E7-4FCC-AF09-580352B942CA}" type="pres">
      <dgm:prSet presAssocID="{346734A6-39F5-46C0-9F06-8DD387EA85F6}" presName="compChildNode" presStyleCnt="0"/>
      <dgm:spPr/>
      <dgm:t>
        <a:bodyPr/>
        <a:lstStyle/>
        <a:p>
          <a:endParaRPr lang="sl-SI"/>
        </a:p>
      </dgm:t>
    </dgm:pt>
    <dgm:pt modelId="{F1D83698-93DA-41E9-B861-5DB4A6556FCA}" type="pres">
      <dgm:prSet presAssocID="{346734A6-39F5-46C0-9F06-8DD387EA85F6}" presName="theInnerList" presStyleCnt="0"/>
      <dgm:spPr/>
      <dgm:t>
        <a:bodyPr/>
        <a:lstStyle/>
        <a:p>
          <a:endParaRPr lang="sl-SI"/>
        </a:p>
      </dgm:t>
    </dgm:pt>
    <dgm:pt modelId="{464D6660-9053-4145-95D7-2635EA4967C3}" type="pres">
      <dgm:prSet presAssocID="{2647DE9A-B395-4E33-8528-5AF25B9181FA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4BE60FB-56DB-4B0F-9F2A-ACFB3C3922EF}" type="pres">
      <dgm:prSet presAssocID="{2647DE9A-B395-4E33-8528-5AF25B9181FA}" presName="aSpace2" presStyleCnt="0"/>
      <dgm:spPr/>
      <dgm:t>
        <a:bodyPr/>
        <a:lstStyle/>
        <a:p>
          <a:endParaRPr lang="sl-SI"/>
        </a:p>
      </dgm:t>
    </dgm:pt>
    <dgm:pt modelId="{24C798DB-3B11-4ACF-90C5-F91BEE3E54C2}" type="pres">
      <dgm:prSet presAssocID="{E606EE94-D4C3-4E06-90EE-1E4F158ECCB9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9ABA9893-A0C4-421F-B580-5898A4171980}" type="pres">
      <dgm:prSet presAssocID="{E606EE94-D4C3-4E06-90EE-1E4F158ECCB9}" presName="aSpace2" presStyleCnt="0"/>
      <dgm:spPr/>
      <dgm:t>
        <a:bodyPr/>
        <a:lstStyle/>
        <a:p>
          <a:endParaRPr lang="sl-SI"/>
        </a:p>
      </dgm:t>
    </dgm:pt>
    <dgm:pt modelId="{F2BC58D0-1FFF-44CE-ABC4-D0692C2BB31C}" type="pres">
      <dgm:prSet presAssocID="{DF1BD0ED-D2EE-4381-8102-357380E59EC5}" presName="childNode" presStyleLbl="node1" presStyleIdx="8" presStyleCnt="9" custScaleX="9993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BD33E971-FEDB-4484-B517-037CF7FC109D}" type="presOf" srcId="{2647DE9A-B395-4E33-8528-5AF25B9181FA}" destId="{464D6660-9053-4145-95D7-2635EA4967C3}" srcOrd="0" destOrd="0" presId="urn:microsoft.com/office/officeart/2005/8/layout/lProcess2"/>
    <dgm:cxn modelId="{22F2F653-189F-4EDF-9BDC-771E9A78D134}" srcId="{346734A6-39F5-46C0-9F06-8DD387EA85F6}" destId="{DF1BD0ED-D2EE-4381-8102-357380E59EC5}" srcOrd="2" destOrd="0" parTransId="{F493CEF5-7B47-42DA-89A6-0DCC5DB9695F}" sibTransId="{969FD40B-006F-4DE9-9CF2-A3AF7CD07BD7}"/>
    <dgm:cxn modelId="{C2BD2547-0039-4EB9-A416-F585DEC29551}" type="presOf" srcId="{58A10D49-314B-4FD8-AC3D-4CC5526DC761}" destId="{11D311B8-340E-43AC-AE81-F72FDD9D0401}" srcOrd="0" destOrd="0" presId="urn:microsoft.com/office/officeart/2005/8/layout/lProcess2"/>
    <dgm:cxn modelId="{A8F01D5F-D22C-431F-B798-D1726E3212AE}" type="presOf" srcId="{E606EE94-D4C3-4E06-90EE-1E4F158ECCB9}" destId="{24C798DB-3B11-4ACF-90C5-F91BEE3E54C2}" srcOrd="0" destOrd="0" presId="urn:microsoft.com/office/officeart/2005/8/layout/lProcess2"/>
    <dgm:cxn modelId="{89FE8B18-B93F-486B-AB51-008C6437E6AB}" type="presOf" srcId="{B3B527D4-4508-45EC-8466-080DCA69E93D}" destId="{52239402-5FC8-43F8-B83C-5CF20681BF6E}" srcOrd="0" destOrd="0" presId="urn:microsoft.com/office/officeart/2005/8/layout/lProcess2"/>
    <dgm:cxn modelId="{9E622571-2D6A-46A2-A4BE-808D1C889CD7}" srcId="{B3B527D4-4508-45EC-8466-080DCA69E93D}" destId="{D1DEF78E-7B5E-4557-B2CF-155F2A983E44}" srcOrd="0" destOrd="0" parTransId="{3AC65D27-1E37-438B-912A-81A6CDC2B02C}" sibTransId="{A470A8AA-6FD4-47D6-B177-F15EFAEE7D14}"/>
    <dgm:cxn modelId="{136FE512-8CFF-4BBA-9E97-3A6C010997AC}" srcId="{B3B527D4-4508-45EC-8466-080DCA69E93D}" destId="{5631F163-5958-4DCB-A8A7-8DC8C9A450B6}" srcOrd="1" destOrd="0" parTransId="{A42020B6-9F89-43AC-9C36-BF7FB1D9B2E6}" sibTransId="{A2201EBF-FE1B-49EE-AB48-4F2712D3BFBE}"/>
    <dgm:cxn modelId="{64EADE12-FFBF-4FB2-81CE-17FEC78B1DDC}" srcId="{B3B527D4-4508-45EC-8466-080DCA69E93D}" destId="{DBE98839-400C-4943-A645-CFEF7BFD70E4}" srcOrd="2" destOrd="0" parTransId="{B2DE253A-E5AA-4CA5-BA80-8FED518D7549}" sibTransId="{6A1C74BE-400A-437D-AE15-23A8138813AB}"/>
    <dgm:cxn modelId="{FE0F9319-A592-4BE5-A974-FD76B17142AC}" type="presOf" srcId="{1BD6E2E9-803C-4656-86AC-4214214B7C88}" destId="{CD71EA6A-2C03-496E-873F-4E0F20AA07BD}" srcOrd="0" destOrd="0" presId="urn:microsoft.com/office/officeart/2005/8/layout/lProcess2"/>
    <dgm:cxn modelId="{342F0439-BDA0-4FB3-B87A-A16935D9DA0C}" type="presOf" srcId="{346734A6-39F5-46C0-9F06-8DD387EA85F6}" destId="{01673D3C-6402-406B-A2C0-7DD7E0B19C00}" srcOrd="1" destOrd="0" presId="urn:microsoft.com/office/officeart/2005/8/layout/lProcess2"/>
    <dgm:cxn modelId="{D7E74B3B-D24F-422F-BE40-00536490813E}" type="presOf" srcId="{FACC2B87-68BF-49B2-921C-25E99A5FBC5C}" destId="{F735759A-93FD-494C-9787-3FC228E53979}" srcOrd="1" destOrd="0" presId="urn:microsoft.com/office/officeart/2005/8/layout/lProcess2"/>
    <dgm:cxn modelId="{71BCFDBE-E0D1-41AE-A725-C79C637062BB}" srcId="{B3B527D4-4508-45EC-8466-080DCA69E93D}" destId="{58A10D49-314B-4FD8-AC3D-4CC5526DC761}" srcOrd="3" destOrd="0" parTransId="{8964C58E-0421-4AE7-A13C-ACD29BCCEE5A}" sibTransId="{2F8A3061-CD1C-4D40-99E8-1B23B65A0196}"/>
    <dgm:cxn modelId="{0AF52988-1BE2-4587-A2A3-8A3D3E8196FA}" srcId="{FACC2B87-68BF-49B2-921C-25E99A5FBC5C}" destId="{1D49B33B-243D-4DB9-A50A-FDF87EA3C06E}" srcOrd="0" destOrd="0" parTransId="{0F2842F6-B317-40BF-8A18-250EC8441BB2}" sibTransId="{6B3854A0-23C5-4711-905D-7354B610462A}"/>
    <dgm:cxn modelId="{FBCF79E0-2A7D-43DD-84C8-EEBEF5ACA97D}" type="presOf" srcId="{1F9922A9-CF0F-446E-A72D-311DB0631056}" destId="{3BC8A580-9457-4A12-A4B9-F6461675460C}" srcOrd="0" destOrd="0" presId="urn:microsoft.com/office/officeart/2005/8/layout/lProcess2"/>
    <dgm:cxn modelId="{C4950784-6C12-4E5C-B477-3093F5EEAE08}" type="presOf" srcId="{DBE98839-400C-4943-A645-CFEF7BFD70E4}" destId="{5EAD4496-2DB3-4D16-94C0-29606E3C66AB}" srcOrd="0" destOrd="0" presId="urn:microsoft.com/office/officeart/2005/8/layout/lProcess2"/>
    <dgm:cxn modelId="{9F4C93EF-BB05-4720-AFF8-CC28353F29E0}" srcId="{FACC2B87-68BF-49B2-921C-25E99A5FBC5C}" destId="{1F9922A9-CF0F-446E-A72D-311DB0631056}" srcOrd="1" destOrd="0" parTransId="{B70A0450-08DE-4F96-B7BA-F26D75C4CD78}" sibTransId="{6DAF19D0-EB7B-4EC3-9E26-E67F579AFF50}"/>
    <dgm:cxn modelId="{2F570105-98F8-4FB2-8526-A6829FC46EC2}" type="presOf" srcId="{DF1BD0ED-D2EE-4381-8102-357380E59EC5}" destId="{F2BC58D0-1FFF-44CE-ABC4-D0692C2BB31C}" srcOrd="0" destOrd="0" presId="urn:microsoft.com/office/officeart/2005/8/layout/lProcess2"/>
    <dgm:cxn modelId="{A9AFE93F-C8C7-46BC-9C47-58E56A174EB6}" srcId="{1BD6E2E9-803C-4656-86AC-4214214B7C88}" destId="{B3B527D4-4508-45EC-8466-080DCA69E93D}" srcOrd="1" destOrd="0" parTransId="{C4C43419-B6E8-45AC-A9E0-86DCA480A17D}" sibTransId="{3CBAE59B-253A-4DD9-B9E8-CCB279960052}"/>
    <dgm:cxn modelId="{3B080D6B-BADE-4669-8354-502FCC9DE502}" type="presOf" srcId="{B3B527D4-4508-45EC-8466-080DCA69E93D}" destId="{9ADB945B-CC2F-49CC-AEAB-E0B663E41900}" srcOrd="1" destOrd="0" presId="urn:microsoft.com/office/officeart/2005/8/layout/lProcess2"/>
    <dgm:cxn modelId="{AAE637C3-5400-4499-AE80-B3E0279A3C54}" srcId="{346734A6-39F5-46C0-9F06-8DD387EA85F6}" destId="{E606EE94-D4C3-4E06-90EE-1E4F158ECCB9}" srcOrd="1" destOrd="0" parTransId="{757F3ABD-9C9B-4E7B-AAB8-A920897341E6}" sibTransId="{9A8F83A2-DD8A-4C8D-8B8A-E4A2F7295BFB}"/>
    <dgm:cxn modelId="{2F824792-6D5F-440A-A499-A047317D4092}" srcId="{346734A6-39F5-46C0-9F06-8DD387EA85F6}" destId="{2647DE9A-B395-4E33-8528-5AF25B9181FA}" srcOrd="0" destOrd="0" parTransId="{5F48D762-1E98-4145-AAAC-0AAD6386DB5B}" sibTransId="{09FF6CB9-CDFC-46DA-86A7-660E5D86F64C}"/>
    <dgm:cxn modelId="{EAAC72DA-8A15-4429-BF6C-96B48DBF335C}" type="presOf" srcId="{346734A6-39F5-46C0-9F06-8DD387EA85F6}" destId="{1590E488-535F-4D94-9057-1C7C1E1C0FA2}" srcOrd="0" destOrd="0" presId="urn:microsoft.com/office/officeart/2005/8/layout/lProcess2"/>
    <dgm:cxn modelId="{591B7814-F753-4F09-A34A-063567D0076F}" type="presOf" srcId="{FACC2B87-68BF-49B2-921C-25E99A5FBC5C}" destId="{C67DC0B8-719D-49F9-B3C3-E16298662E39}" srcOrd="0" destOrd="0" presId="urn:microsoft.com/office/officeart/2005/8/layout/lProcess2"/>
    <dgm:cxn modelId="{7B930180-F3F7-4CA1-988D-133F4E1E59D8}" type="presOf" srcId="{D1DEF78E-7B5E-4557-B2CF-155F2A983E44}" destId="{BEBBC987-E109-4B6B-B981-37B31C78CA54}" srcOrd="0" destOrd="0" presId="urn:microsoft.com/office/officeart/2005/8/layout/lProcess2"/>
    <dgm:cxn modelId="{0D867849-088A-4B50-9DCD-56EF96D48D1C}" type="presOf" srcId="{1D49B33B-243D-4DB9-A50A-FDF87EA3C06E}" destId="{5153816F-A87E-4B35-9EC3-69557DFA7D8C}" srcOrd="0" destOrd="0" presId="urn:microsoft.com/office/officeart/2005/8/layout/lProcess2"/>
    <dgm:cxn modelId="{7D2E3E47-75D7-4D59-9115-94B3FA370C43}" type="presOf" srcId="{5631F163-5958-4DCB-A8A7-8DC8C9A450B6}" destId="{74BF92B5-C5A5-42C0-97D8-7252D3B98053}" srcOrd="0" destOrd="0" presId="urn:microsoft.com/office/officeart/2005/8/layout/lProcess2"/>
    <dgm:cxn modelId="{70B08978-0D22-404C-86F1-BDDBDA1E675A}" srcId="{1BD6E2E9-803C-4656-86AC-4214214B7C88}" destId="{346734A6-39F5-46C0-9F06-8DD387EA85F6}" srcOrd="2" destOrd="0" parTransId="{5D396FCC-4729-42D9-9906-769611CD600A}" sibTransId="{5AABBE96-AAB1-499D-AAC6-AB2DACDF22C3}"/>
    <dgm:cxn modelId="{25891AB2-B100-47EE-A709-ED31873225A1}" srcId="{1BD6E2E9-803C-4656-86AC-4214214B7C88}" destId="{FACC2B87-68BF-49B2-921C-25E99A5FBC5C}" srcOrd="0" destOrd="0" parTransId="{4A0F2583-1057-4E99-9C03-6F9C15DCD8AA}" sibTransId="{D36FE1EF-FEBA-440D-8132-3DBDF611C116}"/>
    <dgm:cxn modelId="{61A01295-CF97-45E9-BCBD-E69483A70557}" type="presParOf" srcId="{CD71EA6A-2C03-496E-873F-4E0F20AA07BD}" destId="{F38BE1C4-C63B-4CCA-BF98-44E1029197CB}" srcOrd="0" destOrd="0" presId="urn:microsoft.com/office/officeart/2005/8/layout/lProcess2"/>
    <dgm:cxn modelId="{0289ACB9-145D-4E9F-A126-CF1CA4D7073C}" type="presParOf" srcId="{F38BE1C4-C63B-4CCA-BF98-44E1029197CB}" destId="{C67DC0B8-719D-49F9-B3C3-E16298662E39}" srcOrd="0" destOrd="0" presId="urn:microsoft.com/office/officeart/2005/8/layout/lProcess2"/>
    <dgm:cxn modelId="{EE9D5C17-4CAC-400C-AF95-55C6A3D69169}" type="presParOf" srcId="{F38BE1C4-C63B-4CCA-BF98-44E1029197CB}" destId="{F735759A-93FD-494C-9787-3FC228E53979}" srcOrd="1" destOrd="0" presId="urn:microsoft.com/office/officeart/2005/8/layout/lProcess2"/>
    <dgm:cxn modelId="{A645B4CE-572A-4DCB-B744-FA642A3651F7}" type="presParOf" srcId="{F38BE1C4-C63B-4CCA-BF98-44E1029197CB}" destId="{73965344-917F-4180-A29B-C889F6656098}" srcOrd="2" destOrd="0" presId="urn:microsoft.com/office/officeart/2005/8/layout/lProcess2"/>
    <dgm:cxn modelId="{6816ABBD-A09E-434A-9B41-DE130D3082B1}" type="presParOf" srcId="{73965344-917F-4180-A29B-C889F6656098}" destId="{D8C34818-3953-4FD8-A1B6-A3CEB44C42F3}" srcOrd="0" destOrd="0" presId="urn:microsoft.com/office/officeart/2005/8/layout/lProcess2"/>
    <dgm:cxn modelId="{F034122F-0989-48F9-B722-FB0E1FA67377}" type="presParOf" srcId="{D8C34818-3953-4FD8-A1B6-A3CEB44C42F3}" destId="{5153816F-A87E-4B35-9EC3-69557DFA7D8C}" srcOrd="0" destOrd="0" presId="urn:microsoft.com/office/officeart/2005/8/layout/lProcess2"/>
    <dgm:cxn modelId="{32FA0D51-9AAF-4720-959E-1643714D0810}" type="presParOf" srcId="{D8C34818-3953-4FD8-A1B6-A3CEB44C42F3}" destId="{095B4042-4399-4014-80E4-14E7102B9C26}" srcOrd="1" destOrd="0" presId="urn:microsoft.com/office/officeart/2005/8/layout/lProcess2"/>
    <dgm:cxn modelId="{704618EC-79D8-435C-8842-AE06E006707F}" type="presParOf" srcId="{D8C34818-3953-4FD8-A1B6-A3CEB44C42F3}" destId="{3BC8A580-9457-4A12-A4B9-F6461675460C}" srcOrd="2" destOrd="0" presId="urn:microsoft.com/office/officeart/2005/8/layout/lProcess2"/>
    <dgm:cxn modelId="{C3061A17-476F-4724-BBDD-19ECAEEC30DD}" type="presParOf" srcId="{CD71EA6A-2C03-496E-873F-4E0F20AA07BD}" destId="{ADA6D0FC-630B-4E7E-A858-E60474459654}" srcOrd="1" destOrd="0" presId="urn:microsoft.com/office/officeart/2005/8/layout/lProcess2"/>
    <dgm:cxn modelId="{A26D2FC0-25F4-4718-B34E-A2587EE82106}" type="presParOf" srcId="{CD71EA6A-2C03-496E-873F-4E0F20AA07BD}" destId="{8FBBE5FA-EBB7-459A-A7D3-03A5F6CB581A}" srcOrd="2" destOrd="0" presId="urn:microsoft.com/office/officeart/2005/8/layout/lProcess2"/>
    <dgm:cxn modelId="{87C4A683-498E-4C2F-A52B-63D1BE624AD0}" type="presParOf" srcId="{8FBBE5FA-EBB7-459A-A7D3-03A5F6CB581A}" destId="{52239402-5FC8-43F8-B83C-5CF20681BF6E}" srcOrd="0" destOrd="0" presId="urn:microsoft.com/office/officeart/2005/8/layout/lProcess2"/>
    <dgm:cxn modelId="{A7FAFE60-E60C-4BEF-BD65-99172392D018}" type="presParOf" srcId="{8FBBE5FA-EBB7-459A-A7D3-03A5F6CB581A}" destId="{9ADB945B-CC2F-49CC-AEAB-E0B663E41900}" srcOrd="1" destOrd="0" presId="urn:microsoft.com/office/officeart/2005/8/layout/lProcess2"/>
    <dgm:cxn modelId="{338741B0-500E-47D2-B316-6621C6A5A17D}" type="presParOf" srcId="{8FBBE5FA-EBB7-459A-A7D3-03A5F6CB581A}" destId="{6D10BB32-178E-43BC-9B56-4C1A8254BF0E}" srcOrd="2" destOrd="0" presId="urn:microsoft.com/office/officeart/2005/8/layout/lProcess2"/>
    <dgm:cxn modelId="{692EDE74-AED5-4E72-AC6B-532FEA513A48}" type="presParOf" srcId="{6D10BB32-178E-43BC-9B56-4C1A8254BF0E}" destId="{F2499C44-F844-4F25-B59E-4E93EB9077B5}" srcOrd="0" destOrd="0" presId="urn:microsoft.com/office/officeart/2005/8/layout/lProcess2"/>
    <dgm:cxn modelId="{E5C7A32F-DC8E-4915-9E62-52CCED815793}" type="presParOf" srcId="{F2499C44-F844-4F25-B59E-4E93EB9077B5}" destId="{BEBBC987-E109-4B6B-B981-37B31C78CA54}" srcOrd="0" destOrd="0" presId="urn:microsoft.com/office/officeart/2005/8/layout/lProcess2"/>
    <dgm:cxn modelId="{951B2E2C-8CE6-4498-BC65-F9519EF76D4D}" type="presParOf" srcId="{F2499C44-F844-4F25-B59E-4E93EB9077B5}" destId="{B4EFE431-51B1-4DCC-906F-13C7FD025131}" srcOrd="1" destOrd="0" presId="urn:microsoft.com/office/officeart/2005/8/layout/lProcess2"/>
    <dgm:cxn modelId="{24A333BF-C218-4936-B1E0-79A7E563F54E}" type="presParOf" srcId="{F2499C44-F844-4F25-B59E-4E93EB9077B5}" destId="{74BF92B5-C5A5-42C0-97D8-7252D3B98053}" srcOrd="2" destOrd="0" presId="urn:microsoft.com/office/officeart/2005/8/layout/lProcess2"/>
    <dgm:cxn modelId="{CD6CE342-5643-4BBE-B153-9D05D5657CC7}" type="presParOf" srcId="{F2499C44-F844-4F25-B59E-4E93EB9077B5}" destId="{CD3E4AEE-C402-4FAC-9D2B-DE9C06071D5A}" srcOrd="3" destOrd="0" presId="urn:microsoft.com/office/officeart/2005/8/layout/lProcess2"/>
    <dgm:cxn modelId="{1A3EF131-6533-40D8-A7C1-541079C47508}" type="presParOf" srcId="{F2499C44-F844-4F25-B59E-4E93EB9077B5}" destId="{5EAD4496-2DB3-4D16-94C0-29606E3C66AB}" srcOrd="4" destOrd="0" presId="urn:microsoft.com/office/officeart/2005/8/layout/lProcess2"/>
    <dgm:cxn modelId="{90816087-D2A9-429D-A376-6B9E37C37CAF}" type="presParOf" srcId="{F2499C44-F844-4F25-B59E-4E93EB9077B5}" destId="{3DD9F59B-C2C7-484E-9309-A2A98D1C6375}" srcOrd="5" destOrd="0" presId="urn:microsoft.com/office/officeart/2005/8/layout/lProcess2"/>
    <dgm:cxn modelId="{6DA5A789-C525-46E2-B0AA-1622AE52D4A7}" type="presParOf" srcId="{F2499C44-F844-4F25-B59E-4E93EB9077B5}" destId="{11D311B8-340E-43AC-AE81-F72FDD9D0401}" srcOrd="6" destOrd="0" presId="urn:microsoft.com/office/officeart/2005/8/layout/lProcess2"/>
    <dgm:cxn modelId="{4F8F566A-86E6-4FBF-9A5D-D21EC7E482BD}" type="presParOf" srcId="{CD71EA6A-2C03-496E-873F-4E0F20AA07BD}" destId="{36877757-0AC4-4D69-BC56-7BC3F0971BEB}" srcOrd="3" destOrd="0" presId="urn:microsoft.com/office/officeart/2005/8/layout/lProcess2"/>
    <dgm:cxn modelId="{9F96BAAA-3E91-4763-8E99-9D3AF8CF7A57}" type="presParOf" srcId="{CD71EA6A-2C03-496E-873F-4E0F20AA07BD}" destId="{0C6612E5-3968-4625-97FA-9F6DDCAF3CAD}" srcOrd="4" destOrd="0" presId="urn:microsoft.com/office/officeart/2005/8/layout/lProcess2"/>
    <dgm:cxn modelId="{FB7CA1D8-7EDA-42D7-8C5F-74DD766D513E}" type="presParOf" srcId="{0C6612E5-3968-4625-97FA-9F6DDCAF3CAD}" destId="{1590E488-535F-4D94-9057-1C7C1E1C0FA2}" srcOrd="0" destOrd="0" presId="urn:microsoft.com/office/officeart/2005/8/layout/lProcess2"/>
    <dgm:cxn modelId="{50A03F5F-9BEF-4A2A-BEDA-0B172AD993BF}" type="presParOf" srcId="{0C6612E5-3968-4625-97FA-9F6DDCAF3CAD}" destId="{01673D3C-6402-406B-A2C0-7DD7E0B19C00}" srcOrd="1" destOrd="0" presId="urn:microsoft.com/office/officeart/2005/8/layout/lProcess2"/>
    <dgm:cxn modelId="{A533A4BC-5EAA-49EC-8F65-E93BD5951059}" type="presParOf" srcId="{0C6612E5-3968-4625-97FA-9F6DDCAF3CAD}" destId="{B03516BA-89E7-4FCC-AF09-580352B942CA}" srcOrd="2" destOrd="0" presId="urn:microsoft.com/office/officeart/2005/8/layout/lProcess2"/>
    <dgm:cxn modelId="{403011AC-BD0D-4772-89D8-A1104D7947C2}" type="presParOf" srcId="{B03516BA-89E7-4FCC-AF09-580352B942CA}" destId="{F1D83698-93DA-41E9-B861-5DB4A6556FCA}" srcOrd="0" destOrd="0" presId="urn:microsoft.com/office/officeart/2005/8/layout/lProcess2"/>
    <dgm:cxn modelId="{CF145267-28AE-4EDA-AD14-42EBD210DEE0}" type="presParOf" srcId="{F1D83698-93DA-41E9-B861-5DB4A6556FCA}" destId="{464D6660-9053-4145-95D7-2635EA4967C3}" srcOrd="0" destOrd="0" presId="urn:microsoft.com/office/officeart/2005/8/layout/lProcess2"/>
    <dgm:cxn modelId="{892349A6-DB4A-47C7-834F-2E6C3EF6B5B3}" type="presParOf" srcId="{F1D83698-93DA-41E9-B861-5DB4A6556FCA}" destId="{84BE60FB-56DB-4B0F-9F2A-ACFB3C3922EF}" srcOrd="1" destOrd="0" presId="urn:microsoft.com/office/officeart/2005/8/layout/lProcess2"/>
    <dgm:cxn modelId="{B515AA36-E715-4535-BE65-0DF304A6EB15}" type="presParOf" srcId="{F1D83698-93DA-41E9-B861-5DB4A6556FCA}" destId="{24C798DB-3B11-4ACF-90C5-F91BEE3E54C2}" srcOrd="2" destOrd="0" presId="urn:microsoft.com/office/officeart/2005/8/layout/lProcess2"/>
    <dgm:cxn modelId="{19183FD2-38BD-4C48-89D3-8F6B1D27DE35}" type="presParOf" srcId="{F1D83698-93DA-41E9-B861-5DB4A6556FCA}" destId="{9ABA9893-A0C4-421F-B580-5898A4171980}" srcOrd="3" destOrd="0" presId="urn:microsoft.com/office/officeart/2005/8/layout/lProcess2"/>
    <dgm:cxn modelId="{D252AED8-627E-438C-A09B-22B458128B67}" type="presParOf" srcId="{F1D83698-93DA-41E9-B861-5DB4A6556FCA}" destId="{F2BC58D0-1FFF-44CE-ABC4-D0692C2BB31C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0C0D68C-EF62-4B00-90D6-336957E95723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76A44FB7-85BE-4605-9842-1A6F780018A0}">
      <dgm:prSet phldrT="[besedilo]" custT="1"/>
      <dgm:spPr/>
      <dgm:t>
        <a:bodyPr/>
        <a:lstStyle/>
        <a:p>
          <a:r>
            <a:rPr lang="sl-SI" altLang="sl-SI" sz="2000" dirty="0" smtClean="0"/>
            <a:t>Elektronsko </a:t>
          </a:r>
          <a:r>
            <a:rPr lang="sl-SI" altLang="sl-SI" sz="2000" dirty="0" smtClean="0">
              <a:solidFill>
                <a:srgbClr val="FF0000"/>
              </a:solidFill>
            </a:rPr>
            <a:t>predpisovanje</a:t>
          </a:r>
          <a:r>
            <a:rPr lang="sl-SI" altLang="sl-SI" sz="2000" dirty="0" smtClean="0"/>
            <a:t> zelenih in belih receptov</a:t>
          </a:r>
          <a:endParaRPr lang="sl-SI" sz="2000" dirty="0"/>
        </a:p>
      </dgm:t>
    </dgm:pt>
    <dgm:pt modelId="{9C2DF106-D81A-45FC-9FB1-A64499D072BA}" type="parTrans" cxnId="{EBEC1FA7-4C0C-44CB-9E3B-74FCD79F8563}">
      <dgm:prSet/>
      <dgm:spPr/>
      <dgm:t>
        <a:bodyPr/>
        <a:lstStyle/>
        <a:p>
          <a:endParaRPr lang="sl-SI" sz="1800"/>
        </a:p>
      </dgm:t>
    </dgm:pt>
    <dgm:pt modelId="{9E9E87B9-3493-4FBA-8258-E816D125D1EB}" type="sibTrans" cxnId="{EBEC1FA7-4C0C-44CB-9E3B-74FCD79F8563}">
      <dgm:prSet/>
      <dgm:spPr/>
      <dgm:t>
        <a:bodyPr/>
        <a:lstStyle/>
        <a:p>
          <a:endParaRPr lang="sl-SI" sz="1800"/>
        </a:p>
      </dgm:t>
    </dgm:pt>
    <dgm:pt modelId="{EB7B944C-C4A8-44EB-B7E7-17E08CD84701}">
      <dgm:prSet custT="1"/>
      <dgm:spPr/>
      <dgm:t>
        <a:bodyPr/>
        <a:lstStyle/>
        <a:p>
          <a:r>
            <a:rPr lang="sl-SI" altLang="sl-SI" sz="2000" dirty="0" smtClean="0"/>
            <a:t>Strukturiran </a:t>
          </a:r>
          <a:r>
            <a:rPr lang="sl-SI" altLang="sl-SI" sz="2000" dirty="0" smtClean="0">
              <a:solidFill>
                <a:srgbClr val="FF0000"/>
              </a:solidFill>
            </a:rPr>
            <a:t>predpis</a:t>
          </a:r>
        </a:p>
      </dgm:t>
    </dgm:pt>
    <dgm:pt modelId="{BAD850F2-5087-4CCE-8272-3B2609B132CE}" type="parTrans" cxnId="{D04CFDB8-7362-442C-BA93-F70D00C5CD4B}">
      <dgm:prSet/>
      <dgm:spPr/>
      <dgm:t>
        <a:bodyPr/>
        <a:lstStyle/>
        <a:p>
          <a:endParaRPr lang="sl-SI" sz="1800"/>
        </a:p>
      </dgm:t>
    </dgm:pt>
    <dgm:pt modelId="{BD0A9185-10AF-4296-9623-7425F713326A}" type="sibTrans" cxnId="{D04CFDB8-7362-442C-BA93-F70D00C5CD4B}">
      <dgm:prSet/>
      <dgm:spPr/>
      <dgm:t>
        <a:bodyPr/>
        <a:lstStyle/>
        <a:p>
          <a:endParaRPr lang="sl-SI" sz="1800"/>
        </a:p>
      </dgm:t>
    </dgm:pt>
    <dgm:pt modelId="{C10E3887-630D-40CD-8FDE-1C2160AB64B6}">
      <dgm:prSet custT="1"/>
      <dgm:spPr/>
      <dgm:t>
        <a:bodyPr/>
        <a:lstStyle/>
        <a:p>
          <a:r>
            <a:rPr lang="sl-SI" altLang="sl-SI" sz="2000" dirty="0" smtClean="0"/>
            <a:t>Predpis zdravila iz </a:t>
          </a:r>
          <a:r>
            <a:rPr lang="sl-SI" altLang="sl-SI" sz="2000" dirty="0" smtClean="0">
              <a:solidFill>
                <a:srgbClr val="FF0000"/>
              </a:solidFill>
            </a:rPr>
            <a:t>CBZ</a:t>
          </a:r>
        </a:p>
      </dgm:t>
    </dgm:pt>
    <dgm:pt modelId="{E833AFEB-081A-4ED8-BDA6-E153D7ED679C}" type="parTrans" cxnId="{6E45C752-490C-400A-AA15-49F4F2DFEA56}">
      <dgm:prSet/>
      <dgm:spPr/>
      <dgm:t>
        <a:bodyPr/>
        <a:lstStyle/>
        <a:p>
          <a:endParaRPr lang="sl-SI" sz="1800"/>
        </a:p>
      </dgm:t>
    </dgm:pt>
    <dgm:pt modelId="{6017AE88-D451-4E04-B2F9-380353A82BF4}" type="sibTrans" cxnId="{6E45C752-490C-400A-AA15-49F4F2DFEA56}">
      <dgm:prSet/>
      <dgm:spPr/>
      <dgm:t>
        <a:bodyPr/>
        <a:lstStyle/>
        <a:p>
          <a:endParaRPr lang="sl-SI" sz="1800"/>
        </a:p>
      </dgm:t>
    </dgm:pt>
    <dgm:pt modelId="{E08CD565-0E09-4E0C-825D-A1E9FB5DB087}">
      <dgm:prSet custT="1"/>
      <dgm:spPr/>
      <dgm:t>
        <a:bodyPr/>
        <a:lstStyle/>
        <a:p>
          <a:r>
            <a:rPr lang="sl-SI" altLang="sl-SI" sz="2000" smtClean="0">
              <a:solidFill>
                <a:srgbClr val="FF0000"/>
              </a:solidFill>
            </a:rPr>
            <a:t>Preverjanje</a:t>
          </a:r>
          <a:r>
            <a:rPr lang="sl-SI" altLang="sl-SI" sz="2000" smtClean="0"/>
            <a:t> interakcij</a:t>
          </a:r>
          <a:endParaRPr lang="sl-SI" altLang="sl-SI" sz="2000" dirty="0" smtClean="0"/>
        </a:p>
      </dgm:t>
    </dgm:pt>
    <dgm:pt modelId="{B216522D-6D46-4FAC-BAA3-AC03EA49F810}" type="parTrans" cxnId="{E492A9D2-768C-46CF-A3B4-2A9C84FA52B4}">
      <dgm:prSet/>
      <dgm:spPr/>
      <dgm:t>
        <a:bodyPr/>
        <a:lstStyle/>
        <a:p>
          <a:endParaRPr lang="sl-SI" sz="1800"/>
        </a:p>
      </dgm:t>
    </dgm:pt>
    <dgm:pt modelId="{74B737B1-6686-4332-895F-601551958B52}" type="sibTrans" cxnId="{E492A9D2-768C-46CF-A3B4-2A9C84FA52B4}">
      <dgm:prSet/>
      <dgm:spPr/>
      <dgm:t>
        <a:bodyPr/>
        <a:lstStyle/>
        <a:p>
          <a:endParaRPr lang="sl-SI" sz="1800"/>
        </a:p>
      </dgm:t>
    </dgm:pt>
    <dgm:pt modelId="{D74AA322-B60D-436C-8FBC-85BB32EA1DF9}">
      <dgm:prSet custT="1"/>
      <dgm:spPr/>
      <dgm:t>
        <a:bodyPr/>
        <a:lstStyle/>
        <a:p>
          <a:r>
            <a:rPr lang="sl-SI" altLang="sl-SI" sz="2000" smtClean="0">
              <a:solidFill>
                <a:srgbClr val="FF0000"/>
              </a:solidFill>
            </a:rPr>
            <a:t>Preverjanje</a:t>
          </a:r>
          <a:r>
            <a:rPr lang="sl-SI" altLang="sl-SI" sz="2000" smtClean="0"/>
            <a:t> kontraindikacij</a:t>
          </a:r>
          <a:endParaRPr lang="sl-SI" altLang="sl-SI" sz="2000" dirty="0" smtClean="0"/>
        </a:p>
      </dgm:t>
    </dgm:pt>
    <dgm:pt modelId="{B4FC5C75-0BB3-412B-A6C0-776F6004BF73}" type="parTrans" cxnId="{4344F9BE-9A6A-459E-8DB4-740DD16824C1}">
      <dgm:prSet/>
      <dgm:spPr/>
      <dgm:t>
        <a:bodyPr/>
        <a:lstStyle/>
        <a:p>
          <a:endParaRPr lang="sl-SI" sz="1800"/>
        </a:p>
      </dgm:t>
    </dgm:pt>
    <dgm:pt modelId="{8E440E86-F31D-4F0A-A609-373B7F653B2C}" type="sibTrans" cxnId="{4344F9BE-9A6A-459E-8DB4-740DD16824C1}">
      <dgm:prSet/>
      <dgm:spPr/>
      <dgm:t>
        <a:bodyPr/>
        <a:lstStyle/>
        <a:p>
          <a:endParaRPr lang="sl-SI" sz="1800"/>
        </a:p>
      </dgm:t>
    </dgm:pt>
    <dgm:pt modelId="{9DB0BA54-1B6B-425D-83DB-5A1B890F4A1C}">
      <dgm:prSet custT="1"/>
      <dgm:spPr/>
      <dgm:t>
        <a:bodyPr/>
        <a:lstStyle/>
        <a:p>
          <a:endParaRPr lang="sl-SI"/>
        </a:p>
      </dgm:t>
    </dgm:pt>
    <dgm:pt modelId="{D17338A4-6864-491B-A71E-85AA3C2CB240}" type="parTrans" cxnId="{5F9FA659-F96D-467C-B255-616A9E2E67B2}">
      <dgm:prSet/>
      <dgm:spPr/>
      <dgm:t>
        <a:bodyPr/>
        <a:lstStyle/>
        <a:p>
          <a:endParaRPr lang="sl-SI" sz="1800"/>
        </a:p>
      </dgm:t>
    </dgm:pt>
    <dgm:pt modelId="{3C4FF3AD-904B-452C-B5A3-BA4E11DF0A25}" type="sibTrans" cxnId="{5F9FA659-F96D-467C-B255-616A9E2E67B2}">
      <dgm:prSet/>
      <dgm:spPr/>
      <dgm:t>
        <a:bodyPr/>
        <a:lstStyle/>
        <a:p>
          <a:endParaRPr lang="sl-SI" sz="1800"/>
        </a:p>
      </dgm:t>
    </dgm:pt>
    <dgm:pt modelId="{152CD147-4EF0-41BE-96D3-357D3A8A6F6C}">
      <dgm:prSet custT="1"/>
      <dgm:spPr/>
      <dgm:t>
        <a:bodyPr/>
        <a:lstStyle/>
        <a:p>
          <a:r>
            <a:rPr lang="sl-SI" altLang="sl-SI" sz="2000" smtClean="0">
              <a:solidFill>
                <a:srgbClr val="FF0000"/>
              </a:solidFill>
            </a:rPr>
            <a:t>Vpogled</a:t>
          </a:r>
          <a:r>
            <a:rPr lang="sl-SI" altLang="sl-SI" sz="2000" smtClean="0"/>
            <a:t> v eRecepte pacienta</a:t>
          </a:r>
          <a:endParaRPr lang="sl-SI" altLang="sl-SI" sz="2000" dirty="0" smtClean="0"/>
        </a:p>
      </dgm:t>
    </dgm:pt>
    <dgm:pt modelId="{E3ACCC02-D2B8-41BE-A584-29D9D5956F50}" type="parTrans" cxnId="{9AC18AED-AC28-4527-A4C0-BBED7606113E}">
      <dgm:prSet/>
      <dgm:spPr/>
      <dgm:t>
        <a:bodyPr/>
        <a:lstStyle/>
        <a:p>
          <a:endParaRPr lang="sl-SI" sz="1800"/>
        </a:p>
      </dgm:t>
    </dgm:pt>
    <dgm:pt modelId="{0D57233C-E800-4336-8B7E-674F55810A77}" type="sibTrans" cxnId="{9AC18AED-AC28-4527-A4C0-BBED7606113E}">
      <dgm:prSet/>
      <dgm:spPr/>
      <dgm:t>
        <a:bodyPr/>
        <a:lstStyle/>
        <a:p>
          <a:endParaRPr lang="sl-SI" sz="1800"/>
        </a:p>
      </dgm:t>
    </dgm:pt>
    <dgm:pt modelId="{57DF23A2-3565-4789-B990-30C1BAFDF689}">
      <dgm:prSet phldrT="[besedilo]" custT="1"/>
      <dgm:spPr/>
      <dgm:t>
        <a:bodyPr/>
        <a:lstStyle/>
        <a:p>
          <a:r>
            <a:rPr lang="sl-SI" altLang="sl-SI" sz="2000" dirty="0" smtClean="0"/>
            <a:t>Elektronsko podpisovanje „</a:t>
          </a:r>
          <a:r>
            <a:rPr lang="sl-SI" altLang="sl-SI" sz="2000" dirty="0" smtClean="0">
              <a:solidFill>
                <a:srgbClr val="FF0000"/>
              </a:solidFill>
            </a:rPr>
            <a:t>paketa</a:t>
          </a:r>
          <a:r>
            <a:rPr lang="sl-SI" altLang="sl-SI" sz="2000" dirty="0" smtClean="0"/>
            <a:t>“</a:t>
          </a:r>
          <a:endParaRPr lang="sl-SI" sz="2000" dirty="0"/>
        </a:p>
      </dgm:t>
    </dgm:pt>
    <dgm:pt modelId="{94C69655-249D-4FB7-BB09-95CBA325D1B9}" type="parTrans" cxnId="{33D06CF6-17F0-42F7-9B5C-05A7205EC032}">
      <dgm:prSet/>
      <dgm:spPr/>
      <dgm:t>
        <a:bodyPr/>
        <a:lstStyle/>
        <a:p>
          <a:endParaRPr lang="sl-SI"/>
        </a:p>
      </dgm:t>
    </dgm:pt>
    <dgm:pt modelId="{327348E9-351E-4F03-A7D7-4EBC2D6731ED}" type="sibTrans" cxnId="{33D06CF6-17F0-42F7-9B5C-05A7205EC032}">
      <dgm:prSet/>
      <dgm:spPr/>
      <dgm:t>
        <a:bodyPr/>
        <a:lstStyle/>
        <a:p>
          <a:endParaRPr lang="sl-SI"/>
        </a:p>
      </dgm:t>
    </dgm:pt>
    <dgm:pt modelId="{011F92E0-25F8-42E7-BB5A-8071F02D9AC6}" type="pres">
      <dgm:prSet presAssocID="{40C0D68C-EF62-4B00-90D6-336957E9572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BC528578-6824-4397-A089-AB98D3B7A591}" type="pres">
      <dgm:prSet presAssocID="{40C0D68C-EF62-4B00-90D6-336957E95723}" presName="wedge1" presStyleLbl="node1" presStyleIdx="0" presStyleCnt="7" custScaleX="116846" custScaleY="112084" custLinFactNeighborX="-2539" custLinFactNeighborY="4534"/>
      <dgm:spPr/>
      <dgm:t>
        <a:bodyPr/>
        <a:lstStyle/>
        <a:p>
          <a:endParaRPr lang="sl-SI"/>
        </a:p>
      </dgm:t>
    </dgm:pt>
    <dgm:pt modelId="{F42E6FD1-B15F-4DB9-8C86-D41BE339AB04}" type="pres">
      <dgm:prSet presAssocID="{40C0D68C-EF62-4B00-90D6-336957E95723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964B669-4E76-4E3C-86C0-5EA24DCCE275}" type="pres">
      <dgm:prSet presAssocID="{40C0D68C-EF62-4B00-90D6-336957E95723}" presName="wedge2" presStyleLbl="node1" presStyleIdx="1" presStyleCnt="7" custScaleX="116846" custScaleY="112084"/>
      <dgm:spPr/>
      <dgm:t>
        <a:bodyPr/>
        <a:lstStyle/>
        <a:p>
          <a:endParaRPr lang="sl-SI"/>
        </a:p>
      </dgm:t>
    </dgm:pt>
    <dgm:pt modelId="{2BD9A741-701C-442A-BEAF-572798E04876}" type="pres">
      <dgm:prSet presAssocID="{40C0D68C-EF62-4B00-90D6-336957E95723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215D982-7546-4DD2-BD65-F1281A38E11B}" type="pres">
      <dgm:prSet presAssocID="{40C0D68C-EF62-4B00-90D6-336957E95723}" presName="wedge3" presStyleLbl="node1" presStyleIdx="2" presStyleCnt="7" custScaleX="116846" custScaleY="112084"/>
      <dgm:spPr/>
      <dgm:t>
        <a:bodyPr/>
        <a:lstStyle/>
        <a:p>
          <a:endParaRPr lang="sl-SI"/>
        </a:p>
      </dgm:t>
    </dgm:pt>
    <dgm:pt modelId="{ECE725B7-7A56-4962-8AAF-8BDD16140F8A}" type="pres">
      <dgm:prSet presAssocID="{40C0D68C-EF62-4B00-90D6-336957E95723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EB329EA-EE5C-421D-883F-24470A31F727}" type="pres">
      <dgm:prSet presAssocID="{40C0D68C-EF62-4B00-90D6-336957E95723}" presName="wedge4" presStyleLbl="node1" presStyleIdx="3" presStyleCnt="7" custScaleX="116846" custScaleY="112084"/>
      <dgm:spPr/>
      <dgm:t>
        <a:bodyPr/>
        <a:lstStyle/>
        <a:p>
          <a:endParaRPr lang="sl-SI"/>
        </a:p>
      </dgm:t>
    </dgm:pt>
    <dgm:pt modelId="{B4F42AE8-2DE1-4794-A4FD-00FA6248DDE5}" type="pres">
      <dgm:prSet presAssocID="{40C0D68C-EF62-4B00-90D6-336957E95723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805634A-1CB9-4934-9549-F2C794A7C35D}" type="pres">
      <dgm:prSet presAssocID="{40C0D68C-EF62-4B00-90D6-336957E95723}" presName="wedge5" presStyleLbl="node1" presStyleIdx="4" presStyleCnt="7" custScaleX="116846" custScaleY="112084"/>
      <dgm:spPr/>
      <dgm:t>
        <a:bodyPr/>
        <a:lstStyle/>
        <a:p>
          <a:endParaRPr lang="sl-SI"/>
        </a:p>
      </dgm:t>
    </dgm:pt>
    <dgm:pt modelId="{283E9454-1B1B-44AB-87CE-D3343C16B772}" type="pres">
      <dgm:prSet presAssocID="{40C0D68C-EF62-4B00-90D6-336957E95723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318F3F6-9354-4C8E-AEBD-1DA2C694E70D}" type="pres">
      <dgm:prSet presAssocID="{40C0D68C-EF62-4B00-90D6-336957E95723}" presName="wedge6" presStyleLbl="node1" presStyleIdx="5" presStyleCnt="7" custScaleX="116846" custScaleY="112084"/>
      <dgm:spPr/>
      <dgm:t>
        <a:bodyPr/>
        <a:lstStyle/>
        <a:p>
          <a:endParaRPr lang="sl-SI"/>
        </a:p>
      </dgm:t>
    </dgm:pt>
    <dgm:pt modelId="{47F983F8-3C46-454A-93E3-0DFF50DEF29E}" type="pres">
      <dgm:prSet presAssocID="{40C0D68C-EF62-4B00-90D6-336957E95723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741BCEB-B1F1-4786-86E8-5155DBEBE173}" type="pres">
      <dgm:prSet presAssocID="{40C0D68C-EF62-4B00-90D6-336957E95723}" presName="wedge7" presStyleLbl="node1" presStyleIdx="6" presStyleCnt="7" custScaleX="116846" custScaleY="112084"/>
      <dgm:spPr/>
      <dgm:t>
        <a:bodyPr/>
        <a:lstStyle/>
        <a:p>
          <a:endParaRPr lang="sl-SI"/>
        </a:p>
      </dgm:t>
    </dgm:pt>
    <dgm:pt modelId="{CBF78D75-6B1E-475D-8ACD-3048191A514E}" type="pres">
      <dgm:prSet presAssocID="{40C0D68C-EF62-4B00-90D6-336957E95723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B9B83650-AE5B-4BDF-821A-A102DC3093C2}" type="presOf" srcId="{40C0D68C-EF62-4B00-90D6-336957E95723}" destId="{011F92E0-25F8-42E7-BB5A-8071F02D9AC6}" srcOrd="0" destOrd="0" presId="urn:microsoft.com/office/officeart/2005/8/layout/chart3"/>
    <dgm:cxn modelId="{00C5A695-66F4-4092-8F7B-574A024AA2C7}" type="presOf" srcId="{C10E3887-630D-40CD-8FDE-1C2160AB64B6}" destId="{B4F42AE8-2DE1-4794-A4FD-00FA6248DDE5}" srcOrd="1" destOrd="0" presId="urn:microsoft.com/office/officeart/2005/8/layout/chart3"/>
    <dgm:cxn modelId="{E492A9D2-768C-46CF-A3B4-2A9C84FA52B4}" srcId="{40C0D68C-EF62-4B00-90D6-336957E95723}" destId="{E08CD565-0E09-4E0C-825D-A1E9FB5DB087}" srcOrd="5" destOrd="0" parTransId="{B216522D-6D46-4FAC-BAA3-AC03EA49F810}" sibTransId="{74B737B1-6686-4332-895F-601551958B52}"/>
    <dgm:cxn modelId="{0C6D49A2-012C-4AF8-A512-54B76A1C535C}" type="presOf" srcId="{57DF23A2-3565-4789-B990-30C1BAFDF689}" destId="{C964B669-4E76-4E3C-86C0-5EA24DCCE275}" srcOrd="0" destOrd="0" presId="urn:microsoft.com/office/officeart/2005/8/layout/chart3"/>
    <dgm:cxn modelId="{16B89431-42C5-4D5E-AA75-BBB5DBE810D1}" type="presOf" srcId="{D74AA322-B60D-436C-8FBC-85BB32EA1DF9}" destId="{3741BCEB-B1F1-4786-86E8-5155DBEBE173}" srcOrd="0" destOrd="0" presId="urn:microsoft.com/office/officeart/2005/8/layout/chart3"/>
    <dgm:cxn modelId="{0AC6BE9B-7DF7-4A97-852B-CA21D0D52332}" type="presOf" srcId="{C10E3887-630D-40CD-8FDE-1C2160AB64B6}" destId="{1EB329EA-EE5C-421D-883F-24470A31F727}" srcOrd="0" destOrd="0" presId="urn:microsoft.com/office/officeart/2005/8/layout/chart3"/>
    <dgm:cxn modelId="{42D09204-08E2-4013-99C6-6315EA1E98E1}" type="presOf" srcId="{152CD147-4EF0-41BE-96D3-357D3A8A6F6C}" destId="{283E9454-1B1B-44AB-87CE-D3343C16B772}" srcOrd="1" destOrd="0" presId="urn:microsoft.com/office/officeart/2005/8/layout/chart3"/>
    <dgm:cxn modelId="{59BDDA96-0FBA-4797-9F12-B6A47E5E1283}" type="presOf" srcId="{E08CD565-0E09-4E0C-825D-A1E9FB5DB087}" destId="{47F983F8-3C46-454A-93E3-0DFF50DEF29E}" srcOrd="1" destOrd="0" presId="urn:microsoft.com/office/officeart/2005/8/layout/chart3"/>
    <dgm:cxn modelId="{9AC18AED-AC28-4527-A4C0-BBED7606113E}" srcId="{40C0D68C-EF62-4B00-90D6-336957E95723}" destId="{152CD147-4EF0-41BE-96D3-357D3A8A6F6C}" srcOrd="4" destOrd="0" parTransId="{E3ACCC02-D2B8-41BE-A584-29D9D5956F50}" sibTransId="{0D57233C-E800-4336-8B7E-674F55810A77}"/>
    <dgm:cxn modelId="{5F9FA659-F96D-467C-B255-616A9E2E67B2}" srcId="{40C0D68C-EF62-4B00-90D6-336957E95723}" destId="{9DB0BA54-1B6B-425D-83DB-5A1B890F4A1C}" srcOrd="7" destOrd="0" parTransId="{D17338A4-6864-491B-A71E-85AA3C2CB240}" sibTransId="{3C4FF3AD-904B-452C-B5A3-BA4E11DF0A25}"/>
    <dgm:cxn modelId="{D2CDB801-0F25-49A5-954D-02B6EA31540E}" type="presOf" srcId="{E08CD565-0E09-4E0C-825D-A1E9FB5DB087}" destId="{E318F3F6-9354-4C8E-AEBD-1DA2C694E70D}" srcOrd="0" destOrd="0" presId="urn:microsoft.com/office/officeart/2005/8/layout/chart3"/>
    <dgm:cxn modelId="{33D06CF6-17F0-42F7-9B5C-05A7205EC032}" srcId="{40C0D68C-EF62-4B00-90D6-336957E95723}" destId="{57DF23A2-3565-4789-B990-30C1BAFDF689}" srcOrd="1" destOrd="0" parTransId="{94C69655-249D-4FB7-BB09-95CBA325D1B9}" sibTransId="{327348E9-351E-4F03-A7D7-4EBC2D6731ED}"/>
    <dgm:cxn modelId="{A49222DA-4F74-43F2-9211-BEF74326A6C9}" type="presOf" srcId="{57DF23A2-3565-4789-B990-30C1BAFDF689}" destId="{2BD9A741-701C-442A-BEAF-572798E04876}" srcOrd="1" destOrd="0" presId="urn:microsoft.com/office/officeart/2005/8/layout/chart3"/>
    <dgm:cxn modelId="{51685278-FEC5-45A8-9A74-2036B206A1FE}" type="presOf" srcId="{76A44FB7-85BE-4605-9842-1A6F780018A0}" destId="{BC528578-6824-4397-A089-AB98D3B7A591}" srcOrd="0" destOrd="0" presId="urn:microsoft.com/office/officeart/2005/8/layout/chart3"/>
    <dgm:cxn modelId="{6E45C752-490C-400A-AA15-49F4F2DFEA56}" srcId="{40C0D68C-EF62-4B00-90D6-336957E95723}" destId="{C10E3887-630D-40CD-8FDE-1C2160AB64B6}" srcOrd="3" destOrd="0" parTransId="{E833AFEB-081A-4ED8-BDA6-E153D7ED679C}" sibTransId="{6017AE88-D451-4E04-B2F9-380353A82BF4}"/>
    <dgm:cxn modelId="{B058A3CD-9C32-4821-A4A8-E8E99BA23C3B}" type="presOf" srcId="{76A44FB7-85BE-4605-9842-1A6F780018A0}" destId="{F42E6FD1-B15F-4DB9-8C86-D41BE339AB04}" srcOrd="1" destOrd="0" presId="urn:microsoft.com/office/officeart/2005/8/layout/chart3"/>
    <dgm:cxn modelId="{EBEC1FA7-4C0C-44CB-9E3B-74FCD79F8563}" srcId="{40C0D68C-EF62-4B00-90D6-336957E95723}" destId="{76A44FB7-85BE-4605-9842-1A6F780018A0}" srcOrd="0" destOrd="0" parTransId="{9C2DF106-D81A-45FC-9FB1-A64499D072BA}" sibTransId="{9E9E87B9-3493-4FBA-8258-E816D125D1EB}"/>
    <dgm:cxn modelId="{4344F9BE-9A6A-459E-8DB4-740DD16824C1}" srcId="{40C0D68C-EF62-4B00-90D6-336957E95723}" destId="{D74AA322-B60D-436C-8FBC-85BB32EA1DF9}" srcOrd="6" destOrd="0" parTransId="{B4FC5C75-0BB3-412B-A6C0-776F6004BF73}" sibTransId="{8E440E86-F31D-4F0A-A609-373B7F653B2C}"/>
    <dgm:cxn modelId="{7E936D6D-FF42-4F83-A3EB-419C0D050385}" type="presOf" srcId="{D74AA322-B60D-436C-8FBC-85BB32EA1DF9}" destId="{CBF78D75-6B1E-475D-8ACD-3048191A514E}" srcOrd="1" destOrd="0" presId="urn:microsoft.com/office/officeart/2005/8/layout/chart3"/>
    <dgm:cxn modelId="{D6DB0846-9A59-45DC-8E07-F7EFD08404E2}" type="presOf" srcId="{152CD147-4EF0-41BE-96D3-357D3A8A6F6C}" destId="{3805634A-1CB9-4934-9549-F2C794A7C35D}" srcOrd="0" destOrd="0" presId="urn:microsoft.com/office/officeart/2005/8/layout/chart3"/>
    <dgm:cxn modelId="{87CA9A10-9499-40DC-9BA6-FCC0AB8AD5F6}" type="presOf" srcId="{EB7B944C-C4A8-44EB-B7E7-17E08CD84701}" destId="{ECE725B7-7A56-4962-8AAF-8BDD16140F8A}" srcOrd="1" destOrd="0" presId="urn:microsoft.com/office/officeart/2005/8/layout/chart3"/>
    <dgm:cxn modelId="{D04CFDB8-7362-442C-BA93-F70D00C5CD4B}" srcId="{40C0D68C-EF62-4B00-90D6-336957E95723}" destId="{EB7B944C-C4A8-44EB-B7E7-17E08CD84701}" srcOrd="2" destOrd="0" parTransId="{BAD850F2-5087-4CCE-8272-3B2609B132CE}" sibTransId="{BD0A9185-10AF-4296-9623-7425F713326A}"/>
    <dgm:cxn modelId="{9F0C94E2-E83D-4BB8-A16B-FAA6D324F5D6}" type="presOf" srcId="{EB7B944C-C4A8-44EB-B7E7-17E08CD84701}" destId="{4215D982-7546-4DD2-BD65-F1281A38E11B}" srcOrd="0" destOrd="0" presId="urn:microsoft.com/office/officeart/2005/8/layout/chart3"/>
    <dgm:cxn modelId="{E294E6EC-0245-440B-A996-3D51FF99F48A}" type="presParOf" srcId="{011F92E0-25F8-42E7-BB5A-8071F02D9AC6}" destId="{BC528578-6824-4397-A089-AB98D3B7A591}" srcOrd="0" destOrd="0" presId="urn:microsoft.com/office/officeart/2005/8/layout/chart3"/>
    <dgm:cxn modelId="{0A93FE10-E9BF-4480-AE3E-F952642D8C5E}" type="presParOf" srcId="{011F92E0-25F8-42E7-BB5A-8071F02D9AC6}" destId="{F42E6FD1-B15F-4DB9-8C86-D41BE339AB04}" srcOrd="1" destOrd="0" presId="urn:microsoft.com/office/officeart/2005/8/layout/chart3"/>
    <dgm:cxn modelId="{50301A82-9A7A-4786-A111-3DE0B07CC91C}" type="presParOf" srcId="{011F92E0-25F8-42E7-BB5A-8071F02D9AC6}" destId="{C964B669-4E76-4E3C-86C0-5EA24DCCE275}" srcOrd="2" destOrd="0" presId="urn:microsoft.com/office/officeart/2005/8/layout/chart3"/>
    <dgm:cxn modelId="{D7DE3027-7BCE-49CD-81C2-806B4CE1352C}" type="presParOf" srcId="{011F92E0-25F8-42E7-BB5A-8071F02D9AC6}" destId="{2BD9A741-701C-442A-BEAF-572798E04876}" srcOrd="3" destOrd="0" presId="urn:microsoft.com/office/officeart/2005/8/layout/chart3"/>
    <dgm:cxn modelId="{BC7DE0EB-82D9-40AB-AADC-8043949FAA8B}" type="presParOf" srcId="{011F92E0-25F8-42E7-BB5A-8071F02D9AC6}" destId="{4215D982-7546-4DD2-BD65-F1281A38E11B}" srcOrd="4" destOrd="0" presId="urn:microsoft.com/office/officeart/2005/8/layout/chart3"/>
    <dgm:cxn modelId="{EE1674A4-062C-413B-BB8F-DDF4F01E8450}" type="presParOf" srcId="{011F92E0-25F8-42E7-BB5A-8071F02D9AC6}" destId="{ECE725B7-7A56-4962-8AAF-8BDD16140F8A}" srcOrd="5" destOrd="0" presId="urn:microsoft.com/office/officeart/2005/8/layout/chart3"/>
    <dgm:cxn modelId="{C52D2E9C-0A5A-464F-B15F-82BE1A8F2534}" type="presParOf" srcId="{011F92E0-25F8-42E7-BB5A-8071F02D9AC6}" destId="{1EB329EA-EE5C-421D-883F-24470A31F727}" srcOrd="6" destOrd="0" presId="urn:microsoft.com/office/officeart/2005/8/layout/chart3"/>
    <dgm:cxn modelId="{BBECDC2A-B2F4-4846-86A9-3968D48A69AB}" type="presParOf" srcId="{011F92E0-25F8-42E7-BB5A-8071F02D9AC6}" destId="{B4F42AE8-2DE1-4794-A4FD-00FA6248DDE5}" srcOrd="7" destOrd="0" presId="urn:microsoft.com/office/officeart/2005/8/layout/chart3"/>
    <dgm:cxn modelId="{5994A48B-2E1D-4881-9B09-7A4199606777}" type="presParOf" srcId="{011F92E0-25F8-42E7-BB5A-8071F02D9AC6}" destId="{3805634A-1CB9-4934-9549-F2C794A7C35D}" srcOrd="8" destOrd="0" presId="urn:microsoft.com/office/officeart/2005/8/layout/chart3"/>
    <dgm:cxn modelId="{EF2CDEFC-B2D3-4E21-BCF8-A8F9ED6A2120}" type="presParOf" srcId="{011F92E0-25F8-42E7-BB5A-8071F02D9AC6}" destId="{283E9454-1B1B-44AB-87CE-D3343C16B772}" srcOrd="9" destOrd="0" presId="urn:microsoft.com/office/officeart/2005/8/layout/chart3"/>
    <dgm:cxn modelId="{3A885D43-8586-4398-ACFF-51B1CE3A34E1}" type="presParOf" srcId="{011F92E0-25F8-42E7-BB5A-8071F02D9AC6}" destId="{E318F3F6-9354-4C8E-AEBD-1DA2C694E70D}" srcOrd="10" destOrd="0" presId="urn:microsoft.com/office/officeart/2005/8/layout/chart3"/>
    <dgm:cxn modelId="{BB53D1A8-B934-4771-BA40-15E19204B539}" type="presParOf" srcId="{011F92E0-25F8-42E7-BB5A-8071F02D9AC6}" destId="{47F983F8-3C46-454A-93E3-0DFF50DEF29E}" srcOrd="11" destOrd="0" presId="urn:microsoft.com/office/officeart/2005/8/layout/chart3"/>
    <dgm:cxn modelId="{AB87F197-564F-46AD-9153-5D2B548B3E31}" type="presParOf" srcId="{011F92E0-25F8-42E7-BB5A-8071F02D9AC6}" destId="{3741BCEB-B1F1-4786-86E8-5155DBEBE173}" srcOrd="12" destOrd="0" presId="urn:microsoft.com/office/officeart/2005/8/layout/chart3"/>
    <dgm:cxn modelId="{76D17841-DE6B-42F0-B3B7-109A1BFAA7C4}" type="presParOf" srcId="{011F92E0-25F8-42E7-BB5A-8071F02D9AC6}" destId="{CBF78D75-6B1E-475D-8ACD-3048191A514E}" srcOrd="1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D6E2E9-803C-4656-86AC-4214214B7C88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FACC2B87-68BF-49B2-921C-25E99A5FBC5C}">
      <dgm:prSet phldrT="[besedilo]" custT="1"/>
      <dgm:spPr/>
      <dgm:t>
        <a:bodyPr/>
        <a:lstStyle/>
        <a:p>
          <a:r>
            <a:rPr lang="sl-SI" sz="3200" dirty="0" smtClean="0"/>
            <a:t>Varnost</a:t>
          </a:r>
          <a:endParaRPr lang="sl-SI" sz="3200" dirty="0"/>
        </a:p>
      </dgm:t>
    </dgm:pt>
    <dgm:pt modelId="{4A0F2583-1057-4E99-9C03-6F9C15DCD8AA}" type="parTrans" cxnId="{25891AB2-B100-47EE-A709-ED31873225A1}">
      <dgm:prSet/>
      <dgm:spPr/>
      <dgm:t>
        <a:bodyPr/>
        <a:lstStyle/>
        <a:p>
          <a:endParaRPr lang="sl-SI"/>
        </a:p>
      </dgm:t>
    </dgm:pt>
    <dgm:pt modelId="{D36FE1EF-FEBA-440D-8132-3DBDF611C116}" type="sibTrans" cxnId="{25891AB2-B100-47EE-A709-ED31873225A1}">
      <dgm:prSet/>
      <dgm:spPr/>
      <dgm:t>
        <a:bodyPr/>
        <a:lstStyle/>
        <a:p>
          <a:endParaRPr lang="sl-SI"/>
        </a:p>
      </dgm:t>
    </dgm:pt>
    <dgm:pt modelId="{1D49B33B-243D-4DB9-A50A-FDF87EA3C06E}">
      <dgm:prSet phldrT="[besedilo]" custT="1"/>
      <dgm:spPr/>
      <dgm:t>
        <a:bodyPr/>
        <a:lstStyle/>
        <a:p>
          <a:r>
            <a:rPr lang="sl-SI" sz="2400" b="1" dirty="0" smtClean="0"/>
            <a:t>Infrastrukture</a:t>
          </a:r>
          <a:endParaRPr lang="sl-SI" sz="2400" b="1" dirty="0"/>
        </a:p>
      </dgm:t>
    </dgm:pt>
    <dgm:pt modelId="{0F2842F6-B317-40BF-8A18-250EC8441BB2}" type="parTrans" cxnId="{0AF52988-1BE2-4587-A2A3-8A3D3E8196FA}">
      <dgm:prSet/>
      <dgm:spPr/>
      <dgm:t>
        <a:bodyPr/>
        <a:lstStyle/>
        <a:p>
          <a:endParaRPr lang="sl-SI"/>
        </a:p>
      </dgm:t>
    </dgm:pt>
    <dgm:pt modelId="{6B3854A0-23C5-4711-905D-7354B610462A}" type="sibTrans" cxnId="{0AF52988-1BE2-4587-A2A3-8A3D3E8196FA}">
      <dgm:prSet/>
      <dgm:spPr/>
      <dgm:t>
        <a:bodyPr/>
        <a:lstStyle/>
        <a:p>
          <a:endParaRPr lang="sl-SI"/>
        </a:p>
      </dgm:t>
    </dgm:pt>
    <dgm:pt modelId="{9615A149-418B-4B71-A7B1-BB622212EAB8}">
      <dgm:prSet phldrT="[besedilo]" custT="1"/>
      <dgm:spPr/>
      <dgm:t>
        <a:bodyPr lIns="72000" tIns="0" rIns="0" bIns="36000"/>
        <a:lstStyle/>
        <a:p>
          <a:r>
            <a:rPr lang="sl-SI" sz="2400" dirty="0" smtClean="0"/>
            <a:t>Učinkovitost in preglednost</a:t>
          </a:r>
          <a:endParaRPr lang="sl-SI" sz="2400" dirty="0"/>
        </a:p>
      </dgm:t>
    </dgm:pt>
    <dgm:pt modelId="{6B3BC065-BE93-4D44-A042-63C5CFD24023}" type="parTrans" cxnId="{30B95595-82EB-4DD0-B506-73D945E48371}">
      <dgm:prSet/>
      <dgm:spPr/>
      <dgm:t>
        <a:bodyPr/>
        <a:lstStyle/>
        <a:p>
          <a:endParaRPr lang="sl-SI"/>
        </a:p>
      </dgm:t>
    </dgm:pt>
    <dgm:pt modelId="{A194C3A1-BEF4-4711-977C-129A3268164C}" type="sibTrans" cxnId="{30B95595-82EB-4DD0-B506-73D945E48371}">
      <dgm:prSet/>
      <dgm:spPr/>
      <dgm:t>
        <a:bodyPr/>
        <a:lstStyle/>
        <a:p>
          <a:endParaRPr lang="sl-SI"/>
        </a:p>
      </dgm:t>
    </dgm:pt>
    <dgm:pt modelId="{9E5DF338-B129-40FA-937A-E2ADD8159764}">
      <dgm:prSet phldrT="[besedilo]" custT="1"/>
      <dgm:spPr/>
      <dgm:t>
        <a:bodyPr lIns="864000" tIns="0" rIns="72000" bIns="0"/>
        <a:lstStyle/>
        <a:p>
          <a:r>
            <a:rPr lang="sl-SI" sz="2000" dirty="0" smtClean="0"/>
            <a:t>stalna terapija </a:t>
          </a:r>
          <a:r>
            <a:rPr lang="sl-SI" sz="2000" dirty="0" smtClean="0">
              <a:sym typeface="Wingdings" pitchFamily="2" charset="2"/>
            </a:rPr>
            <a:t>hitrejši vnos podatkov</a:t>
          </a:r>
          <a:endParaRPr lang="sl-SI" sz="2000" dirty="0"/>
        </a:p>
      </dgm:t>
    </dgm:pt>
    <dgm:pt modelId="{4F837468-201C-4591-8DB2-E5CFCF690E1A}" type="parTrans" cxnId="{596D539E-0533-4C7F-B1A1-2C321B1ED79F}">
      <dgm:prSet/>
      <dgm:spPr/>
      <dgm:t>
        <a:bodyPr/>
        <a:lstStyle/>
        <a:p>
          <a:endParaRPr lang="sl-SI"/>
        </a:p>
      </dgm:t>
    </dgm:pt>
    <dgm:pt modelId="{AF6A6D4F-6EAB-483D-A742-D1BD529C3072}" type="sibTrans" cxnId="{596D539E-0533-4C7F-B1A1-2C321B1ED79F}">
      <dgm:prSet/>
      <dgm:spPr/>
      <dgm:t>
        <a:bodyPr/>
        <a:lstStyle/>
        <a:p>
          <a:endParaRPr lang="sl-SI"/>
        </a:p>
      </dgm:t>
    </dgm:pt>
    <dgm:pt modelId="{346734A6-39F5-46C0-9F06-8DD387EA85F6}">
      <dgm:prSet phldrT="[besedilo]" custT="1"/>
      <dgm:spPr/>
      <dgm:t>
        <a:bodyPr lIns="72000" tIns="360000" rIns="0" bIns="0"/>
        <a:lstStyle/>
        <a:p>
          <a:r>
            <a:rPr lang="sl-SI" sz="2400" dirty="0" smtClean="0"/>
            <a:t>Novi načini predpisovanja</a:t>
          </a:r>
          <a:endParaRPr lang="sl-SI" sz="2400" dirty="0"/>
        </a:p>
      </dgm:t>
    </dgm:pt>
    <dgm:pt modelId="{5D396FCC-4729-42D9-9906-769611CD600A}" type="parTrans" cxnId="{70B08978-0D22-404C-86F1-BDDBDA1E675A}">
      <dgm:prSet/>
      <dgm:spPr/>
      <dgm:t>
        <a:bodyPr/>
        <a:lstStyle/>
        <a:p>
          <a:endParaRPr lang="sl-SI"/>
        </a:p>
      </dgm:t>
    </dgm:pt>
    <dgm:pt modelId="{5AABBE96-AAB1-499D-AAC6-AB2DACDF22C3}" type="sibTrans" cxnId="{70B08978-0D22-404C-86F1-BDDBDA1E675A}">
      <dgm:prSet/>
      <dgm:spPr/>
      <dgm:t>
        <a:bodyPr/>
        <a:lstStyle/>
        <a:p>
          <a:endParaRPr lang="sl-SI"/>
        </a:p>
      </dgm:t>
    </dgm:pt>
    <dgm:pt modelId="{2647DE9A-B395-4E33-8528-5AF25B9181FA}">
      <dgm:prSet phldrT="[besedilo]" custT="1"/>
      <dgm:spPr/>
      <dgm:t>
        <a:bodyPr lIns="936000" tIns="0" rIns="36000" bIns="0"/>
        <a:lstStyle/>
        <a:p>
          <a:r>
            <a:rPr lang="sl-SI" sz="2000" dirty="0" smtClean="0"/>
            <a:t>tehnični predpogoji za </a:t>
          </a:r>
          <a:r>
            <a:rPr lang="sl-SI" sz="2000" b="1" dirty="0" smtClean="0"/>
            <a:t>INN predpisovanje</a:t>
          </a:r>
          <a:endParaRPr lang="sl-SI" sz="2000" b="1" dirty="0"/>
        </a:p>
      </dgm:t>
    </dgm:pt>
    <dgm:pt modelId="{5F48D762-1E98-4145-AAAC-0AAD6386DB5B}" type="parTrans" cxnId="{2F824792-6D5F-440A-A499-A047317D4092}">
      <dgm:prSet/>
      <dgm:spPr/>
      <dgm:t>
        <a:bodyPr/>
        <a:lstStyle/>
        <a:p>
          <a:endParaRPr lang="sl-SI"/>
        </a:p>
      </dgm:t>
    </dgm:pt>
    <dgm:pt modelId="{09FF6CB9-CDFC-46DA-86A7-660E5D86F64C}" type="sibTrans" cxnId="{2F824792-6D5F-440A-A499-A047317D4092}">
      <dgm:prSet/>
      <dgm:spPr/>
      <dgm:t>
        <a:bodyPr/>
        <a:lstStyle/>
        <a:p>
          <a:endParaRPr lang="sl-SI"/>
        </a:p>
      </dgm:t>
    </dgm:pt>
    <dgm:pt modelId="{09063BBE-EBAA-43BF-8B79-AE8444FFF631}">
      <dgm:prSet phldrT="[besedilo]" custT="1"/>
      <dgm:spPr/>
      <dgm:t>
        <a:bodyPr lIns="0" tIns="360000" rIns="72000"/>
        <a:lstStyle/>
        <a:p>
          <a:r>
            <a:rPr lang="sl-SI" sz="2400" dirty="0" smtClean="0"/>
            <a:t>Strokovnost pred birokracijo</a:t>
          </a:r>
          <a:endParaRPr lang="sl-SI" sz="2400" dirty="0"/>
        </a:p>
      </dgm:t>
    </dgm:pt>
    <dgm:pt modelId="{901FE935-60ED-4BDC-ADDF-4D550C25B980}" type="parTrans" cxnId="{4696335B-51F7-48CA-B6A1-234740769884}">
      <dgm:prSet/>
      <dgm:spPr/>
      <dgm:t>
        <a:bodyPr/>
        <a:lstStyle/>
        <a:p>
          <a:endParaRPr lang="sl-SI"/>
        </a:p>
      </dgm:t>
    </dgm:pt>
    <dgm:pt modelId="{4DD5C1ED-D7CE-47A9-B17C-9FDED72CE6D7}" type="sibTrans" cxnId="{4696335B-51F7-48CA-B6A1-234740769884}">
      <dgm:prSet/>
      <dgm:spPr/>
      <dgm:t>
        <a:bodyPr/>
        <a:lstStyle/>
        <a:p>
          <a:endParaRPr lang="sl-SI"/>
        </a:p>
      </dgm:t>
    </dgm:pt>
    <dgm:pt modelId="{21B12147-029C-485B-B72A-CFB3826E77D9}">
      <dgm:prSet phldrT="[besedilo]" custT="1"/>
      <dgm:spPr/>
      <dgm:t>
        <a:bodyPr lIns="0" tIns="0" rIns="396000"/>
        <a:lstStyle/>
        <a:p>
          <a:r>
            <a:rPr lang="sl-SI" sz="2400" b="1" dirty="0" smtClean="0"/>
            <a:t>zmanjšanje št. napak</a:t>
          </a:r>
          <a:endParaRPr lang="sl-SI" sz="2400" b="1" dirty="0"/>
        </a:p>
      </dgm:t>
    </dgm:pt>
    <dgm:pt modelId="{66573F80-30B3-471D-AD8D-D35FD1A965C9}" type="parTrans" cxnId="{49CCCA52-E037-47B0-B3B7-7628AA77A9E8}">
      <dgm:prSet/>
      <dgm:spPr/>
      <dgm:t>
        <a:bodyPr/>
        <a:lstStyle/>
        <a:p>
          <a:endParaRPr lang="sl-SI"/>
        </a:p>
      </dgm:t>
    </dgm:pt>
    <dgm:pt modelId="{E5090575-33C5-4868-9ABD-B0DB793121F0}" type="sibTrans" cxnId="{49CCCA52-E037-47B0-B3B7-7628AA77A9E8}">
      <dgm:prSet/>
      <dgm:spPr/>
      <dgm:t>
        <a:bodyPr/>
        <a:lstStyle/>
        <a:p>
          <a:endParaRPr lang="sl-SI"/>
        </a:p>
      </dgm:t>
    </dgm:pt>
    <dgm:pt modelId="{1F9922A9-CF0F-446E-A72D-311DB0631056}">
      <dgm:prSet phldrT="[besedilo]" custT="1"/>
      <dgm:spPr/>
      <dgm:t>
        <a:bodyPr/>
        <a:lstStyle/>
        <a:p>
          <a:r>
            <a:rPr lang="sl-SI" sz="2400" b="1" dirty="0" smtClean="0"/>
            <a:t>Pacienta</a:t>
          </a:r>
          <a:endParaRPr lang="sl-SI" sz="2400" b="1" dirty="0"/>
        </a:p>
      </dgm:t>
    </dgm:pt>
    <dgm:pt modelId="{B70A0450-08DE-4F96-B7BA-F26D75C4CD78}" type="parTrans" cxnId="{9F4C93EF-BB05-4720-AFF8-CC28353F29E0}">
      <dgm:prSet/>
      <dgm:spPr/>
      <dgm:t>
        <a:bodyPr/>
        <a:lstStyle/>
        <a:p>
          <a:endParaRPr lang="sl-SI"/>
        </a:p>
      </dgm:t>
    </dgm:pt>
    <dgm:pt modelId="{6DAF19D0-EB7B-4EC3-9E26-E67F579AFF50}" type="sibTrans" cxnId="{9F4C93EF-BB05-4720-AFF8-CC28353F29E0}">
      <dgm:prSet/>
      <dgm:spPr/>
      <dgm:t>
        <a:bodyPr/>
        <a:lstStyle/>
        <a:p>
          <a:endParaRPr lang="sl-SI"/>
        </a:p>
      </dgm:t>
    </dgm:pt>
    <dgm:pt modelId="{39082EDE-01B7-4820-A86A-B884D56AA6B7}">
      <dgm:prSet phldrT="[besedilo]" custT="1"/>
      <dgm:spPr/>
      <dgm:t>
        <a:bodyPr/>
        <a:lstStyle/>
        <a:p>
          <a:r>
            <a:rPr lang="sl-SI" sz="2000" dirty="0" err="1" smtClean="0"/>
            <a:t>zNET</a:t>
          </a:r>
          <a:r>
            <a:rPr lang="sl-SI" sz="2000" dirty="0" smtClean="0"/>
            <a:t> </a:t>
          </a:r>
          <a:endParaRPr lang="sl-SI" sz="2000" dirty="0"/>
        </a:p>
      </dgm:t>
    </dgm:pt>
    <dgm:pt modelId="{0BB7AA54-C532-4B61-8F26-16BEE6CED1DB}" type="parTrans" cxnId="{82180C3A-6854-4E9A-83CE-5E7FF475D40F}">
      <dgm:prSet/>
      <dgm:spPr/>
      <dgm:t>
        <a:bodyPr/>
        <a:lstStyle/>
        <a:p>
          <a:endParaRPr lang="sl-SI"/>
        </a:p>
      </dgm:t>
    </dgm:pt>
    <dgm:pt modelId="{7D36943E-B4C6-4F58-95C1-BEEA9359B1F6}" type="sibTrans" cxnId="{82180C3A-6854-4E9A-83CE-5E7FF475D40F}">
      <dgm:prSet/>
      <dgm:spPr/>
      <dgm:t>
        <a:bodyPr/>
        <a:lstStyle/>
        <a:p>
          <a:endParaRPr lang="sl-SI"/>
        </a:p>
      </dgm:t>
    </dgm:pt>
    <dgm:pt modelId="{F3E532F2-D8CB-4DA5-871F-F12AA6F45ABA}">
      <dgm:prSet phldrT="[besedilo]" custT="1"/>
      <dgm:spPr/>
      <dgm:t>
        <a:bodyPr/>
        <a:lstStyle/>
        <a:p>
          <a:r>
            <a:rPr lang="sl-SI" sz="2000" dirty="0" smtClean="0"/>
            <a:t>uporaba KDP</a:t>
          </a:r>
          <a:endParaRPr lang="sl-SI" sz="2000" dirty="0"/>
        </a:p>
      </dgm:t>
    </dgm:pt>
    <dgm:pt modelId="{634404D8-2796-4CC5-A462-1D2FF67DE57E}" type="parTrans" cxnId="{777338A0-01C2-496E-9F80-F83945EA11A1}">
      <dgm:prSet/>
      <dgm:spPr/>
      <dgm:t>
        <a:bodyPr/>
        <a:lstStyle/>
        <a:p>
          <a:endParaRPr lang="sl-SI"/>
        </a:p>
      </dgm:t>
    </dgm:pt>
    <dgm:pt modelId="{3BE1CC02-8C9D-44BC-9ED3-CCD27F01C26C}" type="sibTrans" cxnId="{777338A0-01C2-496E-9F80-F83945EA11A1}">
      <dgm:prSet/>
      <dgm:spPr/>
      <dgm:t>
        <a:bodyPr/>
        <a:lstStyle/>
        <a:p>
          <a:endParaRPr lang="sl-SI"/>
        </a:p>
      </dgm:t>
    </dgm:pt>
    <dgm:pt modelId="{6341E307-A4EC-4003-8F1D-ADA4DDB01244}">
      <dgm:prSet phldrT="[besedilo]" custT="1"/>
      <dgm:spPr/>
      <dgm:t>
        <a:bodyPr/>
        <a:lstStyle/>
        <a:p>
          <a:r>
            <a:rPr lang="sl-SI" sz="2000" dirty="0" err="1" smtClean="0"/>
            <a:t>avtentikacija</a:t>
          </a:r>
          <a:r>
            <a:rPr lang="sl-SI" sz="2000" dirty="0" smtClean="0"/>
            <a:t> preko VS</a:t>
          </a:r>
          <a:endParaRPr lang="sl-SI" sz="2000" dirty="0"/>
        </a:p>
      </dgm:t>
    </dgm:pt>
    <dgm:pt modelId="{0753FEF1-46FF-4C28-9951-9123A06131E1}" type="parTrans" cxnId="{A4C02A3F-BAFF-4172-931E-B38A7D299765}">
      <dgm:prSet/>
      <dgm:spPr/>
      <dgm:t>
        <a:bodyPr/>
        <a:lstStyle/>
        <a:p>
          <a:endParaRPr lang="sl-SI"/>
        </a:p>
      </dgm:t>
    </dgm:pt>
    <dgm:pt modelId="{71B2508D-0467-412F-82CB-D9944B0784B8}" type="sibTrans" cxnId="{A4C02A3F-BAFF-4172-931E-B38A7D299765}">
      <dgm:prSet/>
      <dgm:spPr/>
      <dgm:t>
        <a:bodyPr/>
        <a:lstStyle/>
        <a:p>
          <a:endParaRPr lang="sl-SI"/>
        </a:p>
      </dgm:t>
    </dgm:pt>
    <dgm:pt modelId="{5DDB9A44-09E3-449C-B5BE-F2DFF242746C}">
      <dgm:prSet phldrT="[besedilo]" custT="1"/>
      <dgm:spPr/>
      <dgm:t>
        <a:bodyPr/>
        <a:lstStyle/>
        <a:p>
          <a:r>
            <a:rPr lang="sl-SI" sz="2000" dirty="0" smtClean="0"/>
            <a:t>Interakcije</a:t>
          </a:r>
          <a:endParaRPr lang="sl-SI" sz="2000" dirty="0"/>
        </a:p>
      </dgm:t>
    </dgm:pt>
    <dgm:pt modelId="{8688F83D-9478-45E6-BE83-2AD14CACB86F}" type="parTrans" cxnId="{9A5D1A1A-50E3-40A3-82EF-D28ABE19DF2D}">
      <dgm:prSet/>
      <dgm:spPr/>
      <dgm:t>
        <a:bodyPr/>
        <a:lstStyle/>
        <a:p>
          <a:endParaRPr lang="sl-SI"/>
        </a:p>
      </dgm:t>
    </dgm:pt>
    <dgm:pt modelId="{D5325DEE-3EE3-44E2-B373-D5045AF59017}" type="sibTrans" cxnId="{9A5D1A1A-50E3-40A3-82EF-D28ABE19DF2D}">
      <dgm:prSet/>
      <dgm:spPr/>
      <dgm:t>
        <a:bodyPr/>
        <a:lstStyle/>
        <a:p>
          <a:endParaRPr lang="sl-SI"/>
        </a:p>
      </dgm:t>
    </dgm:pt>
    <dgm:pt modelId="{89DE37F4-61F3-4049-B028-A6C222F347AC}">
      <dgm:prSet phldrT="[besedilo]" custT="1"/>
      <dgm:spPr/>
      <dgm:t>
        <a:bodyPr/>
        <a:lstStyle/>
        <a:p>
          <a:r>
            <a:rPr lang="sl-SI" sz="2000" dirty="0" smtClean="0"/>
            <a:t>Dodatne kontrole</a:t>
          </a:r>
          <a:endParaRPr lang="sl-SI" sz="2000" dirty="0"/>
        </a:p>
      </dgm:t>
    </dgm:pt>
    <dgm:pt modelId="{DD9FB213-C3C4-44D1-9FDF-FF00099938C9}" type="parTrans" cxnId="{455B402F-2B58-49BC-91F9-6AB360720593}">
      <dgm:prSet/>
      <dgm:spPr/>
      <dgm:t>
        <a:bodyPr/>
        <a:lstStyle/>
        <a:p>
          <a:endParaRPr lang="sl-SI"/>
        </a:p>
      </dgm:t>
    </dgm:pt>
    <dgm:pt modelId="{52C66F33-CB3A-4D7D-A724-4F0B4EF045BA}" type="sibTrans" cxnId="{455B402F-2B58-49BC-91F9-6AB360720593}">
      <dgm:prSet/>
      <dgm:spPr/>
      <dgm:t>
        <a:bodyPr/>
        <a:lstStyle/>
        <a:p>
          <a:endParaRPr lang="sl-SI"/>
        </a:p>
      </dgm:t>
    </dgm:pt>
    <dgm:pt modelId="{DAF5156A-3630-4F50-B1C0-68CF288F16F4}">
      <dgm:prSet custT="1"/>
      <dgm:spPr/>
      <dgm:t>
        <a:bodyPr lIns="864000" tIns="0" rIns="72000" bIns="0"/>
        <a:lstStyle/>
        <a:p>
          <a:r>
            <a:rPr lang="sl-SI" sz="2000" dirty="0" smtClean="0"/>
            <a:t>vpogled v vsa predpisana in izdana zdravila</a:t>
          </a:r>
        </a:p>
      </dgm:t>
    </dgm:pt>
    <dgm:pt modelId="{705B3AD4-57DD-487E-AF66-F7FD005B29ED}" type="parTrans" cxnId="{11BC4A5E-2F8B-495F-B497-8ED59FD0CBD9}">
      <dgm:prSet/>
      <dgm:spPr/>
      <dgm:t>
        <a:bodyPr/>
        <a:lstStyle/>
        <a:p>
          <a:endParaRPr lang="sl-SI"/>
        </a:p>
      </dgm:t>
    </dgm:pt>
    <dgm:pt modelId="{9122846B-BC76-431F-B463-DD4B8B7AC133}" type="sibTrans" cxnId="{11BC4A5E-2F8B-495F-B497-8ED59FD0CBD9}">
      <dgm:prSet/>
      <dgm:spPr/>
      <dgm:t>
        <a:bodyPr/>
        <a:lstStyle/>
        <a:p>
          <a:endParaRPr lang="sl-SI"/>
        </a:p>
      </dgm:t>
    </dgm:pt>
    <dgm:pt modelId="{C69DCC02-A6B2-4D8D-ABDA-3EF643A017D6}">
      <dgm:prSet custT="1"/>
      <dgm:spPr/>
      <dgm:t>
        <a:bodyPr lIns="864000" tIns="0" rIns="72000" bIns="0"/>
        <a:lstStyle/>
        <a:p>
          <a:r>
            <a:rPr lang="sl-SI" sz="2000" dirty="0" smtClean="0"/>
            <a:t>predpis v odsotnosti pacienta</a:t>
          </a:r>
        </a:p>
      </dgm:t>
    </dgm:pt>
    <dgm:pt modelId="{ED914440-3CCE-4EA1-9749-11201A19517F}" type="parTrans" cxnId="{00504D3D-F687-48E7-8E46-5294F78A73C7}">
      <dgm:prSet/>
      <dgm:spPr/>
      <dgm:t>
        <a:bodyPr/>
        <a:lstStyle/>
        <a:p>
          <a:endParaRPr lang="sl-SI"/>
        </a:p>
      </dgm:t>
    </dgm:pt>
    <dgm:pt modelId="{BA514841-C638-4CB9-B14C-8C81C2B3AC54}" type="sibTrans" cxnId="{00504D3D-F687-48E7-8E46-5294F78A73C7}">
      <dgm:prSet/>
      <dgm:spPr/>
      <dgm:t>
        <a:bodyPr/>
        <a:lstStyle/>
        <a:p>
          <a:endParaRPr lang="sl-SI"/>
        </a:p>
      </dgm:t>
    </dgm:pt>
    <dgm:pt modelId="{DBDD358F-10A4-4D67-9560-74F91705D4FE}">
      <dgm:prSet custT="1"/>
      <dgm:spPr/>
      <dgm:t>
        <a:bodyPr lIns="864000" tIns="0" rIns="72000" bIns="0"/>
        <a:lstStyle/>
        <a:p>
          <a:r>
            <a:rPr lang="sl-SI" sz="2000" dirty="0" smtClean="0"/>
            <a:t>zmanjšanje administrativnih stroškov</a:t>
          </a:r>
        </a:p>
      </dgm:t>
    </dgm:pt>
    <dgm:pt modelId="{F51D929C-7FD0-4935-94CC-AF308B6E9073}" type="parTrans" cxnId="{62ADDF1B-01F2-4882-8761-9658B2222F16}">
      <dgm:prSet/>
      <dgm:spPr/>
      <dgm:t>
        <a:bodyPr/>
        <a:lstStyle/>
        <a:p>
          <a:endParaRPr lang="sl-SI"/>
        </a:p>
      </dgm:t>
    </dgm:pt>
    <dgm:pt modelId="{99FFFBE1-FFD3-4947-AA8F-25F611CAA84C}" type="sibTrans" cxnId="{62ADDF1B-01F2-4882-8761-9658B2222F16}">
      <dgm:prSet/>
      <dgm:spPr/>
      <dgm:t>
        <a:bodyPr/>
        <a:lstStyle/>
        <a:p>
          <a:endParaRPr lang="sl-SI"/>
        </a:p>
      </dgm:t>
    </dgm:pt>
    <dgm:pt modelId="{96C74F24-2412-4ADD-B296-84C2C51EFE36}">
      <dgm:prSet custT="1"/>
      <dgm:spPr/>
      <dgm:t>
        <a:bodyPr lIns="0" tIns="0" rIns="396000"/>
        <a:lstStyle/>
        <a:p>
          <a:r>
            <a:rPr lang="sl-SI" sz="2000" b="1" dirty="0" smtClean="0"/>
            <a:t>podatki v e-obliki primerni za analize</a:t>
          </a:r>
        </a:p>
      </dgm:t>
    </dgm:pt>
    <dgm:pt modelId="{FED3B405-BA4A-4835-A175-5F42D0CC3941}" type="parTrans" cxnId="{26E143DC-A7C3-4707-AC8E-50AA59AF4DA4}">
      <dgm:prSet/>
      <dgm:spPr/>
      <dgm:t>
        <a:bodyPr/>
        <a:lstStyle/>
        <a:p>
          <a:endParaRPr lang="sl-SI"/>
        </a:p>
      </dgm:t>
    </dgm:pt>
    <dgm:pt modelId="{66FAD7E4-B4A2-4CCC-9390-FC5F774E800D}" type="sibTrans" cxnId="{26E143DC-A7C3-4707-AC8E-50AA59AF4DA4}">
      <dgm:prSet/>
      <dgm:spPr/>
      <dgm:t>
        <a:bodyPr/>
        <a:lstStyle/>
        <a:p>
          <a:endParaRPr lang="sl-SI"/>
        </a:p>
      </dgm:t>
    </dgm:pt>
    <dgm:pt modelId="{B1177471-24FA-48DA-AA3C-D62FA1CE37BF}">
      <dgm:prSet phldrT="[besedilo]"/>
      <dgm:spPr/>
      <dgm:t>
        <a:bodyPr lIns="0" tIns="0" rIns="396000"/>
        <a:lstStyle/>
        <a:p>
          <a:r>
            <a:rPr lang="sl-SI" sz="1800" dirty="0" smtClean="0"/>
            <a:t>enotni servis za interakcije</a:t>
          </a:r>
          <a:endParaRPr lang="sl-SI" sz="1800" dirty="0"/>
        </a:p>
      </dgm:t>
    </dgm:pt>
    <dgm:pt modelId="{CD29B320-B063-4FC2-80B9-6D93C98D8541}" type="parTrans" cxnId="{97757970-E4CB-4CAA-A3F1-97DF95D7E3A2}">
      <dgm:prSet/>
      <dgm:spPr/>
      <dgm:t>
        <a:bodyPr/>
        <a:lstStyle/>
        <a:p>
          <a:endParaRPr lang="sl-SI"/>
        </a:p>
      </dgm:t>
    </dgm:pt>
    <dgm:pt modelId="{6CF8D02F-142B-4F8D-98B9-1936DFF6D9D6}" type="sibTrans" cxnId="{97757970-E4CB-4CAA-A3F1-97DF95D7E3A2}">
      <dgm:prSet/>
      <dgm:spPr/>
      <dgm:t>
        <a:bodyPr/>
        <a:lstStyle/>
        <a:p>
          <a:endParaRPr lang="sl-SI"/>
        </a:p>
      </dgm:t>
    </dgm:pt>
    <dgm:pt modelId="{E606EE94-D4C3-4E06-90EE-1E4F158ECCB9}">
      <dgm:prSet custT="1"/>
      <dgm:spPr/>
      <dgm:t>
        <a:bodyPr lIns="936000" tIns="0" rIns="36000" bIns="0"/>
        <a:lstStyle/>
        <a:p>
          <a:r>
            <a:rPr lang="sl-SI" sz="2000" dirty="0" smtClean="0"/>
            <a:t>strukturiran vnos podatkov</a:t>
          </a:r>
        </a:p>
      </dgm:t>
    </dgm:pt>
    <dgm:pt modelId="{757F3ABD-9C9B-4E7B-AAB8-A920897341E6}" type="parTrans" cxnId="{AAE637C3-5400-4499-AE80-B3E0279A3C54}">
      <dgm:prSet/>
      <dgm:spPr/>
      <dgm:t>
        <a:bodyPr/>
        <a:lstStyle/>
        <a:p>
          <a:endParaRPr lang="sl-SI"/>
        </a:p>
      </dgm:t>
    </dgm:pt>
    <dgm:pt modelId="{9A8F83A2-DD8A-4C8D-8B8A-E4A2F7295BFB}" type="sibTrans" cxnId="{AAE637C3-5400-4499-AE80-B3E0279A3C54}">
      <dgm:prSet/>
      <dgm:spPr/>
      <dgm:t>
        <a:bodyPr/>
        <a:lstStyle/>
        <a:p>
          <a:endParaRPr lang="sl-SI"/>
        </a:p>
      </dgm:t>
    </dgm:pt>
    <dgm:pt modelId="{DF1BD0ED-D2EE-4381-8102-357380E59EC5}">
      <dgm:prSet custT="1"/>
      <dgm:spPr/>
      <dgm:t>
        <a:bodyPr lIns="936000" tIns="0" rIns="36000" bIns="0"/>
        <a:lstStyle/>
        <a:p>
          <a:r>
            <a:rPr lang="sl-SI" sz="2000" dirty="0" smtClean="0"/>
            <a:t>predpogoji za </a:t>
          </a:r>
          <a:r>
            <a:rPr lang="sl-SI" sz="2000" b="1" dirty="0" smtClean="0"/>
            <a:t>standardizirane magistralne pripravke</a:t>
          </a:r>
          <a:endParaRPr lang="sl-SI" sz="2000" b="1" dirty="0"/>
        </a:p>
      </dgm:t>
    </dgm:pt>
    <dgm:pt modelId="{F493CEF5-7B47-42DA-89A6-0DCC5DB9695F}" type="parTrans" cxnId="{22F2F653-189F-4EDF-9BDC-771E9A78D134}">
      <dgm:prSet/>
      <dgm:spPr/>
      <dgm:t>
        <a:bodyPr/>
        <a:lstStyle/>
        <a:p>
          <a:endParaRPr lang="sl-SI"/>
        </a:p>
      </dgm:t>
    </dgm:pt>
    <dgm:pt modelId="{969FD40B-006F-4DE9-9CF2-A3AF7CD07BD7}" type="sibTrans" cxnId="{22F2F653-189F-4EDF-9BDC-771E9A78D134}">
      <dgm:prSet/>
      <dgm:spPr/>
      <dgm:t>
        <a:bodyPr/>
        <a:lstStyle/>
        <a:p>
          <a:endParaRPr lang="sl-SI"/>
        </a:p>
      </dgm:t>
    </dgm:pt>
    <dgm:pt modelId="{39A4501C-462A-46AF-BB08-86B3B96BA90C}">
      <dgm:prSet phldrT="[besedilo]"/>
      <dgm:spPr/>
      <dgm:t>
        <a:bodyPr lIns="0" tIns="0" rIns="396000"/>
        <a:lstStyle/>
        <a:p>
          <a:r>
            <a:rPr lang="sl-SI" sz="1800" dirty="0" smtClean="0"/>
            <a:t>dodatne kontrole in opozorila</a:t>
          </a:r>
          <a:endParaRPr lang="sl-SI" sz="1800" dirty="0"/>
        </a:p>
      </dgm:t>
    </dgm:pt>
    <dgm:pt modelId="{767AA34C-580E-48CA-913B-0CF6030DDC0C}" type="parTrans" cxnId="{AA01970F-3577-40FC-A094-FD46867C0825}">
      <dgm:prSet/>
      <dgm:spPr/>
      <dgm:t>
        <a:bodyPr/>
        <a:lstStyle/>
        <a:p>
          <a:endParaRPr lang="sl-SI"/>
        </a:p>
      </dgm:t>
    </dgm:pt>
    <dgm:pt modelId="{5A9B34DD-76AC-48D9-8FF0-7FA6B2C583ED}" type="sibTrans" cxnId="{AA01970F-3577-40FC-A094-FD46867C0825}">
      <dgm:prSet/>
      <dgm:spPr/>
      <dgm:t>
        <a:bodyPr/>
        <a:lstStyle/>
        <a:p>
          <a:endParaRPr lang="sl-SI"/>
        </a:p>
      </dgm:t>
    </dgm:pt>
    <dgm:pt modelId="{4CA92804-F869-4E56-98DD-0A80FF60F204}" type="pres">
      <dgm:prSet presAssocID="{1BD6E2E9-803C-4656-86AC-4214214B7C88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D355C61A-468D-49DF-96DD-63C7A9105BD1}" type="pres">
      <dgm:prSet presAssocID="{1BD6E2E9-803C-4656-86AC-4214214B7C88}" presName="children" presStyleCnt="0"/>
      <dgm:spPr/>
    </dgm:pt>
    <dgm:pt modelId="{53067613-25D3-4131-A216-434A5D8E0E6F}" type="pres">
      <dgm:prSet presAssocID="{1BD6E2E9-803C-4656-86AC-4214214B7C88}" presName="child1group" presStyleCnt="0"/>
      <dgm:spPr/>
    </dgm:pt>
    <dgm:pt modelId="{A1506195-9AC0-4FE8-BEA8-DFB966208FFC}" type="pres">
      <dgm:prSet presAssocID="{1BD6E2E9-803C-4656-86AC-4214214B7C88}" presName="child1" presStyleLbl="bgAcc1" presStyleIdx="0" presStyleCnt="4" custScaleX="261554" custScaleY="160400" custLinFactNeighborX="-34242" custLinFactNeighborY="22820"/>
      <dgm:spPr/>
      <dgm:t>
        <a:bodyPr/>
        <a:lstStyle/>
        <a:p>
          <a:endParaRPr lang="sl-SI"/>
        </a:p>
      </dgm:t>
    </dgm:pt>
    <dgm:pt modelId="{A535CC76-59F7-412A-B598-FB1DF2E9E576}" type="pres">
      <dgm:prSet presAssocID="{1BD6E2E9-803C-4656-86AC-4214214B7C88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CB5721A-1937-434B-A7F4-82D234EA761A}" type="pres">
      <dgm:prSet presAssocID="{1BD6E2E9-803C-4656-86AC-4214214B7C88}" presName="child2group" presStyleCnt="0"/>
      <dgm:spPr/>
    </dgm:pt>
    <dgm:pt modelId="{EFF00283-6F63-4EBB-9933-A3175F6A6912}" type="pres">
      <dgm:prSet presAssocID="{1BD6E2E9-803C-4656-86AC-4214214B7C88}" presName="child2" presStyleLbl="bgAcc1" presStyleIdx="1" presStyleCnt="4" custScaleX="229721" custScaleY="152938" custLinFactNeighborX="38452" custLinFactNeighborY="27234"/>
      <dgm:spPr/>
      <dgm:t>
        <a:bodyPr/>
        <a:lstStyle/>
        <a:p>
          <a:endParaRPr lang="sl-SI"/>
        </a:p>
      </dgm:t>
    </dgm:pt>
    <dgm:pt modelId="{08DA2814-EBE3-48C5-8082-5CDF74DD6DE3}" type="pres">
      <dgm:prSet presAssocID="{1BD6E2E9-803C-4656-86AC-4214214B7C88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7A9C07D-1B26-460D-AFAB-FF2A4A3DB1F4}" type="pres">
      <dgm:prSet presAssocID="{1BD6E2E9-803C-4656-86AC-4214214B7C88}" presName="child3group" presStyleCnt="0"/>
      <dgm:spPr/>
    </dgm:pt>
    <dgm:pt modelId="{F055472D-802B-4C31-B082-72AA2BD54CE3}" type="pres">
      <dgm:prSet presAssocID="{1BD6E2E9-803C-4656-86AC-4214214B7C88}" presName="child3" presStyleLbl="bgAcc1" presStyleIdx="2" presStyleCnt="4" custScaleX="239356" custScaleY="150986" custLinFactNeighborX="39384" custLinFactNeighborY="-29809"/>
      <dgm:spPr/>
      <dgm:t>
        <a:bodyPr/>
        <a:lstStyle/>
        <a:p>
          <a:endParaRPr lang="sl-SI"/>
        </a:p>
      </dgm:t>
    </dgm:pt>
    <dgm:pt modelId="{8DDBB679-F250-4BB1-AEF7-B3413052F4DA}" type="pres">
      <dgm:prSet presAssocID="{1BD6E2E9-803C-4656-86AC-4214214B7C88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9193B8E-A1AB-4B8B-8CC4-7E3CCAA71119}" type="pres">
      <dgm:prSet presAssocID="{1BD6E2E9-803C-4656-86AC-4214214B7C88}" presName="child4group" presStyleCnt="0"/>
      <dgm:spPr/>
    </dgm:pt>
    <dgm:pt modelId="{411A13CD-FCB5-4250-87CE-6EA57B540E17}" type="pres">
      <dgm:prSet presAssocID="{1BD6E2E9-803C-4656-86AC-4214214B7C88}" presName="child4" presStyleLbl="bgAcc1" presStyleIdx="3" presStyleCnt="4" custScaleX="245319" custScaleY="150986" custLinFactNeighborX="-43926" custLinFactNeighborY="-29270"/>
      <dgm:spPr/>
      <dgm:t>
        <a:bodyPr/>
        <a:lstStyle/>
        <a:p>
          <a:endParaRPr lang="sl-SI"/>
        </a:p>
      </dgm:t>
    </dgm:pt>
    <dgm:pt modelId="{928AACDC-626D-49BB-A53E-19E161C22948}" type="pres">
      <dgm:prSet presAssocID="{1BD6E2E9-803C-4656-86AC-4214214B7C88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389D298-B608-442A-AD12-F05D958406A3}" type="pres">
      <dgm:prSet presAssocID="{1BD6E2E9-803C-4656-86AC-4214214B7C88}" presName="childPlaceholder" presStyleCnt="0"/>
      <dgm:spPr/>
    </dgm:pt>
    <dgm:pt modelId="{7EE9625E-CB1C-4E47-85DA-125A3FF2E23B}" type="pres">
      <dgm:prSet presAssocID="{1BD6E2E9-803C-4656-86AC-4214214B7C88}" presName="circle" presStyleCnt="0"/>
      <dgm:spPr/>
    </dgm:pt>
    <dgm:pt modelId="{EBB8F5F9-79FD-4AAE-9B64-1229579C4827}" type="pres">
      <dgm:prSet presAssocID="{1BD6E2E9-803C-4656-86AC-4214214B7C88}" presName="quadrant1" presStyleLbl="node1" presStyleIdx="0" presStyleCnt="4" custScaleX="140466" custScaleY="125430" custLinFactNeighborX="-24260" custLinFactNeighborY="-9497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D796694-8828-4A33-850B-91E5956C4175}" type="pres">
      <dgm:prSet presAssocID="{1BD6E2E9-803C-4656-86AC-4214214B7C88}" presName="quadrant2" presStyleLbl="node1" presStyleIdx="1" presStyleCnt="4" custScaleX="140466" custScaleY="125430" custLinFactNeighborX="11455" custLinFactNeighborY="-9585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F342477-7C21-42DE-8BBD-3F31FE018146}" type="pres">
      <dgm:prSet presAssocID="{1BD6E2E9-803C-4656-86AC-4214214B7C88}" presName="quadrant3" presStyleLbl="node1" presStyleIdx="2" presStyleCnt="4" custScaleX="140466" custScaleY="125430" custLinFactNeighborX="11440" custLinFactNeighborY="11086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E1C1E57-9870-42B0-A687-753A4949FFF6}" type="pres">
      <dgm:prSet presAssocID="{1BD6E2E9-803C-4656-86AC-4214214B7C88}" presName="quadrant4" presStyleLbl="node1" presStyleIdx="3" presStyleCnt="4" custScaleX="140466" custScaleY="125430" custLinFactNeighborX="-24397" custLinFactNeighborY="11086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890DD70-F094-492F-A244-2EAA10ACDA97}" type="pres">
      <dgm:prSet presAssocID="{1BD6E2E9-803C-4656-86AC-4214214B7C88}" presName="quadrantPlaceholder" presStyleCnt="0"/>
      <dgm:spPr/>
    </dgm:pt>
    <dgm:pt modelId="{EFF452B5-91EA-4ADA-9EF2-61CE62E4D23C}" type="pres">
      <dgm:prSet presAssocID="{1BD6E2E9-803C-4656-86AC-4214214B7C88}" presName="center1" presStyleLbl="fgShp" presStyleIdx="0" presStyleCnt="2" custLinFactNeighborX="-21204"/>
      <dgm:spPr/>
    </dgm:pt>
    <dgm:pt modelId="{A39D9E0A-B0D7-4535-A478-FA6D4CEC8AE8}" type="pres">
      <dgm:prSet presAssocID="{1BD6E2E9-803C-4656-86AC-4214214B7C88}" presName="center2" presStyleLbl="fgShp" presStyleIdx="1" presStyleCnt="2" custLinFactNeighborX="-21204"/>
      <dgm:spPr/>
    </dgm:pt>
  </dgm:ptLst>
  <dgm:cxnLst>
    <dgm:cxn modelId="{28EA23E0-3D66-481C-A823-9790F0B02FA9}" type="presOf" srcId="{6341E307-A4EC-4003-8F1D-ADA4DDB01244}" destId="{A535CC76-59F7-412A-B598-FB1DF2E9E576}" srcOrd="1" destOrd="3" presId="urn:microsoft.com/office/officeart/2005/8/layout/cycle4"/>
    <dgm:cxn modelId="{30D6486D-1502-4F00-95EB-503A05D75ECF}" type="presOf" srcId="{B1177471-24FA-48DA-AA3C-D62FA1CE37BF}" destId="{928AACDC-626D-49BB-A53E-19E161C22948}" srcOrd="1" destOrd="1" presId="urn:microsoft.com/office/officeart/2005/8/layout/cycle4"/>
    <dgm:cxn modelId="{0001285C-4D31-4719-B668-1496B6344C2B}" type="presOf" srcId="{39082EDE-01B7-4820-A86A-B884D56AA6B7}" destId="{A1506195-9AC0-4FE8-BEA8-DFB966208FFC}" srcOrd="0" destOrd="1" presId="urn:microsoft.com/office/officeart/2005/8/layout/cycle4"/>
    <dgm:cxn modelId="{D0937225-CB92-46DE-81EB-3F77E27EEF0A}" type="presOf" srcId="{9615A149-418B-4B71-A7B1-BB622212EAB8}" destId="{ED796694-8828-4A33-850B-91E5956C4175}" srcOrd="0" destOrd="0" presId="urn:microsoft.com/office/officeart/2005/8/layout/cycle4"/>
    <dgm:cxn modelId="{FF68DC8D-03D6-4984-89C0-F1A080F5080A}" type="presOf" srcId="{5DDB9A44-09E3-449C-B5BE-F2DFF242746C}" destId="{A1506195-9AC0-4FE8-BEA8-DFB966208FFC}" srcOrd="0" destOrd="5" presId="urn:microsoft.com/office/officeart/2005/8/layout/cycle4"/>
    <dgm:cxn modelId="{AAE637C3-5400-4499-AE80-B3E0279A3C54}" srcId="{346734A6-39F5-46C0-9F06-8DD387EA85F6}" destId="{E606EE94-D4C3-4E06-90EE-1E4F158ECCB9}" srcOrd="1" destOrd="0" parTransId="{757F3ABD-9C9B-4E7B-AAB8-A920897341E6}" sibTransId="{9A8F83A2-DD8A-4C8D-8B8A-E4A2F7295BFB}"/>
    <dgm:cxn modelId="{43347593-4778-4C74-B807-021CD8C352B8}" type="presOf" srcId="{39082EDE-01B7-4820-A86A-B884D56AA6B7}" destId="{A535CC76-59F7-412A-B598-FB1DF2E9E576}" srcOrd="1" destOrd="1" presId="urn:microsoft.com/office/officeart/2005/8/layout/cycle4"/>
    <dgm:cxn modelId="{DEF5C02D-EF72-41AC-BE33-DDC8E0ED398E}" type="presOf" srcId="{39A4501C-462A-46AF-BB08-86B3B96BA90C}" destId="{928AACDC-626D-49BB-A53E-19E161C22948}" srcOrd="1" destOrd="2" presId="urn:microsoft.com/office/officeart/2005/8/layout/cycle4"/>
    <dgm:cxn modelId="{B1703DD5-C49E-489A-9B01-0544444B565A}" type="presOf" srcId="{B1177471-24FA-48DA-AA3C-D62FA1CE37BF}" destId="{411A13CD-FCB5-4250-87CE-6EA57B540E17}" srcOrd="0" destOrd="1" presId="urn:microsoft.com/office/officeart/2005/8/layout/cycle4"/>
    <dgm:cxn modelId="{F8144C43-13EF-47A1-810A-CBC7A0926F5E}" type="presOf" srcId="{6341E307-A4EC-4003-8F1D-ADA4DDB01244}" destId="{A1506195-9AC0-4FE8-BEA8-DFB966208FFC}" srcOrd="0" destOrd="3" presId="urn:microsoft.com/office/officeart/2005/8/layout/cycle4"/>
    <dgm:cxn modelId="{62ADDF1B-01F2-4882-8761-9658B2222F16}" srcId="{9615A149-418B-4B71-A7B1-BB622212EAB8}" destId="{DBDD358F-10A4-4D67-9560-74F91705D4FE}" srcOrd="3" destOrd="0" parTransId="{F51D929C-7FD0-4935-94CC-AF308B6E9073}" sibTransId="{99FFFBE1-FFD3-4947-AA8F-25F611CAA84C}"/>
    <dgm:cxn modelId="{455B402F-2B58-49BC-91F9-6AB360720593}" srcId="{1F9922A9-CF0F-446E-A72D-311DB0631056}" destId="{89DE37F4-61F3-4049-B028-A6C222F347AC}" srcOrd="1" destOrd="0" parTransId="{DD9FB213-C3C4-44D1-9FDF-FF00099938C9}" sibTransId="{52C66F33-CB3A-4D7D-A724-4F0B4EF045BA}"/>
    <dgm:cxn modelId="{5A3633CA-4118-471E-BCE8-485BACFFE8CA}" type="presOf" srcId="{E606EE94-D4C3-4E06-90EE-1E4F158ECCB9}" destId="{F055472D-802B-4C31-B082-72AA2BD54CE3}" srcOrd="0" destOrd="1" presId="urn:microsoft.com/office/officeart/2005/8/layout/cycle4"/>
    <dgm:cxn modelId="{485D2631-9FFF-4036-9A3F-6EC962B45057}" type="presOf" srcId="{1F9922A9-CF0F-446E-A72D-311DB0631056}" destId="{A535CC76-59F7-412A-B598-FB1DF2E9E576}" srcOrd="1" destOrd="4" presId="urn:microsoft.com/office/officeart/2005/8/layout/cycle4"/>
    <dgm:cxn modelId="{23441B7B-59D8-4291-8012-8075CEE22307}" type="presOf" srcId="{FACC2B87-68BF-49B2-921C-25E99A5FBC5C}" destId="{EBB8F5F9-79FD-4AAE-9B64-1229579C4827}" srcOrd="0" destOrd="0" presId="urn:microsoft.com/office/officeart/2005/8/layout/cycle4"/>
    <dgm:cxn modelId="{380EBF95-899F-4D5D-87B1-C546D3963E94}" type="presOf" srcId="{1BD6E2E9-803C-4656-86AC-4214214B7C88}" destId="{4CA92804-F869-4E56-98DD-0A80FF60F204}" srcOrd="0" destOrd="0" presId="urn:microsoft.com/office/officeart/2005/8/layout/cycle4"/>
    <dgm:cxn modelId="{49CCCA52-E037-47B0-B3B7-7628AA77A9E8}" srcId="{09063BBE-EBAA-43BF-8B79-AE8444FFF631}" destId="{21B12147-029C-485B-B72A-CFB3826E77D9}" srcOrd="0" destOrd="0" parTransId="{66573F80-30B3-471D-AD8D-D35FD1A965C9}" sibTransId="{E5090575-33C5-4868-9ABD-B0DB793121F0}"/>
    <dgm:cxn modelId="{CB65E269-DBDE-4EA9-8C95-06482343AABC}" type="presOf" srcId="{F3E532F2-D8CB-4DA5-871F-F12AA6F45ABA}" destId="{A535CC76-59F7-412A-B598-FB1DF2E9E576}" srcOrd="1" destOrd="2" presId="urn:microsoft.com/office/officeart/2005/8/layout/cycle4"/>
    <dgm:cxn modelId="{B046C10B-3922-4489-B612-0F5A18343631}" type="presOf" srcId="{39A4501C-462A-46AF-BB08-86B3B96BA90C}" destId="{411A13CD-FCB5-4250-87CE-6EA57B540E17}" srcOrd="0" destOrd="2" presId="urn:microsoft.com/office/officeart/2005/8/layout/cycle4"/>
    <dgm:cxn modelId="{9F4C93EF-BB05-4720-AFF8-CC28353F29E0}" srcId="{FACC2B87-68BF-49B2-921C-25E99A5FBC5C}" destId="{1F9922A9-CF0F-446E-A72D-311DB0631056}" srcOrd="1" destOrd="0" parTransId="{B70A0450-08DE-4F96-B7BA-F26D75C4CD78}" sibTransId="{6DAF19D0-EB7B-4EC3-9E26-E67F579AFF50}"/>
    <dgm:cxn modelId="{11BC4A5E-2F8B-495F-B497-8ED59FD0CBD9}" srcId="{9615A149-418B-4B71-A7B1-BB622212EAB8}" destId="{DAF5156A-3630-4F50-B1C0-68CF288F16F4}" srcOrd="1" destOrd="0" parTransId="{705B3AD4-57DD-487E-AF66-F7FD005B29ED}" sibTransId="{9122846B-BC76-431F-B463-DD4B8B7AC133}"/>
    <dgm:cxn modelId="{777338A0-01C2-496E-9F80-F83945EA11A1}" srcId="{1D49B33B-243D-4DB9-A50A-FDF87EA3C06E}" destId="{F3E532F2-D8CB-4DA5-871F-F12AA6F45ABA}" srcOrd="1" destOrd="0" parTransId="{634404D8-2796-4CC5-A462-1D2FF67DE57E}" sibTransId="{3BE1CC02-8C9D-44BC-9ED3-CCD27F01C26C}"/>
    <dgm:cxn modelId="{26E143DC-A7C3-4707-AC8E-50AA59AF4DA4}" srcId="{09063BBE-EBAA-43BF-8B79-AE8444FFF631}" destId="{96C74F24-2412-4ADD-B296-84C2C51EFE36}" srcOrd="1" destOrd="0" parTransId="{FED3B405-BA4A-4835-A175-5F42D0CC3941}" sibTransId="{66FAD7E4-B4A2-4CCC-9390-FC5F774E800D}"/>
    <dgm:cxn modelId="{F59BE310-6A3E-4EF3-9F2C-8C65FC04F949}" type="presOf" srcId="{F3E532F2-D8CB-4DA5-871F-F12AA6F45ABA}" destId="{A1506195-9AC0-4FE8-BEA8-DFB966208FFC}" srcOrd="0" destOrd="2" presId="urn:microsoft.com/office/officeart/2005/8/layout/cycle4"/>
    <dgm:cxn modelId="{40310DE1-E75E-4ECA-A21E-B3E5C25F5FA9}" type="presOf" srcId="{DAF5156A-3630-4F50-B1C0-68CF288F16F4}" destId="{EFF00283-6F63-4EBB-9933-A3175F6A6912}" srcOrd="0" destOrd="1" presId="urn:microsoft.com/office/officeart/2005/8/layout/cycle4"/>
    <dgm:cxn modelId="{BA766BA3-F30D-424A-B576-5274EC2A4509}" type="presOf" srcId="{96C74F24-2412-4ADD-B296-84C2C51EFE36}" destId="{411A13CD-FCB5-4250-87CE-6EA57B540E17}" srcOrd="0" destOrd="3" presId="urn:microsoft.com/office/officeart/2005/8/layout/cycle4"/>
    <dgm:cxn modelId="{82180C3A-6854-4E9A-83CE-5E7FF475D40F}" srcId="{1D49B33B-243D-4DB9-A50A-FDF87EA3C06E}" destId="{39082EDE-01B7-4820-A86A-B884D56AA6B7}" srcOrd="0" destOrd="0" parTransId="{0BB7AA54-C532-4B61-8F26-16BEE6CED1DB}" sibTransId="{7D36943E-B4C6-4F58-95C1-BEEA9359B1F6}"/>
    <dgm:cxn modelId="{30B95595-82EB-4DD0-B506-73D945E48371}" srcId="{1BD6E2E9-803C-4656-86AC-4214214B7C88}" destId="{9615A149-418B-4B71-A7B1-BB622212EAB8}" srcOrd="1" destOrd="0" parTransId="{6B3BC065-BE93-4D44-A042-63C5CFD24023}" sibTransId="{A194C3A1-BEF4-4711-977C-129A3268164C}"/>
    <dgm:cxn modelId="{76F97D57-617E-4F4F-9CD1-B47AFB69487D}" type="presOf" srcId="{DBDD358F-10A4-4D67-9560-74F91705D4FE}" destId="{EFF00283-6F63-4EBB-9933-A3175F6A6912}" srcOrd="0" destOrd="3" presId="urn:microsoft.com/office/officeart/2005/8/layout/cycle4"/>
    <dgm:cxn modelId="{B7CD53D7-E3E7-4A9D-BF59-4824411470EF}" type="presOf" srcId="{2647DE9A-B395-4E33-8528-5AF25B9181FA}" destId="{8DDBB679-F250-4BB1-AEF7-B3413052F4DA}" srcOrd="1" destOrd="0" presId="urn:microsoft.com/office/officeart/2005/8/layout/cycle4"/>
    <dgm:cxn modelId="{70B08978-0D22-404C-86F1-BDDBDA1E675A}" srcId="{1BD6E2E9-803C-4656-86AC-4214214B7C88}" destId="{346734A6-39F5-46C0-9F06-8DD387EA85F6}" srcOrd="2" destOrd="0" parTransId="{5D396FCC-4729-42D9-9906-769611CD600A}" sibTransId="{5AABBE96-AAB1-499D-AAC6-AB2DACDF22C3}"/>
    <dgm:cxn modelId="{97757970-E4CB-4CAA-A3F1-97DF95D7E3A2}" srcId="{21B12147-029C-485B-B72A-CFB3826E77D9}" destId="{B1177471-24FA-48DA-AA3C-D62FA1CE37BF}" srcOrd="0" destOrd="0" parTransId="{CD29B320-B063-4FC2-80B9-6D93C98D8541}" sibTransId="{6CF8D02F-142B-4F8D-98B9-1936DFF6D9D6}"/>
    <dgm:cxn modelId="{ED6C63B5-F15E-4C58-87F1-8326787B7F6E}" type="presOf" srcId="{346734A6-39F5-46C0-9F06-8DD387EA85F6}" destId="{BF342477-7C21-42DE-8BBD-3F31FE018146}" srcOrd="0" destOrd="0" presId="urn:microsoft.com/office/officeart/2005/8/layout/cycle4"/>
    <dgm:cxn modelId="{0AF52988-1BE2-4587-A2A3-8A3D3E8196FA}" srcId="{FACC2B87-68BF-49B2-921C-25E99A5FBC5C}" destId="{1D49B33B-243D-4DB9-A50A-FDF87EA3C06E}" srcOrd="0" destOrd="0" parTransId="{0F2842F6-B317-40BF-8A18-250EC8441BB2}" sibTransId="{6B3854A0-23C5-4711-905D-7354B610462A}"/>
    <dgm:cxn modelId="{4696335B-51F7-48CA-B6A1-234740769884}" srcId="{1BD6E2E9-803C-4656-86AC-4214214B7C88}" destId="{09063BBE-EBAA-43BF-8B79-AE8444FFF631}" srcOrd="3" destOrd="0" parTransId="{901FE935-60ED-4BDC-ADDF-4D550C25B980}" sibTransId="{4DD5C1ED-D7CE-47A9-B17C-9FDED72CE6D7}"/>
    <dgm:cxn modelId="{FBB5317B-355A-4EA0-BF3C-1E2641BF547F}" type="presOf" srcId="{21B12147-029C-485B-B72A-CFB3826E77D9}" destId="{928AACDC-626D-49BB-A53E-19E161C22948}" srcOrd="1" destOrd="0" presId="urn:microsoft.com/office/officeart/2005/8/layout/cycle4"/>
    <dgm:cxn modelId="{63E6A452-D60A-4DE6-B936-FB4728E25B8E}" type="presOf" srcId="{21B12147-029C-485B-B72A-CFB3826E77D9}" destId="{411A13CD-FCB5-4250-87CE-6EA57B540E17}" srcOrd="0" destOrd="0" presId="urn:microsoft.com/office/officeart/2005/8/layout/cycle4"/>
    <dgm:cxn modelId="{596D539E-0533-4C7F-B1A1-2C321B1ED79F}" srcId="{9615A149-418B-4B71-A7B1-BB622212EAB8}" destId="{9E5DF338-B129-40FA-937A-E2ADD8159764}" srcOrd="0" destOrd="0" parTransId="{4F837468-201C-4591-8DB2-E5CFCF690E1A}" sibTransId="{AF6A6D4F-6EAB-483D-A742-D1BD529C3072}"/>
    <dgm:cxn modelId="{9C8A48E6-6937-42E4-BE1A-485FF4254E1C}" type="presOf" srcId="{89DE37F4-61F3-4049-B028-A6C222F347AC}" destId="{A1506195-9AC0-4FE8-BEA8-DFB966208FFC}" srcOrd="0" destOrd="6" presId="urn:microsoft.com/office/officeart/2005/8/layout/cycle4"/>
    <dgm:cxn modelId="{E12427F8-FA83-48C8-A2A8-15C9CDB5EDAD}" type="presOf" srcId="{9E5DF338-B129-40FA-937A-E2ADD8159764}" destId="{08DA2814-EBE3-48C5-8082-5CDF74DD6DE3}" srcOrd="1" destOrd="0" presId="urn:microsoft.com/office/officeart/2005/8/layout/cycle4"/>
    <dgm:cxn modelId="{25891AB2-B100-47EE-A709-ED31873225A1}" srcId="{1BD6E2E9-803C-4656-86AC-4214214B7C88}" destId="{FACC2B87-68BF-49B2-921C-25E99A5FBC5C}" srcOrd="0" destOrd="0" parTransId="{4A0F2583-1057-4E99-9C03-6F9C15DCD8AA}" sibTransId="{D36FE1EF-FEBA-440D-8132-3DBDF611C116}"/>
    <dgm:cxn modelId="{6FBC0978-F591-432C-B49F-17ACC9864DEB}" type="presOf" srcId="{DF1BD0ED-D2EE-4381-8102-357380E59EC5}" destId="{8DDBB679-F250-4BB1-AEF7-B3413052F4DA}" srcOrd="1" destOrd="2" presId="urn:microsoft.com/office/officeart/2005/8/layout/cycle4"/>
    <dgm:cxn modelId="{00504D3D-F687-48E7-8E46-5294F78A73C7}" srcId="{9615A149-418B-4B71-A7B1-BB622212EAB8}" destId="{C69DCC02-A6B2-4D8D-ABDA-3EF643A017D6}" srcOrd="2" destOrd="0" parTransId="{ED914440-3CCE-4EA1-9749-11201A19517F}" sibTransId="{BA514841-C638-4CB9-B14C-8C81C2B3AC54}"/>
    <dgm:cxn modelId="{EA5A5311-2BC7-4419-BE02-69909A98000C}" type="presOf" srcId="{DF1BD0ED-D2EE-4381-8102-357380E59EC5}" destId="{F055472D-802B-4C31-B082-72AA2BD54CE3}" srcOrd="0" destOrd="2" presId="urn:microsoft.com/office/officeart/2005/8/layout/cycle4"/>
    <dgm:cxn modelId="{601B1205-1447-4C82-9165-580C547F0642}" type="presOf" srcId="{96C74F24-2412-4ADD-B296-84C2C51EFE36}" destId="{928AACDC-626D-49BB-A53E-19E161C22948}" srcOrd="1" destOrd="3" presId="urn:microsoft.com/office/officeart/2005/8/layout/cycle4"/>
    <dgm:cxn modelId="{7925A300-7898-4427-B60C-975EA108CB8A}" type="presOf" srcId="{89DE37F4-61F3-4049-B028-A6C222F347AC}" destId="{A535CC76-59F7-412A-B598-FB1DF2E9E576}" srcOrd="1" destOrd="6" presId="urn:microsoft.com/office/officeart/2005/8/layout/cycle4"/>
    <dgm:cxn modelId="{8D388BD3-8E58-498E-A7C5-EF2A48BE85B6}" type="presOf" srcId="{2647DE9A-B395-4E33-8528-5AF25B9181FA}" destId="{F055472D-802B-4C31-B082-72AA2BD54CE3}" srcOrd="0" destOrd="0" presId="urn:microsoft.com/office/officeart/2005/8/layout/cycle4"/>
    <dgm:cxn modelId="{2F824792-6D5F-440A-A499-A047317D4092}" srcId="{346734A6-39F5-46C0-9F06-8DD387EA85F6}" destId="{2647DE9A-B395-4E33-8528-5AF25B9181FA}" srcOrd="0" destOrd="0" parTransId="{5F48D762-1E98-4145-AAAC-0AAD6386DB5B}" sibTransId="{09FF6CB9-CDFC-46DA-86A7-660E5D86F64C}"/>
    <dgm:cxn modelId="{AA01970F-3577-40FC-A094-FD46867C0825}" srcId="{21B12147-029C-485B-B72A-CFB3826E77D9}" destId="{39A4501C-462A-46AF-BB08-86B3B96BA90C}" srcOrd="1" destOrd="0" parTransId="{767AA34C-580E-48CA-913B-0CF6030DDC0C}" sibTransId="{5A9B34DD-76AC-48D9-8FF0-7FA6B2C583ED}"/>
    <dgm:cxn modelId="{BF18137B-D0D3-4966-942B-B69EDCB2C42E}" type="presOf" srcId="{C69DCC02-A6B2-4D8D-ABDA-3EF643A017D6}" destId="{EFF00283-6F63-4EBB-9933-A3175F6A6912}" srcOrd="0" destOrd="2" presId="urn:microsoft.com/office/officeart/2005/8/layout/cycle4"/>
    <dgm:cxn modelId="{30FD301E-B77A-4808-855E-9CB03CF742D8}" type="presOf" srcId="{1D49B33B-243D-4DB9-A50A-FDF87EA3C06E}" destId="{A535CC76-59F7-412A-B598-FB1DF2E9E576}" srcOrd="1" destOrd="0" presId="urn:microsoft.com/office/officeart/2005/8/layout/cycle4"/>
    <dgm:cxn modelId="{E0C5AC31-B436-4D9A-B830-0C9F14EE7E94}" type="presOf" srcId="{C69DCC02-A6B2-4D8D-ABDA-3EF643A017D6}" destId="{08DA2814-EBE3-48C5-8082-5CDF74DD6DE3}" srcOrd="1" destOrd="2" presId="urn:microsoft.com/office/officeart/2005/8/layout/cycle4"/>
    <dgm:cxn modelId="{A4C02A3F-BAFF-4172-931E-B38A7D299765}" srcId="{1D49B33B-243D-4DB9-A50A-FDF87EA3C06E}" destId="{6341E307-A4EC-4003-8F1D-ADA4DDB01244}" srcOrd="2" destOrd="0" parTransId="{0753FEF1-46FF-4C28-9951-9123A06131E1}" sibTransId="{71B2508D-0467-412F-82CB-D9944B0784B8}"/>
    <dgm:cxn modelId="{A6DCFD90-F82C-4150-B43A-8A7E2415803C}" type="presOf" srcId="{1F9922A9-CF0F-446E-A72D-311DB0631056}" destId="{A1506195-9AC0-4FE8-BEA8-DFB966208FFC}" srcOrd="0" destOrd="4" presId="urn:microsoft.com/office/officeart/2005/8/layout/cycle4"/>
    <dgm:cxn modelId="{23C31A9E-2034-4FCE-A8E5-F8C22EE687EE}" type="presOf" srcId="{E606EE94-D4C3-4E06-90EE-1E4F158ECCB9}" destId="{8DDBB679-F250-4BB1-AEF7-B3413052F4DA}" srcOrd="1" destOrd="1" presId="urn:microsoft.com/office/officeart/2005/8/layout/cycle4"/>
    <dgm:cxn modelId="{D2403903-4F3A-4057-A9C1-D8F04DCD2E3C}" type="presOf" srcId="{5DDB9A44-09E3-449C-B5BE-F2DFF242746C}" destId="{A535CC76-59F7-412A-B598-FB1DF2E9E576}" srcOrd="1" destOrd="5" presId="urn:microsoft.com/office/officeart/2005/8/layout/cycle4"/>
    <dgm:cxn modelId="{3F509617-3980-4B48-BF22-8E8266BDA963}" type="presOf" srcId="{DAF5156A-3630-4F50-B1C0-68CF288F16F4}" destId="{08DA2814-EBE3-48C5-8082-5CDF74DD6DE3}" srcOrd="1" destOrd="1" presId="urn:microsoft.com/office/officeart/2005/8/layout/cycle4"/>
    <dgm:cxn modelId="{213C47F7-D416-401F-9BD5-A5FCA2D3506E}" type="presOf" srcId="{1D49B33B-243D-4DB9-A50A-FDF87EA3C06E}" destId="{A1506195-9AC0-4FE8-BEA8-DFB966208FFC}" srcOrd="0" destOrd="0" presId="urn:microsoft.com/office/officeart/2005/8/layout/cycle4"/>
    <dgm:cxn modelId="{22F2F653-189F-4EDF-9BDC-771E9A78D134}" srcId="{346734A6-39F5-46C0-9F06-8DD387EA85F6}" destId="{DF1BD0ED-D2EE-4381-8102-357380E59EC5}" srcOrd="2" destOrd="0" parTransId="{F493CEF5-7B47-42DA-89A6-0DCC5DB9695F}" sibTransId="{969FD40B-006F-4DE9-9CF2-A3AF7CD07BD7}"/>
    <dgm:cxn modelId="{9A5D1A1A-50E3-40A3-82EF-D28ABE19DF2D}" srcId="{1F9922A9-CF0F-446E-A72D-311DB0631056}" destId="{5DDB9A44-09E3-449C-B5BE-F2DFF242746C}" srcOrd="0" destOrd="0" parTransId="{8688F83D-9478-45E6-BE83-2AD14CACB86F}" sibTransId="{D5325DEE-3EE3-44E2-B373-D5045AF59017}"/>
    <dgm:cxn modelId="{42006655-0E0D-43C4-BDEE-99EAA660412C}" type="presOf" srcId="{DBDD358F-10A4-4D67-9560-74F91705D4FE}" destId="{08DA2814-EBE3-48C5-8082-5CDF74DD6DE3}" srcOrd="1" destOrd="3" presId="urn:microsoft.com/office/officeart/2005/8/layout/cycle4"/>
    <dgm:cxn modelId="{FFB091B3-8028-472E-BE28-0FFCD3D05152}" type="presOf" srcId="{9E5DF338-B129-40FA-937A-E2ADD8159764}" destId="{EFF00283-6F63-4EBB-9933-A3175F6A6912}" srcOrd="0" destOrd="0" presId="urn:microsoft.com/office/officeart/2005/8/layout/cycle4"/>
    <dgm:cxn modelId="{4390F94D-488F-43C0-964F-67C3EAC8DB78}" type="presOf" srcId="{09063BBE-EBAA-43BF-8B79-AE8444FFF631}" destId="{7E1C1E57-9870-42B0-A687-753A4949FFF6}" srcOrd="0" destOrd="0" presId="urn:microsoft.com/office/officeart/2005/8/layout/cycle4"/>
    <dgm:cxn modelId="{D5B7E3B1-4E9D-48B6-A7B8-CFAF331978AE}" type="presParOf" srcId="{4CA92804-F869-4E56-98DD-0A80FF60F204}" destId="{D355C61A-468D-49DF-96DD-63C7A9105BD1}" srcOrd="0" destOrd="0" presId="urn:microsoft.com/office/officeart/2005/8/layout/cycle4"/>
    <dgm:cxn modelId="{0446D103-4886-4274-8D30-252A59C0635D}" type="presParOf" srcId="{D355C61A-468D-49DF-96DD-63C7A9105BD1}" destId="{53067613-25D3-4131-A216-434A5D8E0E6F}" srcOrd="0" destOrd="0" presId="urn:microsoft.com/office/officeart/2005/8/layout/cycle4"/>
    <dgm:cxn modelId="{FD45D389-60D2-4688-8B89-43264E7E0074}" type="presParOf" srcId="{53067613-25D3-4131-A216-434A5D8E0E6F}" destId="{A1506195-9AC0-4FE8-BEA8-DFB966208FFC}" srcOrd="0" destOrd="0" presId="urn:microsoft.com/office/officeart/2005/8/layout/cycle4"/>
    <dgm:cxn modelId="{47D8F632-7FE2-41C7-B1F7-EBCE001433AA}" type="presParOf" srcId="{53067613-25D3-4131-A216-434A5D8E0E6F}" destId="{A535CC76-59F7-412A-B598-FB1DF2E9E576}" srcOrd="1" destOrd="0" presId="urn:microsoft.com/office/officeart/2005/8/layout/cycle4"/>
    <dgm:cxn modelId="{784A864C-3962-436C-98B6-39D1BDEEB3F0}" type="presParOf" srcId="{D355C61A-468D-49DF-96DD-63C7A9105BD1}" destId="{FCB5721A-1937-434B-A7F4-82D234EA761A}" srcOrd="1" destOrd="0" presId="urn:microsoft.com/office/officeart/2005/8/layout/cycle4"/>
    <dgm:cxn modelId="{6BC5E9D0-7345-42D3-B049-4D78E65CE687}" type="presParOf" srcId="{FCB5721A-1937-434B-A7F4-82D234EA761A}" destId="{EFF00283-6F63-4EBB-9933-A3175F6A6912}" srcOrd="0" destOrd="0" presId="urn:microsoft.com/office/officeart/2005/8/layout/cycle4"/>
    <dgm:cxn modelId="{2E18301B-DA14-4CE5-8A12-D4F1D0C7439E}" type="presParOf" srcId="{FCB5721A-1937-434B-A7F4-82D234EA761A}" destId="{08DA2814-EBE3-48C5-8082-5CDF74DD6DE3}" srcOrd="1" destOrd="0" presId="urn:microsoft.com/office/officeart/2005/8/layout/cycle4"/>
    <dgm:cxn modelId="{78C79946-6530-455A-98E2-C69EA1D5782D}" type="presParOf" srcId="{D355C61A-468D-49DF-96DD-63C7A9105BD1}" destId="{F7A9C07D-1B26-460D-AFAB-FF2A4A3DB1F4}" srcOrd="2" destOrd="0" presId="urn:microsoft.com/office/officeart/2005/8/layout/cycle4"/>
    <dgm:cxn modelId="{93DA9F69-1AEA-4E54-BB2B-05F66A598C16}" type="presParOf" srcId="{F7A9C07D-1B26-460D-AFAB-FF2A4A3DB1F4}" destId="{F055472D-802B-4C31-B082-72AA2BD54CE3}" srcOrd="0" destOrd="0" presId="urn:microsoft.com/office/officeart/2005/8/layout/cycle4"/>
    <dgm:cxn modelId="{6A49DFAC-E739-4306-82D1-3F85C5B8AA56}" type="presParOf" srcId="{F7A9C07D-1B26-460D-AFAB-FF2A4A3DB1F4}" destId="{8DDBB679-F250-4BB1-AEF7-B3413052F4DA}" srcOrd="1" destOrd="0" presId="urn:microsoft.com/office/officeart/2005/8/layout/cycle4"/>
    <dgm:cxn modelId="{CA3836B5-9293-4B95-9C0D-A10567CF3BE3}" type="presParOf" srcId="{D355C61A-468D-49DF-96DD-63C7A9105BD1}" destId="{39193B8E-A1AB-4B8B-8CC4-7E3CCAA71119}" srcOrd="3" destOrd="0" presId="urn:microsoft.com/office/officeart/2005/8/layout/cycle4"/>
    <dgm:cxn modelId="{2AB39208-BA83-46F9-9BFB-41E24A0B5D61}" type="presParOf" srcId="{39193B8E-A1AB-4B8B-8CC4-7E3CCAA71119}" destId="{411A13CD-FCB5-4250-87CE-6EA57B540E17}" srcOrd="0" destOrd="0" presId="urn:microsoft.com/office/officeart/2005/8/layout/cycle4"/>
    <dgm:cxn modelId="{D10C55D5-E1BD-479F-B8D3-1F61BD8ECAF6}" type="presParOf" srcId="{39193B8E-A1AB-4B8B-8CC4-7E3CCAA71119}" destId="{928AACDC-626D-49BB-A53E-19E161C22948}" srcOrd="1" destOrd="0" presId="urn:microsoft.com/office/officeart/2005/8/layout/cycle4"/>
    <dgm:cxn modelId="{FD4256E4-BBFF-4FBD-A822-BE65F040C07F}" type="presParOf" srcId="{D355C61A-468D-49DF-96DD-63C7A9105BD1}" destId="{A389D298-B608-442A-AD12-F05D958406A3}" srcOrd="4" destOrd="0" presId="urn:microsoft.com/office/officeart/2005/8/layout/cycle4"/>
    <dgm:cxn modelId="{30D99448-28FE-4384-A8AE-001A54DFF9D0}" type="presParOf" srcId="{4CA92804-F869-4E56-98DD-0A80FF60F204}" destId="{7EE9625E-CB1C-4E47-85DA-125A3FF2E23B}" srcOrd="1" destOrd="0" presId="urn:microsoft.com/office/officeart/2005/8/layout/cycle4"/>
    <dgm:cxn modelId="{6C195245-F7B2-4100-9451-62FB61DA0D7F}" type="presParOf" srcId="{7EE9625E-CB1C-4E47-85DA-125A3FF2E23B}" destId="{EBB8F5F9-79FD-4AAE-9B64-1229579C4827}" srcOrd="0" destOrd="0" presId="urn:microsoft.com/office/officeart/2005/8/layout/cycle4"/>
    <dgm:cxn modelId="{3E86A529-E915-4B25-9B60-62A5E2F400BC}" type="presParOf" srcId="{7EE9625E-CB1C-4E47-85DA-125A3FF2E23B}" destId="{ED796694-8828-4A33-850B-91E5956C4175}" srcOrd="1" destOrd="0" presId="urn:microsoft.com/office/officeart/2005/8/layout/cycle4"/>
    <dgm:cxn modelId="{59AD73AF-9229-4F40-A7BA-B81FBDD0999C}" type="presParOf" srcId="{7EE9625E-CB1C-4E47-85DA-125A3FF2E23B}" destId="{BF342477-7C21-42DE-8BBD-3F31FE018146}" srcOrd="2" destOrd="0" presId="urn:microsoft.com/office/officeart/2005/8/layout/cycle4"/>
    <dgm:cxn modelId="{CF25974F-A108-4107-8265-423B73B91B32}" type="presParOf" srcId="{7EE9625E-CB1C-4E47-85DA-125A3FF2E23B}" destId="{7E1C1E57-9870-42B0-A687-753A4949FFF6}" srcOrd="3" destOrd="0" presId="urn:microsoft.com/office/officeart/2005/8/layout/cycle4"/>
    <dgm:cxn modelId="{7B251CA7-7984-48FB-A817-CE3F74C91FCD}" type="presParOf" srcId="{7EE9625E-CB1C-4E47-85DA-125A3FF2E23B}" destId="{3890DD70-F094-492F-A244-2EAA10ACDA97}" srcOrd="4" destOrd="0" presId="urn:microsoft.com/office/officeart/2005/8/layout/cycle4"/>
    <dgm:cxn modelId="{5641A9D2-E4E4-4EF1-8568-A654F4554B9E}" type="presParOf" srcId="{4CA92804-F869-4E56-98DD-0A80FF60F204}" destId="{EFF452B5-91EA-4ADA-9EF2-61CE62E4D23C}" srcOrd="2" destOrd="0" presId="urn:microsoft.com/office/officeart/2005/8/layout/cycle4"/>
    <dgm:cxn modelId="{AF8A0B5F-1AC4-49C6-9D9D-41DEF8E84620}" type="presParOf" srcId="{4CA92804-F869-4E56-98DD-0A80FF60F204}" destId="{A39D9E0A-B0D7-4535-A478-FA6D4CEC8AE8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4F6EBCE-683F-4A65-B4F4-9D4675A6CCC6}" type="doc">
      <dgm:prSet loTypeId="urn:microsoft.com/office/officeart/2005/8/layout/b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A8FDC483-5238-4631-91A8-89C884241D7D}">
      <dgm:prSet phldrT="[besedilo]" custT="1"/>
      <dgm:spPr/>
      <dgm:t>
        <a:bodyPr/>
        <a:lstStyle/>
        <a:p>
          <a:r>
            <a:rPr lang="sl-SI" sz="2400" b="1" dirty="0" smtClean="0"/>
            <a:t>Pregled pacientovih zdravil pred predpisom</a:t>
          </a:r>
          <a:endParaRPr lang="sl-SI" sz="2400" b="1" dirty="0"/>
        </a:p>
      </dgm:t>
    </dgm:pt>
    <dgm:pt modelId="{874C3659-9006-46B8-94A7-F040B5DD4F83}" type="parTrans" cxnId="{562E1335-0014-44D4-AFC6-BE159BAEFA9D}">
      <dgm:prSet/>
      <dgm:spPr/>
      <dgm:t>
        <a:bodyPr/>
        <a:lstStyle/>
        <a:p>
          <a:endParaRPr lang="sl-SI" sz="2400" b="1"/>
        </a:p>
      </dgm:t>
    </dgm:pt>
    <dgm:pt modelId="{81BEE646-E9C0-40C8-BF40-08D9DC5A10AF}" type="sibTrans" cxnId="{562E1335-0014-44D4-AFC6-BE159BAEFA9D}">
      <dgm:prSet custT="1"/>
      <dgm:spPr/>
      <dgm:t>
        <a:bodyPr/>
        <a:lstStyle/>
        <a:p>
          <a:endParaRPr lang="sl-SI" sz="2400" b="1"/>
        </a:p>
      </dgm:t>
    </dgm:pt>
    <dgm:pt modelId="{A7EC98E8-67D1-4633-AE12-DE810E19D8CC}">
      <dgm:prSet custT="1"/>
      <dgm:spPr/>
      <dgm:t>
        <a:bodyPr/>
        <a:lstStyle/>
        <a:p>
          <a:r>
            <a:rPr lang="sl-SI" sz="2400" b="1" smtClean="0"/>
            <a:t>Izbira zdravila (stalna terapija, CBZ)</a:t>
          </a:r>
          <a:endParaRPr lang="sl-SI" sz="2400" b="1" dirty="0" smtClean="0"/>
        </a:p>
      </dgm:t>
    </dgm:pt>
    <dgm:pt modelId="{384A7F4D-F8F6-4792-BDC8-669BF3855FAF}" type="parTrans" cxnId="{1D54FC81-AFF4-48AF-8CC7-6DEE8F61EEB8}">
      <dgm:prSet/>
      <dgm:spPr/>
      <dgm:t>
        <a:bodyPr/>
        <a:lstStyle/>
        <a:p>
          <a:endParaRPr lang="sl-SI" sz="2400" b="1"/>
        </a:p>
      </dgm:t>
    </dgm:pt>
    <dgm:pt modelId="{96E6B7F0-5974-488E-B4F6-62BC83DFD614}" type="sibTrans" cxnId="{1D54FC81-AFF4-48AF-8CC7-6DEE8F61EEB8}">
      <dgm:prSet custT="1"/>
      <dgm:spPr/>
      <dgm:t>
        <a:bodyPr/>
        <a:lstStyle/>
        <a:p>
          <a:endParaRPr lang="sl-SI" sz="2400" b="1"/>
        </a:p>
      </dgm:t>
    </dgm:pt>
    <dgm:pt modelId="{E0FFE9CD-DAC6-4DF2-9B73-5F1CB5125E16}">
      <dgm:prSet custT="1"/>
      <dgm:spPr/>
      <dgm:t>
        <a:bodyPr/>
        <a:lstStyle/>
        <a:p>
          <a:r>
            <a:rPr lang="sl-SI" sz="2400" b="1" dirty="0" smtClean="0"/>
            <a:t>Preverjanje ustreznosti izbire (interakcije in kontraindikacije)</a:t>
          </a:r>
        </a:p>
      </dgm:t>
    </dgm:pt>
    <dgm:pt modelId="{79A106D3-9651-4FFF-9623-974C4BC21270}" type="parTrans" cxnId="{794BB9A0-21CA-45D8-B4C7-F1AA1791F099}">
      <dgm:prSet/>
      <dgm:spPr/>
      <dgm:t>
        <a:bodyPr/>
        <a:lstStyle/>
        <a:p>
          <a:endParaRPr lang="sl-SI" sz="2400" b="1"/>
        </a:p>
      </dgm:t>
    </dgm:pt>
    <dgm:pt modelId="{667264E9-22C2-4D49-B6B3-E0B1693A47C2}" type="sibTrans" cxnId="{794BB9A0-21CA-45D8-B4C7-F1AA1791F099}">
      <dgm:prSet custT="1"/>
      <dgm:spPr/>
      <dgm:t>
        <a:bodyPr/>
        <a:lstStyle/>
        <a:p>
          <a:endParaRPr lang="sl-SI" sz="2400" b="1"/>
        </a:p>
      </dgm:t>
    </dgm:pt>
    <dgm:pt modelId="{AE6E6172-EF36-4D4D-B795-8750F1EC9273}">
      <dgm:prSet custT="1"/>
      <dgm:spPr/>
      <dgm:t>
        <a:bodyPr/>
        <a:lstStyle/>
        <a:p>
          <a:r>
            <a:rPr lang="sl-SI" sz="2400" b="1" smtClean="0"/>
            <a:t>Vnos podatkov  predpisa in preverjanje ustreznosti (kontrole EER)</a:t>
          </a:r>
          <a:endParaRPr lang="sl-SI" sz="2400" b="1" dirty="0" smtClean="0"/>
        </a:p>
      </dgm:t>
    </dgm:pt>
    <dgm:pt modelId="{A5931961-ADD7-4A23-AAA9-D40F3FF8E5D5}" type="parTrans" cxnId="{972173DE-0CA6-455D-BA7A-ABF623330E5B}">
      <dgm:prSet/>
      <dgm:spPr/>
      <dgm:t>
        <a:bodyPr/>
        <a:lstStyle/>
        <a:p>
          <a:endParaRPr lang="sl-SI" sz="2400" b="1"/>
        </a:p>
      </dgm:t>
    </dgm:pt>
    <dgm:pt modelId="{49DA1938-825F-42FA-BD7B-253C49D3CD66}" type="sibTrans" cxnId="{972173DE-0CA6-455D-BA7A-ABF623330E5B}">
      <dgm:prSet custT="1"/>
      <dgm:spPr/>
      <dgm:t>
        <a:bodyPr/>
        <a:lstStyle/>
        <a:p>
          <a:endParaRPr lang="sl-SI" sz="2400" b="1"/>
        </a:p>
      </dgm:t>
    </dgm:pt>
    <dgm:pt modelId="{4B01370A-32AF-4495-BA39-C54879DAAB57}">
      <dgm:prSet custT="1"/>
      <dgm:spPr/>
      <dgm:t>
        <a:bodyPr/>
        <a:lstStyle/>
        <a:p>
          <a:r>
            <a:rPr lang="sl-SI" sz="2400" b="1" smtClean="0"/>
            <a:t>Podpisovanje paketa in pošiljanje</a:t>
          </a:r>
          <a:endParaRPr lang="sl-SI" sz="2400" b="1" dirty="0" smtClean="0"/>
        </a:p>
      </dgm:t>
    </dgm:pt>
    <dgm:pt modelId="{7B6C47E1-BC6A-42A9-9F4C-35655092DEC4}" type="parTrans" cxnId="{CFFE3B95-9F2D-450C-941E-1235B9528042}">
      <dgm:prSet/>
      <dgm:spPr/>
      <dgm:t>
        <a:bodyPr/>
        <a:lstStyle/>
        <a:p>
          <a:endParaRPr lang="sl-SI" sz="2400" b="1"/>
        </a:p>
      </dgm:t>
    </dgm:pt>
    <dgm:pt modelId="{8101F938-69C0-4BB8-AFD3-4255C5ECD5A9}" type="sibTrans" cxnId="{CFFE3B95-9F2D-450C-941E-1235B9528042}">
      <dgm:prSet custT="1"/>
      <dgm:spPr>
        <a:ln>
          <a:solidFill>
            <a:schemeClr val="accent6">
              <a:hueOff val="0"/>
              <a:satOff val="0"/>
              <a:lumOff val="0"/>
            </a:schemeClr>
          </a:solidFill>
          <a:prstDash val="lgDash"/>
        </a:ln>
      </dgm:spPr>
      <dgm:t>
        <a:bodyPr/>
        <a:lstStyle/>
        <a:p>
          <a:endParaRPr lang="sl-SI" sz="2400" b="1"/>
        </a:p>
      </dgm:t>
    </dgm:pt>
    <dgm:pt modelId="{2E4EFDD4-EE0C-47BA-806E-BD40CE36FAFC}">
      <dgm:prSet custT="1"/>
      <dgm:spPr/>
      <dgm:t>
        <a:bodyPr/>
        <a:lstStyle/>
        <a:p>
          <a:r>
            <a:rPr lang="sl-SI" sz="2400" b="1" dirty="0" smtClean="0"/>
            <a:t>Tiskanje potrdila</a:t>
          </a:r>
        </a:p>
      </dgm:t>
    </dgm:pt>
    <dgm:pt modelId="{0DE6262A-AA3F-4042-891B-7E0A417F248D}" type="parTrans" cxnId="{0F5A264A-6DCD-4BAA-9950-997734712EFF}">
      <dgm:prSet/>
      <dgm:spPr/>
      <dgm:t>
        <a:bodyPr/>
        <a:lstStyle/>
        <a:p>
          <a:endParaRPr lang="sl-SI" sz="2400" b="1"/>
        </a:p>
      </dgm:t>
    </dgm:pt>
    <dgm:pt modelId="{ADA4D1AA-6B48-47AC-AD93-D25112B60E6F}" type="sibTrans" cxnId="{0F5A264A-6DCD-4BAA-9950-997734712EFF}">
      <dgm:prSet/>
      <dgm:spPr/>
      <dgm:t>
        <a:bodyPr/>
        <a:lstStyle/>
        <a:p>
          <a:endParaRPr lang="sl-SI" sz="2400" b="1"/>
        </a:p>
      </dgm:t>
    </dgm:pt>
    <dgm:pt modelId="{5B705A77-BE19-489F-8521-E0968820E28B}" type="pres">
      <dgm:prSet presAssocID="{94F6EBCE-683F-4A65-B4F4-9D4675A6CCC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AB387A38-4F42-4A55-8144-5B9F47515417}" type="pres">
      <dgm:prSet presAssocID="{A8FDC483-5238-4631-91A8-89C884241D7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B29C06B-4D81-467D-8974-6314A4515FE5}" type="pres">
      <dgm:prSet presAssocID="{81BEE646-E9C0-40C8-BF40-08D9DC5A10AF}" presName="sibTrans" presStyleLbl="sibTrans1D1" presStyleIdx="0" presStyleCnt="5"/>
      <dgm:spPr/>
      <dgm:t>
        <a:bodyPr/>
        <a:lstStyle/>
        <a:p>
          <a:endParaRPr lang="sl-SI"/>
        </a:p>
      </dgm:t>
    </dgm:pt>
    <dgm:pt modelId="{4EEB282C-E863-4DD7-A044-F06F086E2800}" type="pres">
      <dgm:prSet presAssocID="{81BEE646-E9C0-40C8-BF40-08D9DC5A10AF}" presName="connectorText" presStyleLbl="sibTrans1D1" presStyleIdx="0" presStyleCnt="5"/>
      <dgm:spPr/>
      <dgm:t>
        <a:bodyPr/>
        <a:lstStyle/>
        <a:p>
          <a:endParaRPr lang="sl-SI"/>
        </a:p>
      </dgm:t>
    </dgm:pt>
    <dgm:pt modelId="{1156444D-2718-44EE-9CA6-42090315AE7A}" type="pres">
      <dgm:prSet presAssocID="{A7EC98E8-67D1-4633-AE12-DE810E19D8C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3C8FA89-F028-4A62-9A46-592C8F0C3A80}" type="pres">
      <dgm:prSet presAssocID="{96E6B7F0-5974-488E-B4F6-62BC83DFD614}" presName="sibTrans" presStyleLbl="sibTrans1D1" presStyleIdx="1" presStyleCnt="5"/>
      <dgm:spPr/>
      <dgm:t>
        <a:bodyPr/>
        <a:lstStyle/>
        <a:p>
          <a:endParaRPr lang="sl-SI"/>
        </a:p>
      </dgm:t>
    </dgm:pt>
    <dgm:pt modelId="{2A39737F-7FDC-44F9-A4B5-116712F53CDC}" type="pres">
      <dgm:prSet presAssocID="{96E6B7F0-5974-488E-B4F6-62BC83DFD614}" presName="connectorText" presStyleLbl="sibTrans1D1" presStyleIdx="1" presStyleCnt="5"/>
      <dgm:spPr/>
      <dgm:t>
        <a:bodyPr/>
        <a:lstStyle/>
        <a:p>
          <a:endParaRPr lang="sl-SI"/>
        </a:p>
      </dgm:t>
    </dgm:pt>
    <dgm:pt modelId="{E1871DC9-0817-4847-B77E-64380BB2ABF7}" type="pres">
      <dgm:prSet presAssocID="{E0FFE9CD-DAC6-4DF2-9B73-5F1CB5125E16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6D14CD6-BB86-49E2-8072-CB013C14C337}" type="pres">
      <dgm:prSet presAssocID="{667264E9-22C2-4D49-B6B3-E0B1693A47C2}" presName="sibTrans" presStyleLbl="sibTrans1D1" presStyleIdx="2" presStyleCnt="5"/>
      <dgm:spPr/>
      <dgm:t>
        <a:bodyPr/>
        <a:lstStyle/>
        <a:p>
          <a:endParaRPr lang="sl-SI"/>
        </a:p>
      </dgm:t>
    </dgm:pt>
    <dgm:pt modelId="{E85E6B24-3E1D-4376-A710-8B0B963A1818}" type="pres">
      <dgm:prSet presAssocID="{667264E9-22C2-4D49-B6B3-E0B1693A47C2}" presName="connectorText" presStyleLbl="sibTrans1D1" presStyleIdx="2" presStyleCnt="5"/>
      <dgm:spPr/>
      <dgm:t>
        <a:bodyPr/>
        <a:lstStyle/>
        <a:p>
          <a:endParaRPr lang="sl-SI"/>
        </a:p>
      </dgm:t>
    </dgm:pt>
    <dgm:pt modelId="{0DBA1730-0BF9-4293-AF30-BF4E9C54C49D}" type="pres">
      <dgm:prSet presAssocID="{AE6E6172-EF36-4D4D-B795-8750F1EC927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5DC0A74-34A4-4DBD-A826-0F0F6299326B}" type="pres">
      <dgm:prSet presAssocID="{49DA1938-825F-42FA-BD7B-253C49D3CD66}" presName="sibTrans" presStyleLbl="sibTrans1D1" presStyleIdx="3" presStyleCnt="5"/>
      <dgm:spPr/>
      <dgm:t>
        <a:bodyPr/>
        <a:lstStyle/>
        <a:p>
          <a:endParaRPr lang="sl-SI"/>
        </a:p>
      </dgm:t>
    </dgm:pt>
    <dgm:pt modelId="{BB88A6EB-BDB0-4621-B0B1-6E56CE4DB8EF}" type="pres">
      <dgm:prSet presAssocID="{49DA1938-825F-42FA-BD7B-253C49D3CD66}" presName="connectorText" presStyleLbl="sibTrans1D1" presStyleIdx="3" presStyleCnt="5"/>
      <dgm:spPr/>
      <dgm:t>
        <a:bodyPr/>
        <a:lstStyle/>
        <a:p>
          <a:endParaRPr lang="sl-SI"/>
        </a:p>
      </dgm:t>
    </dgm:pt>
    <dgm:pt modelId="{6D25988B-2FCE-4224-8BCD-2C7F72D186AE}" type="pres">
      <dgm:prSet presAssocID="{4B01370A-32AF-4495-BA39-C54879DAAB5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5092B3D-F7C8-46BE-9D10-8B0767698304}" type="pres">
      <dgm:prSet presAssocID="{8101F938-69C0-4BB8-AFD3-4255C5ECD5A9}" presName="sibTrans" presStyleLbl="sibTrans1D1" presStyleIdx="4" presStyleCnt="5"/>
      <dgm:spPr/>
      <dgm:t>
        <a:bodyPr/>
        <a:lstStyle/>
        <a:p>
          <a:endParaRPr lang="sl-SI"/>
        </a:p>
      </dgm:t>
    </dgm:pt>
    <dgm:pt modelId="{890F98FF-606A-41AE-91D6-4FDD050A1A2F}" type="pres">
      <dgm:prSet presAssocID="{8101F938-69C0-4BB8-AFD3-4255C5ECD5A9}" presName="connectorText" presStyleLbl="sibTrans1D1" presStyleIdx="4" presStyleCnt="5"/>
      <dgm:spPr/>
      <dgm:t>
        <a:bodyPr/>
        <a:lstStyle/>
        <a:p>
          <a:endParaRPr lang="sl-SI"/>
        </a:p>
      </dgm:t>
    </dgm:pt>
    <dgm:pt modelId="{EB24E330-F004-475A-93EA-AE920C482C49}" type="pres">
      <dgm:prSet presAssocID="{2E4EFDD4-EE0C-47BA-806E-BD40CE36FAF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A31D58A0-921E-4AE5-A262-63EFCD9966B2}" type="presOf" srcId="{4B01370A-32AF-4495-BA39-C54879DAAB57}" destId="{6D25988B-2FCE-4224-8BCD-2C7F72D186AE}" srcOrd="0" destOrd="0" presId="urn:microsoft.com/office/officeart/2005/8/layout/bProcess3"/>
    <dgm:cxn modelId="{F006E017-31F0-44C0-9A42-BA9D6E31DF81}" type="presOf" srcId="{E0FFE9CD-DAC6-4DF2-9B73-5F1CB5125E16}" destId="{E1871DC9-0817-4847-B77E-64380BB2ABF7}" srcOrd="0" destOrd="0" presId="urn:microsoft.com/office/officeart/2005/8/layout/bProcess3"/>
    <dgm:cxn modelId="{671059A6-8A25-4F9F-A6F4-3A300D24A63D}" type="presOf" srcId="{49DA1938-825F-42FA-BD7B-253C49D3CD66}" destId="{A5DC0A74-34A4-4DBD-A826-0F0F6299326B}" srcOrd="0" destOrd="0" presId="urn:microsoft.com/office/officeart/2005/8/layout/bProcess3"/>
    <dgm:cxn modelId="{E2D1BC46-F883-4D56-AEF6-5A693CF27690}" type="presOf" srcId="{667264E9-22C2-4D49-B6B3-E0B1693A47C2}" destId="{E85E6B24-3E1D-4376-A710-8B0B963A1818}" srcOrd="1" destOrd="0" presId="urn:microsoft.com/office/officeart/2005/8/layout/bProcess3"/>
    <dgm:cxn modelId="{CCDB0990-146C-4E89-9685-1FBEC8025702}" type="presOf" srcId="{96E6B7F0-5974-488E-B4F6-62BC83DFD614}" destId="{73C8FA89-F028-4A62-9A46-592C8F0C3A80}" srcOrd="0" destOrd="0" presId="urn:microsoft.com/office/officeart/2005/8/layout/bProcess3"/>
    <dgm:cxn modelId="{983EF288-8C28-4267-AB7B-E8E0E0C4FDD4}" type="presOf" srcId="{81BEE646-E9C0-40C8-BF40-08D9DC5A10AF}" destId="{FB29C06B-4D81-467D-8974-6314A4515FE5}" srcOrd="0" destOrd="0" presId="urn:microsoft.com/office/officeart/2005/8/layout/bProcess3"/>
    <dgm:cxn modelId="{04757D06-50C6-4BCF-9676-255491BE5D4A}" type="presOf" srcId="{8101F938-69C0-4BB8-AFD3-4255C5ECD5A9}" destId="{C5092B3D-F7C8-46BE-9D10-8B0767698304}" srcOrd="0" destOrd="0" presId="urn:microsoft.com/office/officeart/2005/8/layout/bProcess3"/>
    <dgm:cxn modelId="{62815674-0E26-4BB6-BF34-A5F10BA0B9C8}" type="presOf" srcId="{94F6EBCE-683F-4A65-B4F4-9D4675A6CCC6}" destId="{5B705A77-BE19-489F-8521-E0968820E28B}" srcOrd="0" destOrd="0" presId="urn:microsoft.com/office/officeart/2005/8/layout/bProcess3"/>
    <dgm:cxn modelId="{1731F79E-E091-4AE6-AF77-F5AB760E4EAB}" type="presOf" srcId="{49DA1938-825F-42FA-BD7B-253C49D3CD66}" destId="{BB88A6EB-BDB0-4621-B0B1-6E56CE4DB8EF}" srcOrd="1" destOrd="0" presId="urn:microsoft.com/office/officeart/2005/8/layout/bProcess3"/>
    <dgm:cxn modelId="{1CAEC1C0-0C0B-4629-9B38-330F917DAB96}" type="presOf" srcId="{A7EC98E8-67D1-4633-AE12-DE810E19D8CC}" destId="{1156444D-2718-44EE-9CA6-42090315AE7A}" srcOrd="0" destOrd="0" presId="urn:microsoft.com/office/officeart/2005/8/layout/bProcess3"/>
    <dgm:cxn modelId="{7B0AE8E3-9B28-4105-91F1-430DE0DEF995}" type="presOf" srcId="{96E6B7F0-5974-488E-B4F6-62BC83DFD614}" destId="{2A39737F-7FDC-44F9-A4B5-116712F53CDC}" srcOrd="1" destOrd="0" presId="urn:microsoft.com/office/officeart/2005/8/layout/bProcess3"/>
    <dgm:cxn modelId="{0F5A264A-6DCD-4BAA-9950-997734712EFF}" srcId="{94F6EBCE-683F-4A65-B4F4-9D4675A6CCC6}" destId="{2E4EFDD4-EE0C-47BA-806E-BD40CE36FAFC}" srcOrd="5" destOrd="0" parTransId="{0DE6262A-AA3F-4042-891B-7E0A417F248D}" sibTransId="{ADA4D1AA-6B48-47AC-AD93-D25112B60E6F}"/>
    <dgm:cxn modelId="{794BB9A0-21CA-45D8-B4C7-F1AA1791F099}" srcId="{94F6EBCE-683F-4A65-B4F4-9D4675A6CCC6}" destId="{E0FFE9CD-DAC6-4DF2-9B73-5F1CB5125E16}" srcOrd="2" destOrd="0" parTransId="{79A106D3-9651-4FFF-9623-974C4BC21270}" sibTransId="{667264E9-22C2-4D49-B6B3-E0B1693A47C2}"/>
    <dgm:cxn modelId="{562E1335-0014-44D4-AFC6-BE159BAEFA9D}" srcId="{94F6EBCE-683F-4A65-B4F4-9D4675A6CCC6}" destId="{A8FDC483-5238-4631-91A8-89C884241D7D}" srcOrd="0" destOrd="0" parTransId="{874C3659-9006-46B8-94A7-F040B5DD4F83}" sibTransId="{81BEE646-E9C0-40C8-BF40-08D9DC5A10AF}"/>
    <dgm:cxn modelId="{02D8147B-3CE2-47F1-98B2-0D082DE7AFE6}" type="presOf" srcId="{8101F938-69C0-4BB8-AFD3-4255C5ECD5A9}" destId="{890F98FF-606A-41AE-91D6-4FDD050A1A2F}" srcOrd="1" destOrd="0" presId="urn:microsoft.com/office/officeart/2005/8/layout/bProcess3"/>
    <dgm:cxn modelId="{1D54FC81-AFF4-48AF-8CC7-6DEE8F61EEB8}" srcId="{94F6EBCE-683F-4A65-B4F4-9D4675A6CCC6}" destId="{A7EC98E8-67D1-4633-AE12-DE810E19D8CC}" srcOrd="1" destOrd="0" parTransId="{384A7F4D-F8F6-4792-BDC8-669BF3855FAF}" sibTransId="{96E6B7F0-5974-488E-B4F6-62BC83DFD614}"/>
    <dgm:cxn modelId="{DE1E2BB6-4185-47FA-988C-9A16CF358713}" type="presOf" srcId="{A8FDC483-5238-4631-91A8-89C884241D7D}" destId="{AB387A38-4F42-4A55-8144-5B9F47515417}" srcOrd="0" destOrd="0" presId="urn:microsoft.com/office/officeart/2005/8/layout/bProcess3"/>
    <dgm:cxn modelId="{F2969041-85BB-4BD1-A11C-936E46109833}" type="presOf" srcId="{667264E9-22C2-4D49-B6B3-E0B1693A47C2}" destId="{36D14CD6-BB86-49E2-8072-CB013C14C337}" srcOrd="0" destOrd="0" presId="urn:microsoft.com/office/officeart/2005/8/layout/bProcess3"/>
    <dgm:cxn modelId="{643BD92A-6420-4A0B-AE9B-4753DEB29BF9}" type="presOf" srcId="{81BEE646-E9C0-40C8-BF40-08D9DC5A10AF}" destId="{4EEB282C-E863-4DD7-A044-F06F086E2800}" srcOrd="1" destOrd="0" presId="urn:microsoft.com/office/officeart/2005/8/layout/bProcess3"/>
    <dgm:cxn modelId="{D935AD8D-64C0-483E-B99F-BD221B927059}" type="presOf" srcId="{AE6E6172-EF36-4D4D-B795-8750F1EC9273}" destId="{0DBA1730-0BF9-4293-AF30-BF4E9C54C49D}" srcOrd="0" destOrd="0" presId="urn:microsoft.com/office/officeart/2005/8/layout/bProcess3"/>
    <dgm:cxn modelId="{972173DE-0CA6-455D-BA7A-ABF623330E5B}" srcId="{94F6EBCE-683F-4A65-B4F4-9D4675A6CCC6}" destId="{AE6E6172-EF36-4D4D-B795-8750F1EC9273}" srcOrd="3" destOrd="0" parTransId="{A5931961-ADD7-4A23-AAA9-D40F3FF8E5D5}" sibTransId="{49DA1938-825F-42FA-BD7B-253C49D3CD66}"/>
    <dgm:cxn modelId="{CFFE3B95-9F2D-450C-941E-1235B9528042}" srcId="{94F6EBCE-683F-4A65-B4F4-9D4675A6CCC6}" destId="{4B01370A-32AF-4495-BA39-C54879DAAB57}" srcOrd="4" destOrd="0" parTransId="{7B6C47E1-BC6A-42A9-9F4C-35655092DEC4}" sibTransId="{8101F938-69C0-4BB8-AFD3-4255C5ECD5A9}"/>
    <dgm:cxn modelId="{CBF552C9-B76A-4558-AD59-08A2108FC49F}" type="presOf" srcId="{2E4EFDD4-EE0C-47BA-806E-BD40CE36FAFC}" destId="{EB24E330-F004-475A-93EA-AE920C482C49}" srcOrd="0" destOrd="0" presId="urn:microsoft.com/office/officeart/2005/8/layout/bProcess3"/>
    <dgm:cxn modelId="{4F59C615-A9B7-4B1C-ABF6-8141CCC4AC44}" type="presParOf" srcId="{5B705A77-BE19-489F-8521-E0968820E28B}" destId="{AB387A38-4F42-4A55-8144-5B9F47515417}" srcOrd="0" destOrd="0" presId="urn:microsoft.com/office/officeart/2005/8/layout/bProcess3"/>
    <dgm:cxn modelId="{926879A1-A419-464C-A3D6-F3DDF1A21FFB}" type="presParOf" srcId="{5B705A77-BE19-489F-8521-E0968820E28B}" destId="{FB29C06B-4D81-467D-8974-6314A4515FE5}" srcOrd="1" destOrd="0" presId="urn:microsoft.com/office/officeart/2005/8/layout/bProcess3"/>
    <dgm:cxn modelId="{656FDEDD-B394-4911-87DD-377BEEE26030}" type="presParOf" srcId="{FB29C06B-4D81-467D-8974-6314A4515FE5}" destId="{4EEB282C-E863-4DD7-A044-F06F086E2800}" srcOrd="0" destOrd="0" presId="urn:microsoft.com/office/officeart/2005/8/layout/bProcess3"/>
    <dgm:cxn modelId="{C48C0DF1-B506-4BC9-A3DE-DAE082FEC147}" type="presParOf" srcId="{5B705A77-BE19-489F-8521-E0968820E28B}" destId="{1156444D-2718-44EE-9CA6-42090315AE7A}" srcOrd="2" destOrd="0" presId="urn:microsoft.com/office/officeart/2005/8/layout/bProcess3"/>
    <dgm:cxn modelId="{81D5FC33-79C9-47CE-A202-A3674EE21E2D}" type="presParOf" srcId="{5B705A77-BE19-489F-8521-E0968820E28B}" destId="{73C8FA89-F028-4A62-9A46-592C8F0C3A80}" srcOrd="3" destOrd="0" presId="urn:microsoft.com/office/officeart/2005/8/layout/bProcess3"/>
    <dgm:cxn modelId="{22E8F5F7-2351-4762-A552-38230FAB9D18}" type="presParOf" srcId="{73C8FA89-F028-4A62-9A46-592C8F0C3A80}" destId="{2A39737F-7FDC-44F9-A4B5-116712F53CDC}" srcOrd="0" destOrd="0" presId="urn:microsoft.com/office/officeart/2005/8/layout/bProcess3"/>
    <dgm:cxn modelId="{7B161B8C-1CA3-4C89-959D-559043E23E5A}" type="presParOf" srcId="{5B705A77-BE19-489F-8521-E0968820E28B}" destId="{E1871DC9-0817-4847-B77E-64380BB2ABF7}" srcOrd="4" destOrd="0" presId="urn:microsoft.com/office/officeart/2005/8/layout/bProcess3"/>
    <dgm:cxn modelId="{21CA42EF-B053-402F-8F53-4082C2498C52}" type="presParOf" srcId="{5B705A77-BE19-489F-8521-E0968820E28B}" destId="{36D14CD6-BB86-49E2-8072-CB013C14C337}" srcOrd="5" destOrd="0" presId="urn:microsoft.com/office/officeart/2005/8/layout/bProcess3"/>
    <dgm:cxn modelId="{35BE3F57-DA5B-4607-9766-7D7A309E5F70}" type="presParOf" srcId="{36D14CD6-BB86-49E2-8072-CB013C14C337}" destId="{E85E6B24-3E1D-4376-A710-8B0B963A1818}" srcOrd="0" destOrd="0" presId="urn:microsoft.com/office/officeart/2005/8/layout/bProcess3"/>
    <dgm:cxn modelId="{F98AB50D-2051-461D-A001-18583F9E9DE2}" type="presParOf" srcId="{5B705A77-BE19-489F-8521-E0968820E28B}" destId="{0DBA1730-0BF9-4293-AF30-BF4E9C54C49D}" srcOrd="6" destOrd="0" presId="urn:microsoft.com/office/officeart/2005/8/layout/bProcess3"/>
    <dgm:cxn modelId="{72F9C334-199D-48EC-9DCD-21FFB1934EB8}" type="presParOf" srcId="{5B705A77-BE19-489F-8521-E0968820E28B}" destId="{A5DC0A74-34A4-4DBD-A826-0F0F6299326B}" srcOrd="7" destOrd="0" presId="urn:microsoft.com/office/officeart/2005/8/layout/bProcess3"/>
    <dgm:cxn modelId="{B001C99A-2A29-40E0-8479-BCF7B0C5F1AA}" type="presParOf" srcId="{A5DC0A74-34A4-4DBD-A826-0F0F6299326B}" destId="{BB88A6EB-BDB0-4621-B0B1-6E56CE4DB8EF}" srcOrd="0" destOrd="0" presId="urn:microsoft.com/office/officeart/2005/8/layout/bProcess3"/>
    <dgm:cxn modelId="{123FA851-BB79-48FA-ACAF-322ED20903FE}" type="presParOf" srcId="{5B705A77-BE19-489F-8521-E0968820E28B}" destId="{6D25988B-2FCE-4224-8BCD-2C7F72D186AE}" srcOrd="8" destOrd="0" presId="urn:microsoft.com/office/officeart/2005/8/layout/bProcess3"/>
    <dgm:cxn modelId="{CE316535-4B2E-4B28-A071-02B10771D33F}" type="presParOf" srcId="{5B705A77-BE19-489F-8521-E0968820E28B}" destId="{C5092B3D-F7C8-46BE-9D10-8B0767698304}" srcOrd="9" destOrd="0" presId="urn:microsoft.com/office/officeart/2005/8/layout/bProcess3"/>
    <dgm:cxn modelId="{6415666B-272B-47E6-B1F2-BFC8F4C80172}" type="presParOf" srcId="{C5092B3D-F7C8-46BE-9D10-8B0767698304}" destId="{890F98FF-606A-41AE-91D6-4FDD050A1A2F}" srcOrd="0" destOrd="0" presId="urn:microsoft.com/office/officeart/2005/8/layout/bProcess3"/>
    <dgm:cxn modelId="{8575E171-47A7-455D-B561-FBCCD8307B8D}" type="presParOf" srcId="{5B705A77-BE19-489F-8521-E0968820E28B}" destId="{EB24E330-F004-475A-93EA-AE920C482C49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E147A0-7B9E-475E-8A25-C4487DADDD3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CD801B3C-8F5B-4A11-BFB8-44DE3D1311AD}">
      <dgm:prSet phldrT="[besedilo]"/>
      <dgm:spPr/>
      <dgm:t>
        <a:bodyPr/>
        <a:lstStyle/>
        <a:p>
          <a:r>
            <a:rPr lang="sl-SI" dirty="0" smtClean="0">
              <a:solidFill>
                <a:schemeClr val="tx1"/>
              </a:solidFill>
            </a:rPr>
            <a:t>Lokalni informacijski sistemi izvajalcev zdravstvene dejavnosti</a:t>
          </a:r>
          <a:endParaRPr lang="sl-SI" dirty="0"/>
        </a:p>
      </dgm:t>
    </dgm:pt>
    <dgm:pt modelId="{0BF645B2-4E34-4D99-A897-8E5114B3FB58}" type="parTrans" cxnId="{9FF09DCC-15D4-449A-BF33-E80BB1C69DE6}">
      <dgm:prSet/>
      <dgm:spPr/>
      <dgm:t>
        <a:bodyPr/>
        <a:lstStyle/>
        <a:p>
          <a:endParaRPr lang="sl-SI"/>
        </a:p>
      </dgm:t>
    </dgm:pt>
    <dgm:pt modelId="{A682D557-2FCE-47F4-BEE0-E13C56118C85}" type="sibTrans" cxnId="{9FF09DCC-15D4-449A-BF33-E80BB1C69DE6}">
      <dgm:prSet/>
      <dgm:spPr/>
      <dgm:t>
        <a:bodyPr/>
        <a:lstStyle/>
        <a:p>
          <a:endParaRPr lang="sl-SI"/>
        </a:p>
      </dgm:t>
    </dgm:pt>
    <dgm:pt modelId="{66FD4A0E-9A27-4157-9DAC-E5E97F2F4ADD}">
      <dgm:prSet/>
      <dgm:spPr/>
      <dgm:t>
        <a:bodyPr/>
        <a:lstStyle/>
        <a:p>
          <a:r>
            <a:rPr lang="sl-SI" dirty="0" smtClean="0">
              <a:solidFill>
                <a:schemeClr val="tx1"/>
              </a:solidFill>
            </a:rPr>
            <a:t>Integracijska komponenta (IK) za komunikacijo s centralnim delom rešitve</a:t>
          </a:r>
        </a:p>
      </dgm:t>
    </dgm:pt>
    <dgm:pt modelId="{4B1D6B4F-938A-4012-A22E-94ABB19566A6}" type="parTrans" cxnId="{E60CA093-4FCA-4F9E-B2E5-234BEBE29019}">
      <dgm:prSet/>
      <dgm:spPr/>
      <dgm:t>
        <a:bodyPr/>
        <a:lstStyle/>
        <a:p>
          <a:endParaRPr lang="sl-SI"/>
        </a:p>
      </dgm:t>
    </dgm:pt>
    <dgm:pt modelId="{2C965257-5750-42BB-9A84-2F9B67AC8E9C}" type="sibTrans" cxnId="{E60CA093-4FCA-4F9E-B2E5-234BEBE29019}">
      <dgm:prSet/>
      <dgm:spPr/>
      <dgm:t>
        <a:bodyPr/>
        <a:lstStyle/>
        <a:p>
          <a:endParaRPr lang="sl-SI"/>
        </a:p>
      </dgm:t>
    </dgm:pt>
    <dgm:pt modelId="{B6C21918-7C17-4C81-9F91-4972ED6F6547}">
      <dgm:prSet/>
      <dgm:spPr/>
      <dgm:t>
        <a:bodyPr/>
        <a:lstStyle/>
        <a:p>
          <a:r>
            <a:rPr lang="sl-SI" dirty="0" smtClean="0">
              <a:solidFill>
                <a:schemeClr val="tx1"/>
              </a:solidFill>
            </a:rPr>
            <a:t>Povezava z  bazo interakcij med zdravili ter njihova interpretacija</a:t>
          </a:r>
        </a:p>
      </dgm:t>
    </dgm:pt>
    <dgm:pt modelId="{0FC1A76F-F59D-4CBE-B469-11FF7C85BD77}" type="parTrans" cxnId="{4ED6C45D-2664-44D8-A0BE-8B1C91016A4A}">
      <dgm:prSet/>
      <dgm:spPr/>
      <dgm:t>
        <a:bodyPr/>
        <a:lstStyle/>
        <a:p>
          <a:endParaRPr lang="sl-SI"/>
        </a:p>
      </dgm:t>
    </dgm:pt>
    <dgm:pt modelId="{2AED73F4-D0A5-4A81-AF16-9ABD0BD2BC08}" type="sibTrans" cxnId="{4ED6C45D-2664-44D8-A0BE-8B1C91016A4A}">
      <dgm:prSet/>
      <dgm:spPr/>
      <dgm:t>
        <a:bodyPr/>
        <a:lstStyle/>
        <a:p>
          <a:endParaRPr lang="sl-SI"/>
        </a:p>
      </dgm:t>
    </dgm:pt>
    <dgm:pt modelId="{C7ECFB02-822B-4606-851A-593DD97F8E63}">
      <dgm:prSet/>
      <dgm:spPr/>
      <dgm:t>
        <a:bodyPr/>
        <a:lstStyle/>
        <a:p>
          <a:r>
            <a:rPr lang="sl-SI" smtClean="0">
              <a:solidFill>
                <a:schemeClr val="tx1"/>
              </a:solidFill>
            </a:rPr>
            <a:t>Centralni oz. strežniški del rešitve eRecept (EER)</a:t>
          </a:r>
          <a:endParaRPr lang="sl-SI" dirty="0" smtClean="0">
            <a:solidFill>
              <a:schemeClr val="tx1"/>
            </a:solidFill>
          </a:endParaRPr>
        </a:p>
      </dgm:t>
    </dgm:pt>
    <dgm:pt modelId="{963854D9-199F-450E-A453-666B1F1104E1}" type="parTrans" cxnId="{BADC9CCA-DC22-48EE-87AB-13E7E1052304}">
      <dgm:prSet/>
      <dgm:spPr/>
      <dgm:t>
        <a:bodyPr/>
        <a:lstStyle/>
        <a:p>
          <a:endParaRPr lang="sl-SI"/>
        </a:p>
      </dgm:t>
    </dgm:pt>
    <dgm:pt modelId="{70F8687C-6534-4666-90CE-F3C760FB3847}" type="sibTrans" cxnId="{BADC9CCA-DC22-48EE-87AB-13E7E1052304}">
      <dgm:prSet/>
      <dgm:spPr/>
      <dgm:t>
        <a:bodyPr/>
        <a:lstStyle/>
        <a:p>
          <a:endParaRPr lang="sl-SI"/>
        </a:p>
      </dgm:t>
    </dgm:pt>
    <dgm:pt modelId="{F6862E0E-C2D5-4CCD-81B4-FE66C169B9D8}">
      <dgm:prSet/>
      <dgm:spPr/>
      <dgm:t>
        <a:bodyPr/>
        <a:lstStyle/>
        <a:p>
          <a:r>
            <a:rPr lang="sl-SI" smtClean="0">
              <a:solidFill>
                <a:schemeClr val="tx1"/>
              </a:solidFill>
            </a:rPr>
            <a:t>Administratorski portal – varnostna shema (VS)</a:t>
          </a:r>
          <a:endParaRPr lang="sl-SI" dirty="0" smtClean="0">
            <a:solidFill>
              <a:schemeClr val="tx1"/>
            </a:solidFill>
          </a:endParaRPr>
        </a:p>
      </dgm:t>
    </dgm:pt>
    <dgm:pt modelId="{F497D193-E3F7-4B78-BDE1-2C93F38ACACA}" type="parTrans" cxnId="{E94DA0CE-E18B-4FCC-8D02-D369502B9CDE}">
      <dgm:prSet/>
      <dgm:spPr/>
      <dgm:t>
        <a:bodyPr/>
        <a:lstStyle/>
        <a:p>
          <a:endParaRPr lang="sl-SI"/>
        </a:p>
      </dgm:t>
    </dgm:pt>
    <dgm:pt modelId="{0CB401E3-341F-4771-B071-881A61F05D1C}" type="sibTrans" cxnId="{E94DA0CE-E18B-4FCC-8D02-D369502B9CDE}">
      <dgm:prSet/>
      <dgm:spPr/>
      <dgm:t>
        <a:bodyPr/>
        <a:lstStyle/>
        <a:p>
          <a:endParaRPr lang="sl-SI"/>
        </a:p>
      </dgm:t>
    </dgm:pt>
    <dgm:pt modelId="{3BD79AAE-A024-46B7-A35A-F5352B9596D6}">
      <dgm:prSet/>
      <dgm:spPr/>
      <dgm:t>
        <a:bodyPr/>
        <a:lstStyle/>
        <a:p>
          <a:r>
            <a:rPr lang="sl-SI" smtClean="0">
              <a:solidFill>
                <a:schemeClr val="tx1"/>
              </a:solidFill>
            </a:rPr>
            <a:t>Portal za paciente – vključen v zVEM portal</a:t>
          </a:r>
          <a:endParaRPr lang="sl-SI" dirty="0" smtClean="0">
            <a:solidFill>
              <a:schemeClr val="tx1"/>
            </a:solidFill>
          </a:endParaRPr>
        </a:p>
      </dgm:t>
    </dgm:pt>
    <dgm:pt modelId="{F31A0DCA-D705-408D-83CE-0EBA5E9FB109}" type="parTrans" cxnId="{54C36989-3E04-4545-A189-A7F836EBF83D}">
      <dgm:prSet/>
      <dgm:spPr/>
      <dgm:t>
        <a:bodyPr/>
        <a:lstStyle/>
        <a:p>
          <a:endParaRPr lang="sl-SI"/>
        </a:p>
      </dgm:t>
    </dgm:pt>
    <dgm:pt modelId="{7CC09C1A-1420-4970-A12E-FB5B03001E79}" type="sibTrans" cxnId="{54C36989-3E04-4545-A189-A7F836EBF83D}">
      <dgm:prSet/>
      <dgm:spPr/>
      <dgm:t>
        <a:bodyPr/>
        <a:lstStyle/>
        <a:p>
          <a:endParaRPr lang="sl-SI"/>
        </a:p>
      </dgm:t>
    </dgm:pt>
    <dgm:pt modelId="{13508E82-049E-47F2-837E-4EEC36444812}">
      <dgm:prSet phldrT="[besedilo]"/>
      <dgm:spPr/>
      <dgm:t>
        <a:bodyPr/>
        <a:lstStyle/>
        <a:p>
          <a:r>
            <a:rPr lang="sl-SI" dirty="0" smtClean="0"/>
            <a:t>Vključeni so vsi zaledni sistemi, ki podpirajo predpisovanj zdravil na primarni ravni</a:t>
          </a:r>
          <a:endParaRPr lang="sl-SI" dirty="0"/>
        </a:p>
      </dgm:t>
    </dgm:pt>
    <dgm:pt modelId="{B1DD6663-D12D-4067-9934-8677FFC2A150}" type="parTrans" cxnId="{830AEE01-A181-4F36-A28A-976E4E6269BD}">
      <dgm:prSet/>
      <dgm:spPr/>
    </dgm:pt>
    <dgm:pt modelId="{5EA4C4CE-D91A-4495-B3E6-239E6CE6D484}" type="sibTrans" cxnId="{830AEE01-A181-4F36-A28A-976E4E6269BD}">
      <dgm:prSet/>
      <dgm:spPr/>
    </dgm:pt>
    <dgm:pt modelId="{490E8928-015D-44B5-AAA1-1031F2C55CC5}">
      <dgm:prSet/>
      <dgm:spPr/>
      <dgm:t>
        <a:bodyPr/>
        <a:lstStyle/>
        <a:p>
          <a:r>
            <a:rPr lang="sl-SI" dirty="0" smtClean="0">
              <a:solidFill>
                <a:schemeClr val="tx1"/>
              </a:solidFill>
            </a:rPr>
            <a:t>Komponenta je nastala z namenom enotne </a:t>
          </a:r>
          <a:r>
            <a:rPr lang="sl-SI" dirty="0" err="1" smtClean="0">
              <a:solidFill>
                <a:schemeClr val="tx1"/>
              </a:solidFill>
            </a:rPr>
            <a:t>funkciolnasti</a:t>
          </a:r>
          <a:r>
            <a:rPr lang="sl-SI" dirty="0" smtClean="0">
              <a:solidFill>
                <a:schemeClr val="tx1"/>
              </a:solidFill>
            </a:rPr>
            <a:t> in izgled </a:t>
          </a:r>
          <a:r>
            <a:rPr lang="sl-SI" dirty="0" err="1" smtClean="0">
              <a:solidFill>
                <a:schemeClr val="tx1"/>
              </a:solidFill>
            </a:rPr>
            <a:t>prri</a:t>
          </a:r>
          <a:r>
            <a:rPr lang="sl-SI" dirty="0" smtClean="0">
              <a:solidFill>
                <a:schemeClr val="tx1"/>
              </a:solidFill>
            </a:rPr>
            <a:t> komunikaciji s  centralnim delom</a:t>
          </a:r>
        </a:p>
      </dgm:t>
    </dgm:pt>
    <dgm:pt modelId="{38C128AB-A342-471A-884E-80A8CE243948}" type="parTrans" cxnId="{E646617F-D724-4C12-A319-08B154FFA32A}">
      <dgm:prSet/>
      <dgm:spPr/>
    </dgm:pt>
    <dgm:pt modelId="{2E76C17A-3A38-4300-8966-9F1872A4C1F2}" type="sibTrans" cxnId="{E646617F-D724-4C12-A319-08B154FFA32A}">
      <dgm:prSet/>
      <dgm:spPr/>
    </dgm:pt>
    <dgm:pt modelId="{C6438E1F-7E38-422E-9A71-96F108CF2B32}" type="pres">
      <dgm:prSet presAssocID="{24E147A0-7B9E-475E-8A25-C4487DADDD3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825FF208-D555-4616-8BF8-C0248F28920B}" type="pres">
      <dgm:prSet presAssocID="{CD801B3C-8F5B-4A11-BFB8-44DE3D1311AD}" presName="parentLin" presStyleCnt="0"/>
      <dgm:spPr/>
    </dgm:pt>
    <dgm:pt modelId="{15D3E45A-2605-44C4-A1B6-D760503CBB6E}" type="pres">
      <dgm:prSet presAssocID="{CD801B3C-8F5B-4A11-BFB8-44DE3D1311AD}" presName="parentLeftMargin" presStyleLbl="node1" presStyleIdx="0" presStyleCnt="6"/>
      <dgm:spPr/>
      <dgm:t>
        <a:bodyPr/>
        <a:lstStyle/>
        <a:p>
          <a:endParaRPr lang="sl-SI"/>
        </a:p>
      </dgm:t>
    </dgm:pt>
    <dgm:pt modelId="{86B8F62D-855D-4C4D-99B2-50BBFFA4C738}" type="pres">
      <dgm:prSet presAssocID="{CD801B3C-8F5B-4A11-BFB8-44DE3D1311AD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EE7D2C2-DBA6-45C7-8433-1FA3DE542707}" type="pres">
      <dgm:prSet presAssocID="{CD801B3C-8F5B-4A11-BFB8-44DE3D1311AD}" presName="negativeSpace" presStyleCnt="0"/>
      <dgm:spPr/>
    </dgm:pt>
    <dgm:pt modelId="{FA56A8DD-DC4E-42C1-A8C9-E6C888E4503A}" type="pres">
      <dgm:prSet presAssocID="{CD801B3C-8F5B-4A11-BFB8-44DE3D1311AD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3A74DBD-96A5-44DB-8503-C8C04257006B}" type="pres">
      <dgm:prSet presAssocID="{A682D557-2FCE-47F4-BEE0-E13C56118C85}" presName="spaceBetweenRectangles" presStyleCnt="0"/>
      <dgm:spPr/>
    </dgm:pt>
    <dgm:pt modelId="{805E545F-38B9-4D0A-8AC1-B3C6B9ABFDA7}" type="pres">
      <dgm:prSet presAssocID="{66FD4A0E-9A27-4157-9DAC-E5E97F2F4ADD}" presName="parentLin" presStyleCnt="0"/>
      <dgm:spPr/>
    </dgm:pt>
    <dgm:pt modelId="{FC845A84-02F9-4321-9941-6C89195EA0A2}" type="pres">
      <dgm:prSet presAssocID="{66FD4A0E-9A27-4157-9DAC-E5E97F2F4ADD}" presName="parentLeftMargin" presStyleLbl="node1" presStyleIdx="0" presStyleCnt="6"/>
      <dgm:spPr/>
      <dgm:t>
        <a:bodyPr/>
        <a:lstStyle/>
        <a:p>
          <a:endParaRPr lang="sl-SI"/>
        </a:p>
      </dgm:t>
    </dgm:pt>
    <dgm:pt modelId="{91FC8338-4465-427B-A16F-81F6B7B49C94}" type="pres">
      <dgm:prSet presAssocID="{66FD4A0E-9A27-4157-9DAC-E5E97F2F4ADD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85611C8-163B-4C43-93C1-95178EDFE358}" type="pres">
      <dgm:prSet presAssocID="{66FD4A0E-9A27-4157-9DAC-E5E97F2F4ADD}" presName="negativeSpace" presStyleCnt="0"/>
      <dgm:spPr/>
    </dgm:pt>
    <dgm:pt modelId="{9B99A415-7918-4D68-A0A1-B2DFF546214D}" type="pres">
      <dgm:prSet presAssocID="{66FD4A0E-9A27-4157-9DAC-E5E97F2F4ADD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043391F0-2F37-48A8-BD0B-15B97A228C03}" type="pres">
      <dgm:prSet presAssocID="{2C965257-5750-42BB-9A84-2F9B67AC8E9C}" presName="spaceBetweenRectangles" presStyleCnt="0"/>
      <dgm:spPr/>
    </dgm:pt>
    <dgm:pt modelId="{9D499B80-CF6E-4006-91FB-2B13801635DB}" type="pres">
      <dgm:prSet presAssocID="{B6C21918-7C17-4C81-9F91-4972ED6F6547}" presName="parentLin" presStyleCnt="0"/>
      <dgm:spPr/>
    </dgm:pt>
    <dgm:pt modelId="{397B3738-C9A4-4942-8D00-114F8A294721}" type="pres">
      <dgm:prSet presAssocID="{B6C21918-7C17-4C81-9F91-4972ED6F6547}" presName="parentLeftMargin" presStyleLbl="node1" presStyleIdx="1" presStyleCnt="6"/>
      <dgm:spPr/>
      <dgm:t>
        <a:bodyPr/>
        <a:lstStyle/>
        <a:p>
          <a:endParaRPr lang="sl-SI"/>
        </a:p>
      </dgm:t>
    </dgm:pt>
    <dgm:pt modelId="{96D8642C-2947-4080-B15C-095C9D093525}" type="pres">
      <dgm:prSet presAssocID="{B6C21918-7C17-4C81-9F91-4972ED6F6547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6040D88-E3B5-4C38-ADC2-9DF37A3647E3}" type="pres">
      <dgm:prSet presAssocID="{B6C21918-7C17-4C81-9F91-4972ED6F6547}" presName="negativeSpace" presStyleCnt="0"/>
      <dgm:spPr/>
    </dgm:pt>
    <dgm:pt modelId="{13CC9911-2A07-4678-95ED-FFBD45519577}" type="pres">
      <dgm:prSet presAssocID="{B6C21918-7C17-4C81-9F91-4972ED6F6547}" presName="childText" presStyleLbl="conFgAcc1" presStyleIdx="2" presStyleCnt="6">
        <dgm:presLayoutVars>
          <dgm:bulletEnabled val="1"/>
        </dgm:presLayoutVars>
      </dgm:prSet>
      <dgm:spPr/>
    </dgm:pt>
    <dgm:pt modelId="{1DEEC6A9-D60C-44A8-B3EC-E919D0D31BD8}" type="pres">
      <dgm:prSet presAssocID="{2AED73F4-D0A5-4A81-AF16-9ABD0BD2BC08}" presName="spaceBetweenRectangles" presStyleCnt="0"/>
      <dgm:spPr/>
    </dgm:pt>
    <dgm:pt modelId="{1B9FD747-A63E-4070-BD44-0FC74D29DA0E}" type="pres">
      <dgm:prSet presAssocID="{C7ECFB02-822B-4606-851A-593DD97F8E63}" presName="parentLin" presStyleCnt="0"/>
      <dgm:spPr/>
    </dgm:pt>
    <dgm:pt modelId="{BB1CA411-AD55-44B9-9FC5-4D4F47DB7654}" type="pres">
      <dgm:prSet presAssocID="{C7ECFB02-822B-4606-851A-593DD97F8E63}" presName="parentLeftMargin" presStyleLbl="node1" presStyleIdx="2" presStyleCnt="6"/>
      <dgm:spPr/>
      <dgm:t>
        <a:bodyPr/>
        <a:lstStyle/>
        <a:p>
          <a:endParaRPr lang="sl-SI"/>
        </a:p>
      </dgm:t>
    </dgm:pt>
    <dgm:pt modelId="{26453836-6DCD-4EF4-8D26-EADA8C8727A4}" type="pres">
      <dgm:prSet presAssocID="{C7ECFB02-822B-4606-851A-593DD97F8E63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324D70E-1CB0-443C-8059-C52F4D85949A}" type="pres">
      <dgm:prSet presAssocID="{C7ECFB02-822B-4606-851A-593DD97F8E63}" presName="negativeSpace" presStyleCnt="0"/>
      <dgm:spPr/>
    </dgm:pt>
    <dgm:pt modelId="{2A187206-BC35-4CEC-BA2E-76D00DAD6089}" type="pres">
      <dgm:prSet presAssocID="{C7ECFB02-822B-4606-851A-593DD97F8E63}" presName="childText" presStyleLbl="conFgAcc1" presStyleIdx="3" presStyleCnt="6">
        <dgm:presLayoutVars>
          <dgm:bulletEnabled val="1"/>
        </dgm:presLayoutVars>
      </dgm:prSet>
      <dgm:spPr/>
    </dgm:pt>
    <dgm:pt modelId="{CF4E7064-2A71-4298-8988-2E56580C0092}" type="pres">
      <dgm:prSet presAssocID="{70F8687C-6534-4666-90CE-F3C760FB3847}" presName="spaceBetweenRectangles" presStyleCnt="0"/>
      <dgm:spPr/>
    </dgm:pt>
    <dgm:pt modelId="{E2F64498-2A7D-4E2C-A80E-DF26FEE70E8F}" type="pres">
      <dgm:prSet presAssocID="{F6862E0E-C2D5-4CCD-81B4-FE66C169B9D8}" presName="parentLin" presStyleCnt="0"/>
      <dgm:spPr/>
    </dgm:pt>
    <dgm:pt modelId="{DCE19C37-ACC1-483A-B7D4-90B720878615}" type="pres">
      <dgm:prSet presAssocID="{F6862E0E-C2D5-4CCD-81B4-FE66C169B9D8}" presName="parentLeftMargin" presStyleLbl="node1" presStyleIdx="3" presStyleCnt="6"/>
      <dgm:spPr/>
      <dgm:t>
        <a:bodyPr/>
        <a:lstStyle/>
        <a:p>
          <a:endParaRPr lang="sl-SI"/>
        </a:p>
      </dgm:t>
    </dgm:pt>
    <dgm:pt modelId="{B2BB4868-1E90-498C-BE40-BDF412382392}" type="pres">
      <dgm:prSet presAssocID="{F6862E0E-C2D5-4CCD-81B4-FE66C169B9D8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8888BE2-1825-40F6-970C-D679151433CE}" type="pres">
      <dgm:prSet presAssocID="{F6862E0E-C2D5-4CCD-81B4-FE66C169B9D8}" presName="negativeSpace" presStyleCnt="0"/>
      <dgm:spPr/>
    </dgm:pt>
    <dgm:pt modelId="{CD38D742-14A6-43D1-88E5-37F9D966A6ED}" type="pres">
      <dgm:prSet presAssocID="{F6862E0E-C2D5-4CCD-81B4-FE66C169B9D8}" presName="childText" presStyleLbl="conFgAcc1" presStyleIdx="4" presStyleCnt="6">
        <dgm:presLayoutVars>
          <dgm:bulletEnabled val="1"/>
        </dgm:presLayoutVars>
      </dgm:prSet>
      <dgm:spPr/>
    </dgm:pt>
    <dgm:pt modelId="{DF4DE16E-1000-4F89-81E0-3DCB90E177CC}" type="pres">
      <dgm:prSet presAssocID="{0CB401E3-341F-4771-B071-881A61F05D1C}" presName="spaceBetweenRectangles" presStyleCnt="0"/>
      <dgm:spPr/>
    </dgm:pt>
    <dgm:pt modelId="{D8CC4369-A941-4AF1-8E1C-7FC0B63E9D21}" type="pres">
      <dgm:prSet presAssocID="{3BD79AAE-A024-46B7-A35A-F5352B9596D6}" presName="parentLin" presStyleCnt="0"/>
      <dgm:spPr/>
    </dgm:pt>
    <dgm:pt modelId="{6D2D6474-F225-40EB-B2D8-811D2349FE9E}" type="pres">
      <dgm:prSet presAssocID="{3BD79AAE-A024-46B7-A35A-F5352B9596D6}" presName="parentLeftMargin" presStyleLbl="node1" presStyleIdx="4" presStyleCnt="6"/>
      <dgm:spPr/>
      <dgm:t>
        <a:bodyPr/>
        <a:lstStyle/>
        <a:p>
          <a:endParaRPr lang="sl-SI"/>
        </a:p>
      </dgm:t>
    </dgm:pt>
    <dgm:pt modelId="{731EE0A2-44AE-404D-AC58-9468FBEBB06E}" type="pres">
      <dgm:prSet presAssocID="{3BD79AAE-A024-46B7-A35A-F5352B9596D6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0181677-D66C-402F-9AED-271970C0BB41}" type="pres">
      <dgm:prSet presAssocID="{3BD79AAE-A024-46B7-A35A-F5352B9596D6}" presName="negativeSpace" presStyleCnt="0"/>
      <dgm:spPr/>
    </dgm:pt>
    <dgm:pt modelId="{15E7F7FC-DD0B-49F7-8A3E-2944A3FEED9B}" type="pres">
      <dgm:prSet presAssocID="{3BD79AAE-A024-46B7-A35A-F5352B9596D6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C5E23DB8-84EE-46A3-B329-E626FFD1AB7E}" type="presOf" srcId="{B6C21918-7C17-4C81-9F91-4972ED6F6547}" destId="{397B3738-C9A4-4942-8D00-114F8A294721}" srcOrd="0" destOrd="0" presId="urn:microsoft.com/office/officeart/2005/8/layout/list1"/>
    <dgm:cxn modelId="{68B495EA-7D57-49D8-B3EE-5D20FFE3CB41}" type="presOf" srcId="{C7ECFB02-822B-4606-851A-593DD97F8E63}" destId="{BB1CA411-AD55-44B9-9FC5-4D4F47DB7654}" srcOrd="0" destOrd="0" presId="urn:microsoft.com/office/officeart/2005/8/layout/list1"/>
    <dgm:cxn modelId="{F11C39B6-7641-4A02-A735-73CF8DE70764}" type="presOf" srcId="{66FD4A0E-9A27-4157-9DAC-E5E97F2F4ADD}" destId="{FC845A84-02F9-4321-9941-6C89195EA0A2}" srcOrd="0" destOrd="0" presId="urn:microsoft.com/office/officeart/2005/8/layout/list1"/>
    <dgm:cxn modelId="{211E953A-ABCC-44DB-8B14-92EEF1F364B7}" type="presOf" srcId="{CD801B3C-8F5B-4A11-BFB8-44DE3D1311AD}" destId="{15D3E45A-2605-44C4-A1B6-D760503CBB6E}" srcOrd="0" destOrd="0" presId="urn:microsoft.com/office/officeart/2005/8/layout/list1"/>
    <dgm:cxn modelId="{BE37B1FD-4A74-4762-84BE-E3D282AEC20E}" type="presOf" srcId="{F6862E0E-C2D5-4CCD-81B4-FE66C169B9D8}" destId="{DCE19C37-ACC1-483A-B7D4-90B720878615}" srcOrd="0" destOrd="0" presId="urn:microsoft.com/office/officeart/2005/8/layout/list1"/>
    <dgm:cxn modelId="{7B0BC92F-4DF9-468F-BF0C-733FBF8E92A3}" type="presOf" srcId="{3BD79AAE-A024-46B7-A35A-F5352B9596D6}" destId="{6D2D6474-F225-40EB-B2D8-811D2349FE9E}" srcOrd="0" destOrd="0" presId="urn:microsoft.com/office/officeart/2005/8/layout/list1"/>
    <dgm:cxn modelId="{6E37ADF1-EEAF-4049-A1F6-6CE7B7A5FCD1}" type="presOf" srcId="{13508E82-049E-47F2-837E-4EEC36444812}" destId="{FA56A8DD-DC4E-42C1-A8C9-E6C888E4503A}" srcOrd="0" destOrd="0" presId="urn:microsoft.com/office/officeart/2005/8/layout/list1"/>
    <dgm:cxn modelId="{823053CC-F316-4234-BFFA-CA8217BC6A40}" type="presOf" srcId="{490E8928-015D-44B5-AAA1-1031F2C55CC5}" destId="{9B99A415-7918-4D68-A0A1-B2DFF546214D}" srcOrd="0" destOrd="0" presId="urn:microsoft.com/office/officeart/2005/8/layout/list1"/>
    <dgm:cxn modelId="{E60CA093-4FCA-4F9E-B2E5-234BEBE29019}" srcId="{24E147A0-7B9E-475E-8A25-C4487DADDD37}" destId="{66FD4A0E-9A27-4157-9DAC-E5E97F2F4ADD}" srcOrd="1" destOrd="0" parTransId="{4B1D6B4F-938A-4012-A22E-94ABB19566A6}" sibTransId="{2C965257-5750-42BB-9A84-2F9B67AC8E9C}"/>
    <dgm:cxn modelId="{E646617F-D724-4C12-A319-08B154FFA32A}" srcId="{66FD4A0E-9A27-4157-9DAC-E5E97F2F4ADD}" destId="{490E8928-015D-44B5-AAA1-1031F2C55CC5}" srcOrd="0" destOrd="0" parTransId="{38C128AB-A342-471A-884E-80A8CE243948}" sibTransId="{2E76C17A-3A38-4300-8966-9F1872A4C1F2}"/>
    <dgm:cxn modelId="{54C36989-3E04-4545-A189-A7F836EBF83D}" srcId="{24E147A0-7B9E-475E-8A25-C4487DADDD37}" destId="{3BD79AAE-A024-46B7-A35A-F5352B9596D6}" srcOrd="5" destOrd="0" parTransId="{F31A0DCA-D705-408D-83CE-0EBA5E9FB109}" sibTransId="{7CC09C1A-1420-4970-A12E-FB5B03001E79}"/>
    <dgm:cxn modelId="{E94DA0CE-E18B-4FCC-8D02-D369502B9CDE}" srcId="{24E147A0-7B9E-475E-8A25-C4487DADDD37}" destId="{F6862E0E-C2D5-4CCD-81B4-FE66C169B9D8}" srcOrd="4" destOrd="0" parTransId="{F497D193-E3F7-4B78-BDE1-2C93F38ACACA}" sibTransId="{0CB401E3-341F-4771-B071-881A61F05D1C}"/>
    <dgm:cxn modelId="{8352FAB2-B820-4E18-A21E-AA0A20A187FE}" type="presOf" srcId="{24E147A0-7B9E-475E-8A25-C4487DADDD37}" destId="{C6438E1F-7E38-422E-9A71-96F108CF2B32}" srcOrd="0" destOrd="0" presId="urn:microsoft.com/office/officeart/2005/8/layout/list1"/>
    <dgm:cxn modelId="{BADC9CCA-DC22-48EE-87AB-13E7E1052304}" srcId="{24E147A0-7B9E-475E-8A25-C4487DADDD37}" destId="{C7ECFB02-822B-4606-851A-593DD97F8E63}" srcOrd="3" destOrd="0" parTransId="{963854D9-199F-450E-A453-666B1F1104E1}" sibTransId="{70F8687C-6534-4666-90CE-F3C760FB3847}"/>
    <dgm:cxn modelId="{830AEE01-A181-4F36-A28A-976E4E6269BD}" srcId="{CD801B3C-8F5B-4A11-BFB8-44DE3D1311AD}" destId="{13508E82-049E-47F2-837E-4EEC36444812}" srcOrd="0" destOrd="0" parTransId="{B1DD6663-D12D-4067-9934-8677FFC2A150}" sibTransId="{5EA4C4CE-D91A-4495-B3E6-239E6CE6D484}"/>
    <dgm:cxn modelId="{FFD5D827-63E2-4056-9B56-48E7CD7BB443}" type="presOf" srcId="{F6862E0E-C2D5-4CCD-81B4-FE66C169B9D8}" destId="{B2BB4868-1E90-498C-BE40-BDF412382392}" srcOrd="1" destOrd="0" presId="urn:microsoft.com/office/officeart/2005/8/layout/list1"/>
    <dgm:cxn modelId="{5115E924-50EE-420E-B94F-6483D91DFB8C}" type="presOf" srcId="{CD801B3C-8F5B-4A11-BFB8-44DE3D1311AD}" destId="{86B8F62D-855D-4C4D-99B2-50BBFFA4C738}" srcOrd="1" destOrd="0" presId="urn:microsoft.com/office/officeart/2005/8/layout/list1"/>
    <dgm:cxn modelId="{6FD01F20-9655-4AEE-9D6C-02371F2E1A4B}" type="presOf" srcId="{66FD4A0E-9A27-4157-9DAC-E5E97F2F4ADD}" destId="{91FC8338-4465-427B-A16F-81F6B7B49C94}" srcOrd="1" destOrd="0" presId="urn:microsoft.com/office/officeart/2005/8/layout/list1"/>
    <dgm:cxn modelId="{BBDC5B27-F878-4989-8235-E71710C3B75C}" type="presOf" srcId="{C7ECFB02-822B-4606-851A-593DD97F8E63}" destId="{26453836-6DCD-4EF4-8D26-EADA8C8727A4}" srcOrd="1" destOrd="0" presId="urn:microsoft.com/office/officeart/2005/8/layout/list1"/>
    <dgm:cxn modelId="{4ED6C45D-2664-44D8-A0BE-8B1C91016A4A}" srcId="{24E147A0-7B9E-475E-8A25-C4487DADDD37}" destId="{B6C21918-7C17-4C81-9F91-4972ED6F6547}" srcOrd="2" destOrd="0" parTransId="{0FC1A76F-F59D-4CBE-B469-11FF7C85BD77}" sibTransId="{2AED73F4-D0A5-4A81-AF16-9ABD0BD2BC08}"/>
    <dgm:cxn modelId="{7923F622-7E98-4A5C-BE96-884F6D464516}" type="presOf" srcId="{3BD79AAE-A024-46B7-A35A-F5352B9596D6}" destId="{731EE0A2-44AE-404D-AC58-9468FBEBB06E}" srcOrd="1" destOrd="0" presId="urn:microsoft.com/office/officeart/2005/8/layout/list1"/>
    <dgm:cxn modelId="{C205E455-8A35-48E4-8329-697CF2C0FE5A}" type="presOf" srcId="{B6C21918-7C17-4C81-9F91-4972ED6F6547}" destId="{96D8642C-2947-4080-B15C-095C9D093525}" srcOrd="1" destOrd="0" presId="urn:microsoft.com/office/officeart/2005/8/layout/list1"/>
    <dgm:cxn modelId="{9FF09DCC-15D4-449A-BF33-E80BB1C69DE6}" srcId="{24E147A0-7B9E-475E-8A25-C4487DADDD37}" destId="{CD801B3C-8F5B-4A11-BFB8-44DE3D1311AD}" srcOrd="0" destOrd="0" parTransId="{0BF645B2-4E34-4D99-A897-8E5114B3FB58}" sibTransId="{A682D557-2FCE-47F4-BEE0-E13C56118C85}"/>
    <dgm:cxn modelId="{352C67D6-10C2-46CC-804C-E670042BCFE3}" type="presParOf" srcId="{C6438E1F-7E38-422E-9A71-96F108CF2B32}" destId="{825FF208-D555-4616-8BF8-C0248F28920B}" srcOrd="0" destOrd="0" presId="urn:microsoft.com/office/officeart/2005/8/layout/list1"/>
    <dgm:cxn modelId="{E5248B66-9C73-4B51-A468-6E1301968DA3}" type="presParOf" srcId="{825FF208-D555-4616-8BF8-C0248F28920B}" destId="{15D3E45A-2605-44C4-A1B6-D760503CBB6E}" srcOrd="0" destOrd="0" presId="urn:microsoft.com/office/officeart/2005/8/layout/list1"/>
    <dgm:cxn modelId="{0D87F296-F977-4B37-9756-3D57872334FD}" type="presParOf" srcId="{825FF208-D555-4616-8BF8-C0248F28920B}" destId="{86B8F62D-855D-4C4D-99B2-50BBFFA4C738}" srcOrd="1" destOrd="0" presId="urn:microsoft.com/office/officeart/2005/8/layout/list1"/>
    <dgm:cxn modelId="{62C93519-8014-41D3-88D3-AF8F7A0E5EB9}" type="presParOf" srcId="{C6438E1F-7E38-422E-9A71-96F108CF2B32}" destId="{BEE7D2C2-DBA6-45C7-8433-1FA3DE542707}" srcOrd="1" destOrd="0" presId="urn:microsoft.com/office/officeart/2005/8/layout/list1"/>
    <dgm:cxn modelId="{004F0EF6-BBFE-4EE4-9BA1-04454B96667F}" type="presParOf" srcId="{C6438E1F-7E38-422E-9A71-96F108CF2B32}" destId="{FA56A8DD-DC4E-42C1-A8C9-E6C888E4503A}" srcOrd="2" destOrd="0" presId="urn:microsoft.com/office/officeart/2005/8/layout/list1"/>
    <dgm:cxn modelId="{390CD944-3E17-4C5A-8BCF-789C9E9BD7AD}" type="presParOf" srcId="{C6438E1F-7E38-422E-9A71-96F108CF2B32}" destId="{E3A74DBD-96A5-44DB-8503-C8C04257006B}" srcOrd="3" destOrd="0" presId="urn:microsoft.com/office/officeart/2005/8/layout/list1"/>
    <dgm:cxn modelId="{3044F1EC-03AF-4392-8CC4-6AD56BF0C6FC}" type="presParOf" srcId="{C6438E1F-7E38-422E-9A71-96F108CF2B32}" destId="{805E545F-38B9-4D0A-8AC1-B3C6B9ABFDA7}" srcOrd="4" destOrd="0" presId="urn:microsoft.com/office/officeart/2005/8/layout/list1"/>
    <dgm:cxn modelId="{D01E968E-6F4A-4022-AC0C-48A499B55ABF}" type="presParOf" srcId="{805E545F-38B9-4D0A-8AC1-B3C6B9ABFDA7}" destId="{FC845A84-02F9-4321-9941-6C89195EA0A2}" srcOrd="0" destOrd="0" presId="urn:microsoft.com/office/officeart/2005/8/layout/list1"/>
    <dgm:cxn modelId="{166C82E2-9E6B-4A22-AF09-9BF3B1B240F4}" type="presParOf" srcId="{805E545F-38B9-4D0A-8AC1-B3C6B9ABFDA7}" destId="{91FC8338-4465-427B-A16F-81F6B7B49C94}" srcOrd="1" destOrd="0" presId="urn:microsoft.com/office/officeart/2005/8/layout/list1"/>
    <dgm:cxn modelId="{55E4ABDF-78A6-41EA-85FC-D43AE4764AD0}" type="presParOf" srcId="{C6438E1F-7E38-422E-9A71-96F108CF2B32}" destId="{E85611C8-163B-4C43-93C1-95178EDFE358}" srcOrd="5" destOrd="0" presId="urn:microsoft.com/office/officeart/2005/8/layout/list1"/>
    <dgm:cxn modelId="{07B933C6-70D6-4560-B0F5-DA159916E46A}" type="presParOf" srcId="{C6438E1F-7E38-422E-9A71-96F108CF2B32}" destId="{9B99A415-7918-4D68-A0A1-B2DFF546214D}" srcOrd="6" destOrd="0" presId="urn:microsoft.com/office/officeart/2005/8/layout/list1"/>
    <dgm:cxn modelId="{E971D5DD-C5D6-4F47-90A4-6A5432270C4A}" type="presParOf" srcId="{C6438E1F-7E38-422E-9A71-96F108CF2B32}" destId="{043391F0-2F37-48A8-BD0B-15B97A228C03}" srcOrd="7" destOrd="0" presId="urn:microsoft.com/office/officeart/2005/8/layout/list1"/>
    <dgm:cxn modelId="{C3AA910E-367F-413B-A72C-7AF2DDB9737B}" type="presParOf" srcId="{C6438E1F-7E38-422E-9A71-96F108CF2B32}" destId="{9D499B80-CF6E-4006-91FB-2B13801635DB}" srcOrd="8" destOrd="0" presId="urn:microsoft.com/office/officeart/2005/8/layout/list1"/>
    <dgm:cxn modelId="{5764D33A-BB30-4EE6-9B5C-9D02B8F4A7A7}" type="presParOf" srcId="{9D499B80-CF6E-4006-91FB-2B13801635DB}" destId="{397B3738-C9A4-4942-8D00-114F8A294721}" srcOrd="0" destOrd="0" presId="urn:microsoft.com/office/officeart/2005/8/layout/list1"/>
    <dgm:cxn modelId="{A41B0EC2-360D-47B5-AACE-75A159F45C79}" type="presParOf" srcId="{9D499B80-CF6E-4006-91FB-2B13801635DB}" destId="{96D8642C-2947-4080-B15C-095C9D093525}" srcOrd="1" destOrd="0" presId="urn:microsoft.com/office/officeart/2005/8/layout/list1"/>
    <dgm:cxn modelId="{D39EDA40-2348-4F04-B23B-3463B164E054}" type="presParOf" srcId="{C6438E1F-7E38-422E-9A71-96F108CF2B32}" destId="{E6040D88-E3B5-4C38-ADC2-9DF37A3647E3}" srcOrd="9" destOrd="0" presId="urn:microsoft.com/office/officeart/2005/8/layout/list1"/>
    <dgm:cxn modelId="{1C4022EB-612A-433E-81E6-8CF610BC2600}" type="presParOf" srcId="{C6438E1F-7E38-422E-9A71-96F108CF2B32}" destId="{13CC9911-2A07-4678-95ED-FFBD45519577}" srcOrd="10" destOrd="0" presId="urn:microsoft.com/office/officeart/2005/8/layout/list1"/>
    <dgm:cxn modelId="{6D7EF882-10B0-42DD-8E7D-2650E29D1139}" type="presParOf" srcId="{C6438E1F-7E38-422E-9A71-96F108CF2B32}" destId="{1DEEC6A9-D60C-44A8-B3EC-E919D0D31BD8}" srcOrd="11" destOrd="0" presId="urn:microsoft.com/office/officeart/2005/8/layout/list1"/>
    <dgm:cxn modelId="{F24F233A-F1B0-447F-8568-9AE83F2CD32F}" type="presParOf" srcId="{C6438E1F-7E38-422E-9A71-96F108CF2B32}" destId="{1B9FD747-A63E-4070-BD44-0FC74D29DA0E}" srcOrd="12" destOrd="0" presId="urn:microsoft.com/office/officeart/2005/8/layout/list1"/>
    <dgm:cxn modelId="{62548CF0-8C7D-45E2-8027-8F7E6B1523A8}" type="presParOf" srcId="{1B9FD747-A63E-4070-BD44-0FC74D29DA0E}" destId="{BB1CA411-AD55-44B9-9FC5-4D4F47DB7654}" srcOrd="0" destOrd="0" presId="urn:microsoft.com/office/officeart/2005/8/layout/list1"/>
    <dgm:cxn modelId="{A40E84D9-62B8-4C04-92BD-9991FBB94922}" type="presParOf" srcId="{1B9FD747-A63E-4070-BD44-0FC74D29DA0E}" destId="{26453836-6DCD-4EF4-8D26-EADA8C8727A4}" srcOrd="1" destOrd="0" presId="urn:microsoft.com/office/officeart/2005/8/layout/list1"/>
    <dgm:cxn modelId="{4EDE801F-7A16-4F8E-9550-CDC9F9B479E8}" type="presParOf" srcId="{C6438E1F-7E38-422E-9A71-96F108CF2B32}" destId="{3324D70E-1CB0-443C-8059-C52F4D85949A}" srcOrd="13" destOrd="0" presId="urn:microsoft.com/office/officeart/2005/8/layout/list1"/>
    <dgm:cxn modelId="{EAFE3371-4C53-469A-A17C-D75C1CA77B9B}" type="presParOf" srcId="{C6438E1F-7E38-422E-9A71-96F108CF2B32}" destId="{2A187206-BC35-4CEC-BA2E-76D00DAD6089}" srcOrd="14" destOrd="0" presId="urn:microsoft.com/office/officeart/2005/8/layout/list1"/>
    <dgm:cxn modelId="{4A5EEBA6-86E7-44FF-B194-5C0D8D6103E0}" type="presParOf" srcId="{C6438E1F-7E38-422E-9A71-96F108CF2B32}" destId="{CF4E7064-2A71-4298-8988-2E56580C0092}" srcOrd="15" destOrd="0" presId="urn:microsoft.com/office/officeart/2005/8/layout/list1"/>
    <dgm:cxn modelId="{AF816AFF-B5B3-483B-AA9E-85BFD855A734}" type="presParOf" srcId="{C6438E1F-7E38-422E-9A71-96F108CF2B32}" destId="{E2F64498-2A7D-4E2C-A80E-DF26FEE70E8F}" srcOrd="16" destOrd="0" presId="urn:microsoft.com/office/officeart/2005/8/layout/list1"/>
    <dgm:cxn modelId="{E69702CA-3B94-4A0A-8C92-351FE23BCA59}" type="presParOf" srcId="{E2F64498-2A7D-4E2C-A80E-DF26FEE70E8F}" destId="{DCE19C37-ACC1-483A-B7D4-90B720878615}" srcOrd="0" destOrd="0" presId="urn:microsoft.com/office/officeart/2005/8/layout/list1"/>
    <dgm:cxn modelId="{467686BA-AE88-476E-92BB-3001A4139BEC}" type="presParOf" srcId="{E2F64498-2A7D-4E2C-A80E-DF26FEE70E8F}" destId="{B2BB4868-1E90-498C-BE40-BDF412382392}" srcOrd="1" destOrd="0" presId="urn:microsoft.com/office/officeart/2005/8/layout/list1"/>
    <dgm:cxn modelId="{BF96BCCE-C74A-4A1E-AAE6-3F499CC68D5F}" type="presParOf" srcId="{C6438E1F-7E38-422E-9A71-96F108CF2B32}" destId="{68888BE2-1825-40F6-970C-D679151433CE}" srcOrd="17" destOrd="0" presId="urn:microsoft.com/office/officeart/2005/8/layout/list1"/>
    <dgm:cxn modelId="{5AD11996-69A2-4955-BFF4-D4D3CEE47642}" type="presParOf" srcId="{C6438E1F-7E38-422E-9A71-96F108CF2B32}" destId="{CD38D742-14A6-43D1-88E5-37F9D966A6ED}" srcOrd="18" destOrd="0" presId="urn:microsoft.com/office/officeart/2005/8/layout/list1"/>
    <dgm:cxn modelId="{15017AA6-7F1C-41D1-8F40-09C96695CD15}" type="presParOf" srcId="{C6438E1F-7E38-422E-9A71-96F108CF2B32}" destId="{DF4DE16E-1000-4F89-81E0-3DCB90E177CC}" srcOrd="19" destOrd="0" presId="urn:microsoft.com/office/officeart/2005/8/layout/list1"/>
    <dgm:cxn modelId="{08032F51-91C5-40AE-8437-056FFD87B795}" type="presParOf" srcId="{C6438E1F-7E38-422E-9A71-96F108CF2B32}" destId="{D8CC4369-A941-4AF1-8E1C-7FC0B63E9D21}" srcOrd="20" destOrd="0" presId="urn:microsoft.com/office/officeart/2005/8/layout/list1"/>
    <dgm:cxn modelId="{52C2EB7A-FE24-4B99-85A3-7171D145D1CC}" type="presParOf" srcId="{D8CC4369-A941-4AF1-8E1C-7FC0B63E9D21}" destId="{6D2D6474-F225-40EB-B2D8-811D2349FE9E}" srcOrd="0" destOrd="0" presId="urn:microsoft.com/office/officeart/2005/8/layout/list1"/>
    <dgm:cxn modelId="{96815BAD-3247-4497-8610-2CABC5C3D14E}" type="presParOf" srcId="{D8CC4369-A941-4AF1-8E1C-7FC0B63E9D21}" destId="{731EE0A2-44AE-404D-AC58-9468FBEBB06E}" srcOrd="1" destOrd="0" presId="urn:microsoft.com/office/officeart/2005/8/layout/list1"/>
    <dgm:cxn modelId="{F097A85A-994D-4C40-A3B5-D4063E6B4ACB}" type="presParOf" srcId="{C6438E1F-7E38-422E-9A71-96F108CF2B32}" destId="{40181677-D66C-402F-9AED-271970C0BB41}" srcOrd="21" destOrd="0" presId="urn:microsoft.com/office/officeart/2005/8/layout/list1"/>
    <dgm:cxn modelId="{17362B60-E139-4CCD-9AA4-17777F5F0F39}" type="presParOf" srcId="{C6438E1F-7E38-422E-9A71-96F108CF2B32}" destId="{15E7F7FC-DD0B-49F7-8A3E-2944A3FEED9B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9F13197-624B-4A1C-88DC-D82392028BD6}" type="doc">
      <dgm:prSet loTypeId="urn:microsoft.com/office/officeart/2008/layout/AlternatingPictureBlocks" loCatId="list" qsTypeId="urn:microsoft.com/office/officeart/2005/8/quickstyle/simple4" qsCatId="simple" csTypeId="urn:microsoft.com/office/officeart/2005/8/colors/accent2_4" csCatId="accent2" phldr="1"/>
      <dgm:spPr/>
    </dgm:pt>
    <dgm:pt modelId="{8003D628-FA33-43F2-BF99-5D01BDFA6BB1}" type="pres">
      <dgm:prSet presAssocID="{29F13197-624B-4A1C-88DC-D82392028BD6}" presName="linearFlow" presStyleCnt="0">
        <dgm:presLayoutVars>
          <dgm:dir/>
          <dgm:resizeHandles val="exact"/>
        </dgm:presLayoutVars>
      </dgm:prSet>
      <dgm:spPr/>
    </dgm:pt>
  </dgm:ptLst>
  <dgm:cxnLst>
    <dgm:cxn modelId="{DE213BC1-5AEA-4793-A438-CFD66547630A}" type="presOf" srcId="{29F13197-624B-4A1C-88DC-D82392028BD6}" destId="{8003D628-FA33-43F2-BF99-5D01BDFA6BB1}" srcOrd="0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FEA5DD-932B-449D-88C4-973A05BFE7F3}">
      <dsp:nvSpPr>
        <dsp:cNvPr id="0" name=""/>
        <dsp:cNvSpPr/>
      </dsp:nvSpPr>
      <dsp:spPr>
        <a:xfrm rot="16200000">
          <a:off x="-1168000" y="1174530"/>
          <a:ext cx="5293217" cy="2944155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b="0" kern="1200" dirty="0" smtClean="0">
              <a:solidFill>
                <a:schemeClr val="bg1"/>
              </a:solidFill>
            </a:rPr>
            <a:t>povečati</a:t>
          </a:r>
          <a:r>
            <a:rPr lang="sl-SI" sz="2400" b="1" kern="1200" dirty="0" smtClean="0">
              <a:solidFill>
                <a:schemeClr val="bg1"/>
              </a:solidFill>
            </a:rPr>
            <a:t> varnost pacientov </a:t>
          </a:r>
          <a:r>
            <a:rPr lang="sl-SI" sz="2400" b="0" kern="1200" dirty="0" smtClean="0">
              <a:solidFill>
                <a:schemeClr val="bg1"/>
              </a:solidFill>
            </a:rPr>
            <a:t>z zmanjšanjem števila napak pri uporabi zdravil</a:t>
          </a:r>
          <a:endParaRPr lang="sl-SI" sz="2400" b="0" kern="1200" dirty="0">
            <a:solidFill>
              <a:schemeClr val="bg1"/>
            </a:solidFill>
          </a:endParaRPr>
        </a:p>
      </dsp:txBody>
      <dsp:txXfrm rot="5400000">
        <a:off x="6531" y="1058642"/>
        <a:ext cx="2944155" cy="3175931"/>
      </dsp:txXfrm>
    </dsp:sp>
    <dsp:sp modelId="{77A72DD3-1116-49DB-847F-789C3D37164F}">
      <dsp:nvSpPr>
        <dsp:cNvPr id="0" name=""/>
        <dsp:cNvSpPr/>
      </dsp:nvSpPr>
      <dsp:spPr>
        <a:xfrm rot="16200000">
          <a:off x="1787195" y="1174530"/>
          <a:ext cx="5293217" cy="2944155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>
              <a:solidFill>
                <a:schemeClr val="bg1"/>
              </a:solidFill>
            </a:rPr>
            <a:t>vključevanje podpore za </a:t>
          </a:r>
          <a:r>
            <a:rPr lang="sl-SI" sz="2400" b="1" kern="1200" dirty="0" smtClean="0">
              <a:solidFill>
                <a:schemeClr val="bg1"/>
              </a:solidFill>
            </a:rPr>
            <a:t>predpisovanje zdravil z generičnim imenom </a:t>
          </a:r>
          <a:r>
            <a:rPr lang="sl-SI" sz="2400" b="0" kern="1200" dirty="0" smtClean="0">
              <a:solidFill>
                <a:schemeClr val="bg1"/>
              </a:solidFill>
            </a:rPr>
            <a:t>in</a:t>
          </a:r>
          <a:r>
            <a:rPr lang="sl-SI" sz="2400" b="1" kern="1200" dirty="0" smtClean="0">
              <a:solidFill>
                <a:schemeClr val="bg1"/>
              </a:solidFill>
            </a:rPr>
            <a:t> </a:t>
          </a:r>
          <a:r>
            <a:rPr lang="sl-SI" sz="2400" kern="1200" dirty="0" smtClean="0">
              <a:solidFill>
                <a:schemeClr val="bg1"/>
              </a:solidFill>
            </a:rPr>
            <a:t>izdajo zdravila iz liste medsebojno zamenljivih zdravil</a:t>
          </a:r>
        </a:p>
      </dsp:txBody>
      <dsp:txXfrm rot="5400000">
        <a:off x="2961726" y="1058642"/>
        <a:ext cx="2944155" cy="3175931"/>
      </dsp:txXfrm>
    </dsp:sp>
    <dsp:sp modelId="{6944F9AA-8E0A-4CEF-B1B2-CB238B0DB62D}">
      <dsp:nvSpPr>
        <dsp:cNvPr id="0" name=""/>
        <dsp:cNvSpPr/>
      </dsp:nvSpPr>
      <dsp:spPr>
        <a:xfrm rot="16200000">
          <a:off x="4742392" y="1174530"/>
          <a:ext cx="5293217" cy="2944155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b="0" kern="1200" dirty="0" smtClean="0">
              <a:solidFill>
                <a:schemeClr val="bg1"/>
              </a:solidFill>
            </a:rPr>
            <a:t>zagotoviti pregled </a:t>
          </a:r>
          <a:r>
            <a:rPr lang="sl-SI" sz="2400" b="1" kern="1200" dirty="0" smtClean="0">
              <a:solidFill>
                <a:schemeClr val="bg1"/>
              </a:solidFill>
            </a:rPr>
            <a:t>interakcij </a:t>
          </a:r>
          <a:r>
            <a:rPr lang="sl-SI" sz="2400" b="0" kern="1200" dirty="0" smtClean="0">
              <a:solidFill>
                <a:schemeClr val="bg1"/>
              </a:solidFill>
            </a:rPr>
            <a:t>med </a:t>
          </a:r>
          <a:r>
            <a:rPr lang="sl-SI" sz="2400" b="1" kern="1200" dirty="0" smtClean="0">
              <a:solidFill>
                <a:schemeClr val="bg1"/>
              </a:solidFill>
            </a:rPr>
            <a:t>zdravili in kontraindikacij </a:t>
          </a:r>
          <a:r>
            <a:rPr lang="sl-SI" sz="2400" b="0" kern="1200" dirty="0" smtClean="0">
              <a:solidFill>
                <a:schemeClr val="bg1"/>
              </a:solidFill>
            </a:rPr>
            <a:t>pri predpisovanju in izdaji zdravil</a:t>
          </a:r>
          <a:endParaRPr lang="sl-SI" sz="2400" b="0" kern="1200" dirty="0">
            <a:solidFill>
              <a:schemeClr val="bg1"/>
            </a:solidFill>
          </a:endParaRPr>
        </a:p>
      </dsp:txBody>
      <dsp:txXfrm rot="5400000">
        <a:off x="5916923" y="1058642"/>
        <a:ext cx="2944155" cy="3175931"/>
      </dsp:txXfrm>
    </dsp:sp>
    <dsp:sp modelId="{B39AB07F-6BF6-4F5A-8887-768A059DA7D0}">
      <dsp:nvSpPr>
        <dsp:cNvPr id="0" name=""/>
        <dsp:cNvSpPr/>
      </dsp:nvSpPr>
      <dsp:spPr>
        <a:xfrm rot="16200000">
          <a:off x="7697588" y="1174530"/>
          <a:ext cx="5293217" cy="2944155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>
              <a:solidFill>
                <a:schemeClr val="bg1"/>
              </a:solidFill>
            </a:rPr>
            <a:t>zagotoviti </a:t>
          </a:r>
          <a:r>
            <a:rPr lang="sl-SI" sz="2400" b="1" kern="1200" dirty="0" smtClean="0">
              <a:solidFill>
                <a:schemeClr val="bg1"/>
              </a:solidFill>
            </a:rPr>
            <a:t>učinkovitejše predpisovanje </a:t>
          </a:r>
          <a:r>
            <a:rPr lang="sl-SI" sz="2400" kern="1200" dirty="0" smtClean="0">
              <a:solidFill>
                <a:schemeClr val="bg1"/>
              </a:solidFill>
            </a:rPr>
            <a:t>in uporabo zdravil z upoštevanjem podatkov o predhodno predpisanih in izdanih zdravilih</a:t>
          </a:r>
          <a:endParaRPr lang="sl-SI" sz="2400" kern="1200" dirty="0">
            <a:solidFill>
              <a:schemeClr val="bg1"/>
            </a:solidFill>
          </a:endParaRPr>
        </a:p>
      </dsp:txBody>
      <dsp:txXfrm rot="5400000">
        <a:off x="8872119" y="1058642"/>
        <a:ext cx="2944155" cy="317593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3664F3-DCB5-4C7B-8F5A-0BFAEE937EF1}">
      <dsp:nvSpPr>
        <dsp:cNvPr id="0" name=""/>
        <dsp:cNvSpPr/>
      </dsp:nvSpPr>
      <dsp:spPr>
        <a:xfrm>
          <a:off x="4319451" y="1587"/>
          <a:ext cx="6479176" cy="12594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900" kern="1200" dirty="0" smtClean="0"/>
            <a:t>razen v primeru posebne želje ali po oceni zdravnika</a:t>
          </a:r>
          <a:endParaRPr lang="sl-SI" sz="2900" kern="1200" dirty="0"/>
        </a:p>
      </dsp:txBody>
      <dsp:txXfrm>
        <a:off x="4319451" y="159014"/>
        <a:ext cx="6006895" cy="944562"/>
      </dsp:txXfrm>
    </dsp:sp>
    <dsp:sp modelId="{36C5AFB9-03A0-4279-86FE-09BD0D3FCC2D}">
      <dsp:nvSpPr>
        <dsp:cNvPr id="0" name=""/>
        <dsp:cNvSpPr/>
      </dsp:nvSpPr>
      <dsp:spPr>
        <a:xfrm>
          <a:off x="0" y="1587"/>
          <a:ext cx="4319451" cy="12594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Predpis brez papirja</a:t>
          </a:r>
          <a:endParaRPr lang="sl-SI" sz="2400" kern="1200" dirty="0"/>
        </a:p>
      </dsp:txBody>
      <dsp:txXfrm>
        <a:off x="61480" y="63067"/>
        <a:ext cx="4196491" cy="1136456"/>
      </dsp:txXfrm>
    </dsp:sp>
    <dsp:sp modelId="{1B3215F3-1DB9-427F-AFB8-F366F62F6F13}">
      <dsp:nvSpPr>
        <dsp:cNvPr id="0" name=""/>
        <dsp:cNvSpPr/>
      </dsp:nvSpPr>
      <dsp:spPr>
        <a:xfrm>
          <a:off x="4319451" y="1386945"/>
          <a:ext cx="6479176" cy="12594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900" kern="1200" dirty="0" smtClean="0"/>
            <a:t>lahko vsako izdajo v svoji lekarni </a:t>
          </a:r>
        </a:p>
      </dsp:txBody>
      <dsp:txXfrm>
        <a:off x="4319451" y="1544372"/>
        <a:ext cx="6006895" cy="944562"/>
      </dsp:txXfrm>
    </dsp:sp>
    <dsp:sp modelId="{69224A04-42EA-4F27-9BFB-92273C7F44AD}">
      <dsp:nvSpPr>
        <dsp:cNvPr id="0" name=""/>
        <dsp:cNvSpPr/>
      </dsp:nvSpPr>
      <dsp:spPr>
        <a:xfrm>
          <a:off x="0" y="1386945"/>
          <a:ext cx="4319451" cy="12594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Dvig zdravila na obnovljiv recept v katerikoli lekarni</a:t>
          </a:r>
        </a:p>
      </dsp:txBody>
      <dsp:txXfrm>
        <a:off x="61480" y="1448425"/>
        <a:ext cx="4196491" cy="1136456"/>
      </dsp:txXfrm>
    </dsp:sp>
    <dsp:sp modelId="{2F3CAB0F-0ECC-40D0-B3A5-C8E7818F213E}">
      <dsp:nvSpPr>
        <dsp:cNvPr id="0" name=""/>
        <dsp:cNvSpPr/>
      </dsp:nvSpPr>
      <dsp:spPr>
        <a:xfrm>
          <a:off x="4319451" y="2772304"/>
          <a:ext cx="6479176" cy="12594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900" kern="1200" dirty="0" smtClean="0"/>
            <a:t>v dogovoru z zdravnikom </a:t>
          </a:r>
          <a:endParaRPr lang="sl-SI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900" kern="1200" dirty="0" smtClean="0"/>
            <a:t>ob upoštevanju pravil ZZZS</a:t>
          </a:r>
          <a:endParaRPr lang="sl-SI" sz="2900" kern="1200" dirty="0"/>
        </a:p>
      </dsp:txBody>
      <dsp:txXfrm>
        <a:off x="4319451" y="2929731"/>
        <a:ext cx="6006895" cy="944562"/>
      </dsp:txXfrm>
    </dsp:sp>
    <dsp:sp modelId="{A9F5E93D-AFAC-4C35-BBA5-6C45D903C60D}">
      <dsp:nvSpPr>
        <dsp:cNvPr id="0" name=""/>
        <dsp:cNvSpPr/>
      </dsp:nvSpPr>
      <dsp:spPr>
        <a:xfrm>
          <a:off x="0" y="2772304"/>
          <a:ext cx="4319451" cy="12594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Možnost predpisa zdravila na daljavo (brez obiska ambulante)</a:t>
          </a:r>
          <a:endParaRPr lang="sl-SI" sz="2400" kern="1200" dirty="0"/>
        </a:p>
      </dsp:txBody>
      <dsp:txXfrm>
        <a:off x="61480" y="2833784"/>
        <a:ext cx="4196491" cy="1136456"/>
      </dsp:txXfrm>
    </dsp:sp>
    <dsp:sp modelId="{1A2DE8E7-2E85-4E4D-B3B2-BD842FFF6C4D}">
      <dsp:nvSpPr>
        <dsp:cNvPr id="0" name=""/>
        <dsp:cNvSpPr/>
      </dsp:nvSpPr>
      <dsp:spPr>
        <a:xfrm>
          <a:off x="4319451" y="4157662"/>
          <a:ext cx="6479176" cy="12594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900" kern="1200" smtClean="0"/>
            <a:t>vzpostavitev oktobra</a:t>
          </a:r>
          <a:endParaRPr lang="sl-SI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900" kern="1200" dirty="0" smtClean="0"/>
            <a:t>obveščanje pred iztekom recepta</a:t>
          </a:r>
          <a:endParaRPr lang="sl-SI" sz="2900" kern="1200" dirty="0"/>
        </a:p>
      </dsp:txBody>
      <dsp:txXfrm>
        <a:off x="4319451" y="4315089"/>
        <a:ext cx="6006895" cy="944562"/>
      </dsp:txXfrm>
    </dsp:sp>
    <dsp:sp modelId="{C0AD9F08-7679-4E47-9353-B182034930B8}">
      <dsp:nvSpPr>
        <dsp:cNvPr id="0" name=""/>
        <dsp:cNvSpPr/>
      </dsp:nvSpPr>
      <dsp:spPr>
        <a:xfrm>
          <a:off x="0" y="4157662"/>
          <a:ext cx="4319451" cy="12594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Pregled predpisanih in izdanih zdravil na portalu </a:t>
          </a:r>
          <a:r>
            <a:rPr lang="sl-SI" sz="2400" kern="1200" dirty="0" err="1" smtClean="0"/>
            <a:t>zVEM</a:t>
          </a:r>
          <a:endParaRPr lang="sl-SI" sz="2400" kern="1200" dirty="0"/>
        </a:p>
      </dsp:txBody>
      <dsp:txXfrm>
        <a:off x="61480" y="4219142"/>
        <a:ext cx="4196491" cy="113645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3664F3-DCB5-4C7B-8F5A-0BFAEE937EF1}">
      <dsp:nvSpPr>
        <dsp:cNvPr id="0" name=""/>
        <dsp:cNvSpPr/>
      </dsp:nvSpPr>
      <dsp:spPr>
        <a:xfrm>
          <a:off x="4479688" y="0"/>
          <a:ext cx="6719533" cy="16933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700" kern="1200" dirty="0" smtClean="0"/>
            <a:t>razen v primeru posebne želje ali po oceni zdravnika (izpis iz sistema)</a:t>
          </a:r>
          <a:endParaRPr lang="sl-SI" sz="2700" kern="1200" dirty="0"/>
        </a:p>
      </dsp:txBody>
      <dsp:txXfrm>
        <a:off x="4479688" y="211667"/>
        <a:ext cx="6084533" cy="1269999"/>
      </dsp:txXfrm>
    </dsp:sp>
    <dsp:sp modelId="{36C5AFB9-03A0-4279-86FE-09BD0D3FCC2D}">
      <dsp:nvSpPr>
        <dsp:cNvPr id="0" name=""/>
        <dsp:cNvSpPr/>
      </dsp:nvSpPr>
      <dsp:spPr>
        <a:xfrm>
          <a:off x="0" y="0"/>
          <a:ext cx="4479688" cy="16933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300" kern="1200" dirty="0" smtClean="0"/>
            <a:t>Predpis brez papirja</a:t>
          </a:r>
          <a:endParaRPr lang="sl-SI" sz="3300" kern="1200" dirty="0"/>
        </a:p>
      </dsp:txBody>
      <dsp:txXfrm>
        <a:off x="82662" y="82662"/>
        <a:ext cx="4314364" cy="1528009"/>
      </dsp:txXfrm>
    </dsp:sp>
    <dsp:sp modelId="{1B3215F3-1DB9-427F-AFB8-F366F62F6F13}">
      <dsp:nvSpPr>
        <dsp:cNvPr id="0" name=""/>
        <dsp:cNvSpPr/>
      </dsp:nvSpPr>
      <dsp:spPr>
        <a:xfrm>
          <a:off x="4479688" y="1862666"/>
          <a:ext cx="6719533" cy="16933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700" kern="1200" dirty="0" smtClean="0"/>
            <a:t>Mednarodna</a:t>
          </a:r>
          <a:r>
            <a:rPr lang="sl-SI" sz="2700" kern="1200" baseline="0" dirty="0" smtClean="0"/>
            <a:t> baza </a:t>
          </a:r>
          <a:r>
            <a:rPr lang="sl-SI" sz="2700" kern="1200" baseline="0" dirty="0" err="1" smtClean="0"/>
            <a:t>Lexicomp</a:t>
          </a:r>
          <a:endParaRPr lang="sl-SI" sz="2700" kern="1200" dirty="0" smtClean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700" kern="1200" dirty="0" smtClean="0"/>
            <a:t>Opozorila za športnike (doping, SLOADO)</a:t>
          </a:r>
        </a:p>
      </dsp:txBody>
      <dsp:txXfrm>
        <a:off x="4479688" y="2074333"/>
        <a:ext cx="6084533" cy="1269999"/>
      </dsp:txXfrm>
    </dsp:sp>
    <dsp:sp modelId="{69224A04-42EA-4F27-9BFB-92273C7F44AD}">
      <dsp:nvSpPr>
        <dsp:cNvPr id="0" name=""/>
        <dsp:cNvSpPr/>
      </dsp:nvSpPr>
      <dsp:spPr>
        <a:xfrm>
          <a:off x="0" y="1862666"/>
          <a:ext cx="4479688" cy="16933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300" kern="1200" dirty="0" smtClean="0"/>
            <a:t>Možnost preverjanja interakcij in kontraindikacij</a:t>
          </a:r>
        </a:p>
      </dsp:txBody>
      <dsp:txXfrm>
        <a:off x="82662" y="1945328"/>
        <a:ext cx="4314364" cy="1528009"/>
      </dsp:txXfrm>
    </dsp:sp>
    <dsp:sp modelId="{2F3CAB0F-0ECC-40D0-B3A5-C8E7818F213E}">
      <dsp:nvSpPr>
        <dsp:cNvPr id="0" name=""/>
        <dsp:cNvSpPr/>
      </dsp:nvSpPr>
      <dsp:spPr>
        <a:xfrm>
          <a:off x="4479688" y="3725333"/>
          <a:ext cx="6719533" cy="16933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700" kern="1200" dirty="0" smtClean="0"/>
            <a:t>Kvalificirano digitalno potrdilo iz PK</a:t>
          </a:r>
          <a:endParaRPr lang="sl-SI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700" kern="1200" dirty="0" smtClean="0"/>
            <a:t>Katerokoli drugo kvalificirano potrdilo</a:t>
          </a:r>
          <a:endParaRPr lang="sl-SI" sz="2700" kern="1200" dirty="0"/>
        </a:p>
      </dsp:txBody>
      <dsp:txXfrm>
        <a:off x="4479688" y="3937000"/>
        <a:ext cx="6084533" cy="1269999"/>
      </dsp:txXfrm>
    </dsp:sp>
    <dsp:sp modelId="{A9F5E93D-AFAC-4C35-BBA5-6C45D903C60D}">
      <dsp:nvSpPr>
        <dsp:cNvPr id="0" name=""/>
        <dsp:cNvSpPr/>
      </dsp:nvSpPr>
      <dsp:spPr>
        <a:xfrm>
          <a:off x="0" y="3725333"/>
          <a:ext cx="4479688" cy="16933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300" kern="1200" dirty="0" smtClean="0"/>
            <a:t>Elektronsko podpisovanje</a:t>
          </a:r>
          <a:endParaRPr lang="sl-SI" sz="3300" kern="1200" dirty="0"/>
        </a:p>
      </dsp:txBody>
      <dsp:txXfrm>
        <a:off x="82662" y="3807995"/>
        <a:ext cx="4314364" cy="152800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C1EC1F-A7F1-46CA-9C08-A871BD7A2FC8}">
      <dsp:nvSpPr>
        <dsp:cNvPr id="0" name=""/>
        <dsp:cNvSpPr/>
      </dsp:nvSpPr>
      <dsp:spPr>
        <a:xfrm>
          <a:off x="3227831" y="71881"/>
          <a:ext cx="3450336" cy="345033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altLang="sl-SI" sz="2700" kern="1200" smtClean="0"/>
            <a:t>kvalificirano digitalno potrdilo za vse podpisnike eReceptov</a:t>
          </a:r>
          <a:endParaRPr lang="sl-SI" sz="2700" kern="1200" dirty="0"/>
        </a:p>
      </dsp:txBody>
      <dsp:txXfrm>
        <a:off x="3687876" y="675690"/>
        <a:ext cx="2530246" cy="1552651"/>
      </dsp:txXfrm>
    </dsp:sp>
    <dsp:sp modelId="{B8B4CA0D-0FBE-4D33-A831-0B2E437F69AF}">
      <dsp:nvSpPr>
        <dsp:cNvPr id="0" name=""/>
        <dsp:cNvSpPr/>
      </dsp:nvSpPr>
      <dsp:spPr>
        <a:xfrm>
          <a:off x="4472828" y="2228341"/>
          <a:ext cx="3450336" cy="3450336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altLang="sl-SI" sz="2700" kern="1200" smtClean="0"/>
            <a:t>pravice uporabnika</a:t>
          </a:r>
          <a:endParaRPr lang="sl-SI" sz="2700" kern="1200" dirty="0"/>
        </a:p>
      </dsp:txBody>
      <dsp:txXfrm>
        <a:off x="5528056" y="3119678"/>
        <a:ext cx="2070201" cy="1897684"/>
      </dsp:txXfrm>
    </dsp:sp>
    <dsp:sp modelId="{5F174626-0615-4C0F-BE9D-B2DA5F4BD05F}">
      <dsp:nvSpPr>
        <dsp:cNvPr id="0" name=""/>
        <dsp:cNvSpPr/>
      </dsp:nvSpPr>
      <dsp:spPr>
        <a:xfrm>
          <a:off x="1982835" y="2228341"/>
          <a:ext cx="3450336" cy="3450336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altLang="sl-SI" sz="2700" kern="1200" dirty="0" smtClean="0"/>
            <a:t>ustrezna verzija programa za delo z </a:t>
          </a:r>
          <a:r>
            <a:rPr lang="sl-SI" altLang="sl-SI" sz="2700" kern="1200" dirty="0" err="1" smtClean="0"/>
            <a:t>eReceptom</a:t>
          </a:r>
          <a:endParaRPr lang="sl-SI" altLang="sl-SI" sz="2700" kern="1200" dirty="0" smtClean="0"/>
        </a:p>
      </dsp:txBody>
      <dsp:txXfrm>
        <a:off x="2307742" y="3119678"/>
        <a:ext cx="2070201" cy="189768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6E45D0-9135-4470-A90D-650EDF82CF10}">
      <dsp:nvSpPr>
        <dsp:cNvPr id="0" name=""/>
        <dsp:cNvSpPr/>
      </dsp:nvSpPr>
      <dsp:spPr>
        <a:xfrm>
          <a:off x="7997" y="812153"/>
          <a:ext cx="2294889" cy="36588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30. september – vsaj ena delovna postaja v lekarni sprejema </a:t>
          </a:r>
          <a:r>
            <a:rPr lang="sl-SI" sz="2400" kern="1200" dirty="0" err="1" smtClean="0"/>
            <a:t>eRecepte</a:t>
          </a:r>
          <a:endParaRPr lang="sl-SI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Pilotna faza</a:t>
          </a:r>
          <a:endParaRPr lang="sl-SI" sz="2400" kern="1200" dirty="0"/>
        </a:p>
      </dsp:txBody>
      <dsp:txXfrm>
        <a:off x="75212" y="879368"/>
        <a:ext cx="2160459" cy="3524461"/>
      </dsp:txXfrm>
    </dsp:sp>
    <dsp:sp modelId="{790F63AC-460A-4737-B9F0-0244BBFABA87}">
      <dsp:nvSpPr>
        <dsp:cNvPr id="0" name=""/>
        <dsp:cNvSpPr/>
      </dsp:nvSpPr>
      <dsp:spPr>
        <a:xfrm>
          <a:off x="2498208" y="2399400"/>
          <a:ext cx="414081" cy="4843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400" kern="1200"/>
        </a:p>
      </dsp:txBody>
      <dsp:txXfrm>
        <a:off x="2498208" y="2496279"/>
        <a:ext cx="289857" cy="290639"/>
      </dsp:txXfrm>
    </dsp:sp>
    <dsp:sp modelId="{9B464EEF-94A4-4C39-BD7D-51D7001E30FE}">
      <dsp:nvSpPr>
        <dsp:cNvPr id="0" name=""/>
        <dsp:cNvSpPr/>
      </dsp:nvSpPr>
      <dsp:spPr>
        <a:xfrm>
          <a:off x="3084172" y="812153"/>
          <a:ext cx="3041154" cy="36588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1. oktober – 2. november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Uvajanje po območnih enotah – dan pred regijo se vklopijo vse lekarne v regiji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Vzporedno predpisovanje</a:t>
          </a:r>
          <a:endParaRPr lang="sl-SI" sz="2400" kern="1200" dirty="0"/>
        </a:p>
      </dsp:txBody>
      <dsp:txXfrm>
        <a:off x="3173244" y="901225"/>
        <a:ext cx="2863010" cy="3480747"/>
      </dsp:txXfrm>
    </dsp:sp>
    <dsp:sp modelId="{503CCC08-0B8E-4985-B6A7-CDFA6C386845}">
      <dsp:nvSpPr>
        <dsp:cNvPr id="0" name=""/>
        <dsp:cNvSpPr/>
      </dsp:nvSpPr>
      <dsp:spPr>
        <a:xfrm>
          <a:off x="6320648" y="2399400"/>
          <a:ext cx="414081" cy="4843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400" kern="1200"/>
        </a:p>
      </dsp:txBody>
      <dsp:txXfrm>
        <a:off x="6320648" y="2496279"/>
        <a:ext cx="289857" cy="290639"/>
      </dsp:txXfrm>
    </dsp:sp>
    <dsp:sp modelId="{5627004A-8FEB-4155-B0E0-4EA894F5D25E}">
      <dsp:nvSpPr>
        <dsp:cNvPr id="0" name=""/>
        <dsp:cNvSpPr/>
      </dsp:nvSpPr>
      <dsp:spPr>
        <a:xfrm>
          <a:off x="6906612" y="812153"/>
          <a:ext cx="2144863" cy="36588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2. november – samo elektronsko predpisovanje na primarni ravni</a:t>
          </a:r>
          <a:endParaRPr lang="sl-SI" sz="2400" kern="1200" dirty="0"/>
        </a:p>
      </dsp:txBody>
      <dsp:txXfrm>
        <a:off x="6969433" y="874974"/>
        <a:ext cx="2019221" cy="3533249"/>
      </dsp:txXfrm>
    </dsp:sp>
    <dsp:sp modelId="{DC34BDDD-79FE-4D48-A7B5-4A9B13937887}">
      <dsp:nvSpPr>
        <dsp:cNvPr id="0" name=""/>
        <dsp:cNvSpPr/>
      </dsp:nvSpPr>
      <dsp:spPr>
        <a:xfrm>
          <a:off x="9246797" y="2399400"/>
          <a:ext cx="414081" cy="4843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000" kern="1200"/>
        </a:p>
      </dsp:txBody>
      <dsp:txXfrm>
        <a:off x="9246797" y="2496279"/>
        <a:ext cx="289857" cy="290639"/>
      </dsp:txXfrm>
    </dsp:sp>
    <dsp:sp modelId="{8746EB1C-0E0E-41C7-B0E2-C58D50C7545F}">
      <dsp:nvSpPr>
        <dsp:cNvPr id="0" name=""/>
        <dsp:cNvSpPr/>
      </dsp:nvSpPr>
      <dsp:spPr>
        <a:xfrm>
          <a:off x="9832761" y="812153"/>
          <a:ext cx="2111756" cy="36588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2. februar – elektronsko predpisovanje tudi na sekundarni in terciarni ravni</a:t>
          </a:r>
          <a:endParaRPr lang="sl-SI" sz="2400" kern="1200" dirty="0"/>
        </a:p>
      </dsp:txBody>
      <dsp:txXfrm>
        <a:off x="9894612" y="874004"/>
        <a:ext cx="1988054" cy="35351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D07831-F197-4D4C-A30B-7CC779F7BB6C}">
      <dsp:nvSpPr>
        <dsp:cNvPr id="0" name=""/>
        <dsp:cNvSpPr/>
      </dsp:nvSpPr>
      <dsp:spPr>
        <a:xfrm>
          <a:off x="-6169402" y="-944146"/>
          <a:ext cx="7346118" cy="7346118"/>
        </a:xfrm>
        <a:prstGeom prst="blockArc">
          <a:avLst>
            <a:gd name="adj1" fmla="val 18900000"/>
            <a:gd name="adj2" fmla="val 2700000"/>
            <a:gd name="adj3" fmla="val 294"/>
          </a:avLst>
        </a:prstGeom>
        <a:noFill/>
        <a:ln w="9525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631965-4B4E-4ED6-AF7C-03B1DB1375CF}">
      <dsp:nvSpPr>
        <dsp:cNvPr id="0" name=""/>
        <dsp:cNvSpPr/>
      </dsp:nvSpPr>
      <dsp:spPr>
        <a:xfrm>
          <a:off x="757546" y="433798"/>
          <a:ext cx="10368535" cy="1315532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643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>
              <a:solidFill>
                <a:schemeClr val="tx1"/>
              </a:solidFill>
            </a:rPr>
            <a:t>nacionalna informacijska rešitev za varno elektronsko  predpisovanje in elektronsko izdajo zdravil z uporabo elektronskih receptnih obrazcev</a:t>
          </a:r>
          <a:endParaRPr lang="en-US" sz="2400" kern="1200" dirty="0">
            <a:solidFill>
              <a:srgbClr val="003300"/>
            </a:solidFill>
          </a:endParaRPr>
        </a:p>
      </dsp:txBody>
      <dsp:txXfrm>
        <a:off x="757546" y="433798"/>
        <a:ext cx="10368535" cy="1315532"/>
      </dsp:txXfrm>
    </dsp:sp>
    <dsp:sp modelId="{3448E263-7F70-46FF-B6B3-F5D2EFA128DA}">
      <dsp:nvSpPr>
        <dsp:cNvPr id="0" name=""/>
        <dsp:cNvSpPr/>
      </dsp:nvSpPr>
      <dsp:spPr>
        <a:xfrm>
          <a:off x="75317" y="409336"/>
          <a:ext cx="1364456" cy="1364456"/>
        </a:xfrm>
        <a:prstGeom prst="ellipse">
          <a:avLst/>
        </a:prstGeom>
        <a:gradFill rotWithShape="0">
          <a:gsLst>
            <a:gs pos="49569">
              <a:schemeClr val="accent3">
                <a:lumMod val="40000"/>
                <a:lumOff val="60000"/>
              </a:schemeClr>
            </a:gs>
            <a:gs pos="0">
              <a:schemeClr val="accent3">
                <a:lumMod val="60000"/>
                <a:lumOff val="40000"/>
              </a:schemeClr>
            </a:gs>
            <a:gs pos="91240">
              <a:schemeClr val="accent3">
                <a:lumMod val="40000"/>
                <a:lumOff val="60000"/>
              </a:schemeClr>
            </a:gs>
            <a:gs pos="39999">
              <a:schemeClr val="accent3">
                <a:lumMod val="60000"/>
                <a:lumOff val="40000"/>
              </a:schemeClr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59B9B2-3592-4D72-87AD-6437EAE11ED8}">
      <dsp:nvSpPr>
        <dsp:cNvPr id="0" name=""/>
        <dsp:cNvSpPr/>
      </dsp:nvSpPr>
      <dsp:spPr>
        <a:xfrm>
          <a:off x="1154330" y="2069482"/>
          <a:ext cx="9971751" cy="1326240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643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err="1" smtClean="0">
              <a:solidFill>
                <a:schemeClr val="tx1"/>
              </a:solidFill>
            </a:rPr>
            <a:t>eRecepti</a:t>
          </a:r>
          <a:r>
            <a:rPr lang="sl-SI" sz="2400" kern="1200" dirty="0" smtClean="0">
              <a:solidFill>
                <a:schemeClr val="tx1"/>
              </a:solidFill>
            </a:rPr>
            <a:t> nastanejo v lokalnih informacijskih sistemih pri izvajalcih zdravstvenih dejavnosti (IZD) in se hranijo v centralni evidenci elektronskih receptov (EER) </a:t>
          </a:r>
          <a:endParaRPr lang="en-US" sz="2400" kern="1200" dirty="0">
            <a:solidFill>
              <a:srgbClr val="003300"/>
            </a:solidFill>
          </a:endParaRPr>
        </a:p>
      </dsp:txBody>
      <dsp:txXfrm>
        <a:off x="1154330" y="2069482"/>
        <a:ext cx="9971751" cy="1326240"/>
      </dsp:txXfrm>
    </dsp:sp>
    <dsp:sp modelId="{160A692F-78C1-4F4A-AFCD-CEA6CF4EB136}">
      <dsp:nvSpPr>
        <dsp:cNvPr id="0" name=""/>
        <dsp:cNvSpPr/>
      </dsp:nvSpPr>
      <dsp:spPr>
        <a:xfrm>
          <a:off x="472101" y="2069484"/>
          <a:ext cx="1364456" cy="1364456"/>
        </a:xfrm>
        <a:prstGeom prst="ellipse">
          <a:avLst/>
        </a:prstGeom>
        <a:gradFill rotWithShape="0">
          <a:gsLst>
            <a:gs pos="49569">
              <a:schemeClr val="accent3">
                <a:lumMod val="40000"/>
                <a:lumOff val="60000"/>
              </a:schemeClr>
            </a:gs>
            <a:gs pos="0">
              <a:schemeClr val="accent3">
                <a:lumMod val="60000"/>
                <a:lumOff val="40000"/>
              </a:schemeClr>
            </a:gs>
            <a:gs pos="91240">
              <a:schemeClr val="accent3">
                <a:lumMod val="40000"/>
                <a:lumOff val="60000"/>
              </a:schemeClr>
            </a:gs>
            <a:gs pos="39999">
              <a:schemeClr val="accent3">
                <a:lumMod val="60000"/>
                <a:lumOff val="40000"/>
              </a:schemeClr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E4186B-E8D7-4CE8-A6B6-F04CB3E62B24}">
      <dsp:nvSpPr>
        <dsp:cNvPr id="0" name=""/>
        <dsp:cNvSpPr/>
      </dsp:nvSpPr>
      <dsp:spPr>
        <a:xfrm>
          <a:off x="757546" y="3820478"/>
          <a:ext cx="10368535" cy="1091565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643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>
              <a:solidFill>
                <a:schemeClr val="tx1"/>
              </a:solidFill>
            </a:rPr>
            <a:t>EER je vir informacij za lekarne, kjer bodo na podlagi predpisanih receptov pacientom zdravila izdana</a:t>
          </a:r>
          <a:endParaRPr lang="en-US" sz="2400" kern="1200" dirty="0">
            <a:solidFill>
              <a:srgbClr val="003300"/>
            </a:solidFill>
          </a:endParaRPr>
        </a:p>
      </dsp:txBody>
      <dsp:txXfrm>
        <a:off x="757546" y="3820478"/>
        <a:ext cx="10368535" cy="1091565"/>
      </dsp:txXfrm>
    </dsp:sp>
    <dsp:sp modelId="{F6C1B746-E426-4DA4-9A42-3AAB2AE70036}">
      <dsp:nvSpPr>
        <dsp:cNvPr id="0" name=""/>
        <dsp:cNvSpPr/>
      </dsp:nvSpPr>
      <dsp:spPr>
        <a:xfrm>
          <a:off x="75317" y="3684032"/>
          <a:ext cx="1364456" cy="1364456"/>
        </a:xfrm>
        <a:prstGeom prst="ellipse">
          <a:avLst/>
        </a:prstGeom>
        <a:gradFill rotWithShape="0">
          <a:gsLst>
            <a:gs pos="49569">
              <a:schemeClr val="accent3">
                <a:lumMod val="40000"/>
                <a:lumOff val="60000"/>
              </a:schemeClr>
            </a:gs>
            <a:gs pos="0">
              <a:schemeClr val="accent3">
                <a:lumMod val="60000"/>
                <a:lumOff val="40000"/>
              </a:schemeClr>
            </a:gs>
            <a:gs pos="91240">
              <a:schemeClr val="accent3">
                <a:lumMod val="40000"/>
                <a:lumOff val="60000"/>
              </a:schemeClr>
            </a:gs>
            <a:gs pos="39999">
              <a:schemeClr val="accent3">
                <a:lumMod val="60000"/>
                <a:lumOff val="40000"/>
              </a:schemeClr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FE5F0F-6CD1-4581-9BAE-602CC999352D}">
      <dsp:nvSpPr>
        <dsp:cNvPr id="0" name=""/>
        <dsp:cNvSpPr/>
      </dsp:nvSpPr>
      <dsp:spPr>
        <a:xfrm>
          <a:off x="3489565" y="373673"/>
          <a:ext cx="5070856" cy="5070856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altLang="sl-SI" sz="1100" kern="1200" smtClean="0"/>
            <a:t>Elektronsko </a:t>
          </a:r>
          <a:r>
            <a:rPr lang="sl-SI" altLang="sl-SI" sz="1100" kern="1200" smtClean="0">
              <a:solidFill>
                <a:srgbClr val="FF0000"/>
              </a:solidFill>
            </a:rPr>
            <a:t>predpisovanje</a:t>
          </a:r>
          <a:r>
            <a:rPr lang="sl-SI" altLang="sl-SI" sz="1100" kern="1200" smtClean="0"/>
            <a:t> zelenih in belih receptov („paket“ zdravil)</a:t>
          </a:r>
          <a:endParaRPr lang="sl-SI" sz="11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altLang="sl-SI" sz="900" kern="1200" smtClean="0"/>
            <a:t>Strukturiran predpis</a:t>
          </a:r>
          <a:endParaRPr lang="sl-SI" altLang="sl-SI" sz="900" kern="1200" dirty="0" smtClean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altLang="sl-SI" sz="900" kern="1200" smtClean="0"/>
            <a:t>Predpis zdravila iz CBZ, magistralnega pripravka, INN</a:t>
          </a:r>
          <a:endParaRPr lang="sl-SI" altLang="sl-SI" sz="900" kern="1200" dirty="0" smtClean="0"/>
        </a:p>
      </dsp:txBody>
      <dsp:txXfrm>
        <a:off x="6134862" y="1226060"/>
        <a:ext cx="1629918" cy="1086612"/>
      </dsp:txXfrm>
    </dsp:sp>
    <dsp:sp modelId="{33145D1A-4123-4A47-8E2F-ECA802FF5BE6}">
      <dsp:nvSpPr>
        <dsp:cNvPr id="0" name=""/>
        <dsp:cNvSpPr/>
      </dsp:nvSpPr>
      <dsp:spPr>
        <a:xfrm>
          <a:off x="3533029" y="508896"/>
          <a:ext cx="5070856" cy="5070856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altLang="sl-SI" sz="1100" kern="1200" smtClean="0">
              <a:solidFill>
                <a:srgbClr val="FF0000"/>
              </a:solidFill>
            </a:rPr>
            <a:t>Vpogled</a:t>
          </a:r>
          <a:r>
            <a:rPr lang="sl-SI" altLang="sl-SI" sz="1100" kern="1200" smtClean="0"/>
            <a:t> v eRecepte pacienta</a:t>
          </a:r>
          <a:endParaRPr lang="sl-SI" altLang="sl-SI" sz="1100" kern="1200" dirty="0" smtClean="0"/>
        </a:p>
      </dsp:txBody>
      <dsp:txXfrm>
        <a:off x="6798902" y="2825795"/>
        <a:ext cx="1509183" cy="1207346"/>
      </dsp:txXfrm>
    </dsp:sp>
    <dsp:sp modelId="{3E2E3BC2-B3E5-424F-9DE6-0AA992B223A6}">
      <dsp:nvSpPr>
        <dsp:cNvPr id="0" name=""/>
        <dsp:cNvSpPr/>
      </dsp:nvSpPr>
      <dsp:spPr>
        <a:xfrm>
          <a:off x="3418331" y="592203"/>
          <a:ext cx="5070856" cy="5070856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altLang="sl-SI" sz="1100" kern="1200" smtClean="0">
              <a:solidFill>
                <a:srgbClr val="FF0000"/>
              </a:solidFill>
            </a:rPr>
            <a:t>Preverjanje</a:t>
          </a:r>
          <a:r>
            <a:rPr lang="sl-SI" altLang="sl-SI" sz="1100" kern="1200" smtClean="0"/>
            <a:t> interakcij</a:t>
          </a:r>
          <a:endParaRPr lang="sl-SI" altLang="sl-SI" sz="1100" kern="1200" dirty="0" smtClean="0"/>
        </a:p>
      </dsp:txBody>
      <dsp:txXfrm>
        <a:off x="5229351" y="4153876"/>
        <a:ext cx="1448816" cy="1328081"/>
      </dsp:txXfrm>
    </dsp:sp>
    <dsp:sp modelId="{0A8A12E4-0A73-478E-A4DF-2093D4C1B6F3}">
      <dsp:nvSpPr>
        <dsp:cNvPr id="0" name=""/>
        <dsp:cNvSpPr/>
      </dsp:nvSpPr>
      <dsp:spPr>
        <a:xfrm>
          <a:off x="3303633" y="508896"/>
          <a:ext cx="5070856" cy="5070856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altLang="sl-SI" sz="1100" kern="1200" smtClean="0">
              <a:solidFill>
                <a:srgbClr val="FF0000"/>
              </a:solidFill>
            </a:rPr>
            <a:t>Preverjanje</a:t>
          </a:r>
          <a:r>
            <a:rPr lang="sl-SI" altLang="sl-SI" sz="1100" kern="1200" smtClean="0"/>
            <a:t> kontraindikacij</a:t>
          </a:r>
          <a:endParaRPr lang="sl-SI" altLang="sl-SI" sz="1100" kern="1200" dirty="0" smtClean="0"/>
        </a:p>
      </dsp:txBody>
      <dsp:txXfrm>
        <a:off x="3599433" y="2825795"/>
        <a:ext cx="1509183" cy="1207346"/>
      </dsp:txXfrm>
    </dsp:sp>
    <dsp:sp modelId="{77FB352A-6174-47D9-A707-F14536E6CCE3}">
      <dsp:nvSpPr>
        <dsp:cNvPr id="0" name=""/>
        <dsp:cNvSpPr/>
      </dsp:nvSpPr>
      <dsp:spPr>
        <a:xfrm>
          <a:off x="3347098" y="373673"/>
          <a:ext cx="5070856" cy="5070856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altLang="sl-SI" sz="1100" kern="1200" smtClean="0">
              <a:solidFill>
                <a:srgbClr val="FF0000"/>
              </a:solidFill>
            </a:rPr>
            <a:t>Konzultacije</a:t>
          </a:r>
          <a:r>
            <a:rPr lang="sl-SI" altLang="sl-SI" sz="1100" kern="1200" smtClean="0"/>
            <a:t> farmacevt - zdravnik</a:t>
          </a:r>
          <a:endParaRPr lang="sl-SI" altLang="sl-SI" sz="1100" kern="1200" dirty="0" smtClean="0"/>
        </a:p>
      </dsp:txBody>
      <dsp:txXfrm>
        <a:off x="4142739" y="1226060"/>
        <a:ext cx="1629918" cy="1086612"/>
      </dsp:txXfrm>
    </dsp:sp>
    <dsp:sp modelId="{8BA3540E-15EE-41B2-913E-F8024AEF6230}">
      <dsp:nvSpPr>
        <dsp:cNvPr id="0" name=""/>
        <dsp:cNvSpPr/>
      </dsp:nvSpPr>
      <dsp:spPr>
        <a:xfrm>
          <a:off x="3175416" y="59763"/>
          <a:ext cx="5698676" cy="5698676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B3E699-889F-4243-9663-1914502B5CF8}">
      <dsp:nvSpPr>
        <dsp:cNvPr id="0" name=""/>
        <dsp:cNvSpPr/>
      </dsp:nvSpPr>
      <dsp:spPr>
        <a:xfrm>
          <a:off x="3219469" y="194942"/>
          <a:ext cx="5698676" cy="5698676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43BE3E-51AF-4697-99F9-69C831297CBA}">
      <dsp:nvSpPr>
        <dsp:cNvPr id="0" name=""/>
        <dsp:cNvSpPr/>
      </dsp:nvSpPr>
      <dsp:spPr>
        <a:xfrm>
          <a:off x="3104421" y="278503"/>
          <a:ext cx="5698676" cy="5698676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7C24A1-EB8A-49E5-8FA8-95780E87742A}">
      <dsp:nvSpPr>
        <dsp:cNvPr id="0" name=""/>
        <dsp:cNvSpPr/>
      </dsp:nvSpPr>
      <dsp:spPr>
        <a:xfrm>
          <a:off x="2989373" y="194942"/>
          <a:ext cx="5698676" cy="5698676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14938C-554F-49E7-A044-35028B86A9DD}">
      <dsp:nvSpPr>
        <dsp:cNvPr id="0" name=""/>
        <dsp:cNvSpPr/>
      </dsp:nvSpPr>
      <dsp:spPr>
        <a:xfrm>
          <a:off x="3033426" y="59763"/>
          <a:ext cx="5698676" cy="5698676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7DC0B8-719D-49F9-B3C3-E16298662E39}">
      <dsp:nvSpPr>
        <dsp:cNvPr id="0" name=""/>
        <dsp:cNvSpPr/>
      </dsp:nvSpPr>
      <dsp:spPr>
        <a:xfrm>
          <a:off x="1464" y="111912"/>
          <a:ext cx="3806539" cy="500573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200" b="1" kern="1200" dirty="0" smtClean="0">
              <a:solidFill>
                <a:schemeClr val="tx1"/>
              </a:solidFill>
            </a:rPr>
            <a:t>Varnost</a:t>
          </a:r>
          <a:endParaRPr lang="sl-SI" sz="3200" b="1" kern="1200" dirty="0">
            <a:solidFill>
              <a:schemeClr val="tx1"/>
            </a:solidFill>
          </a:endParaRPr>
        </a:p>
      </dsp:txBody>
      <dsp:txXfrm>
        <a:off x="1464" y="111912"/>
        <a:ext cx="3806539" cy="1501720"/>
      </dsp:txXfrm>
    </dsp:sp>
    <dsp:sp modelId="{5153816F-A87E-4B35-9EC3-69557DFA7D8C}">
      <dsp:nvSpPr>
        <dsp:cNvPr id="0" name=""/>
        <dsp:cNvSpPr/>
      </dsp:nvSpPr>
      <dsp:spPr>
        <a:xfrm>
          <a:off x="215756" y="1570399"/>
          <a:ext cx="3377953" cy="157678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b="1" kern="1200" dirty="0" smtClean="0"/>
            <a:t>Infrastrukture </a:t>
          </a:r>
          <a:r>
            <a:rPr lang="sl-SI" sz="2000" kern="1200" dirty="0" smtClean="0"/>
            <a:t>(</a:t>
          </a:r>
          <a:r>
            <a:rPr lang="sl-SI" sz="2000" kern="1200" dirty="0" err="1" smtClean="0"/>
            <a:t>zNET</a:t>
          </a:r>
          <a:r>
            <a:rPr lang="sl-SI" sz="2000" kern="1200" dirty="0" smtClean="0"/>
            <a:t>, uporaba KDP, </a:t>
          </a:r>
          <a:r>
            <a:rPr lang="sl-SI" sz="2000" kern="1200" dirty="0" err="1" smtClean="0"/>
            <a:t>avtentikacija</a:t>
          </a:r>
          <a:r>
            <a:rPr lang="sl-SI" sz="2000" kern="1200" dirty="0" smtClean="0"/>
            <a:t> preko VS)</a:t>
          </a:r>
          <a:endParaRPr lang="sl-SI" sz="2000" b="1" kern="1200" dirty="0"/>
        </a:p>
      </dsp:txBody>
      <dsp:txXfrm>
        <a:off x="261938" y="1616581"/>
        <a:ext cx="3285589" cy="1484419"/>
      </dsp:txXfrm>
    </dsp:sp>
    <dsp:sp modelId="{3BC8A580-9457-4A12-A4B9-F6461675460C}">
      <dsp:nvSpPr>
        <dsp:cNvPr id="0" name=""/>
        <dsp:cNvSpPr/>
      </dsp:nvSpPr>
      <dsp:spPr>
        <a:xfrm>
          <a:off x="215756" y="3389765"/>
          <a:ext cx="3377953" cy="1576783"/>
        </a:xfrm>
        <a:prstGeom prst="roundRect">
          <a:avLst>
            <a:gd name="adj" fmla="val 10000"/>
          </a:avLst>
        </a:prstGeom>
        <a:solidFill>
          <a:schemeClr val="accent3">
            <a:hueOff val="1406283"/>
            <a:satOff val="-2110"/>
            <a:lumOff val="-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b="1" kern="1200" dirty="0" smtClean="0"/>
            <a:t>Pacienta (i</a:t>
          </a:r>
          <a:r>
            <a:rPr lang="sl-SI" sz="2000" kern="1200" dirty="0" smtClean="0"/>
            <a:t>nterakcije, dodatne kontrole, manjše število napak)    </a:t>
          </a:r>
          <a:endParaRPr lang="sl-SI" sz="2000" b="1" kern="1200" dirty="0"/>
        </a:p>
      </dsp:txBody>
      <dsp:txXfrm>
        <a:off x="261938" y="3435947"/>
        <a:ext cx="3285589" cy="1484419"/>
      </dsp:txXfrm>
    </dsp:sp>
    <dsp:sp modelId="{52239402-5FC8-43F8-B83C-5CF20681BF6E}">
      <dsp:nvSpPr>
        <dsp:cNvPr id="0" name=""/>
        <dsp:cNvSpPr/>
      </dsp:nvSpPr>
      <dsp:spPr>
        <a:xfrm>
          <a:off x="4093493" y="111912"/>
          <a:ext cx="3806539" cy="500573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0" rIns="0" bIns="3600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200" b="1" kern="1200" dirty="0" smtClean="0"/>
            <a:t>Učinkovitost in preglednost</a:t>
          </a:r>
          <a:endParaRPr lang="sl-SI" sz="3200" b="1" kern="1200" dirty="0"/>
        </a:p>
      </dsp:txBody>
      <dsp:txXfrm>
        <a:off x="4093493" y="111912"/>
        <a:ext cx="3806539" cy="1501720"/>
      </dsp:txXfrm>
    </dsp:sp>
    <dsp:sp modelId="{BEBBC987-E109-4B6B-B981-37B31C78CA54}">
      <dsp:nvSpPr>
        <dsp:cNvPr id="0" name=""/>
        <dsp:cNvSpPr/>
      </dsp:nvSpPr>
      <dsp:spPr>
        <a:xfrm>
          <a:off x="4474147" y="1516170"/>
          <a:ext cx="3045231" cy="827999"/>
        </a:xfrm>
        <a:prstGeom prst="roundRect">
          <a:avLst>
            <a:gd name="adj" fmla="val 1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stalna terapija </a:t>
          </a:r>
          <a:r>
            <a:rPr lang="sl-SI" sz="2000" kern="1200" dirty="0" smtClean="0">
              <a:sym typeface="Wingdings" pitchFamily="2" charset="2"/>
            </a:rPr>
            <a:t>hitrejši vnos podatkov</a:t>
          </a:r>
          <a:endParaRPr lang="sl-SI" sz="2000" kern="1200" dirty="0"/>
        </a:p>
      </dsp:txBody>
      <dsp:txXfrm>
        <a:off x="4498398" y="1540421"/>
        <a:ext cx="2996729" cy="779497"/>
      </dsp:txXfrm>
    </dsp:sp>
    <dsp:sp modelId="{74BF92B5-C5A5-42C0-97D8-7252D3B98053}">
      <dsp:nvSpPr>
        <dsp:cNvPr id="0" name=""/>
        <dsp:cNvSpPr/>
      </dsp:nvSpPr>
      <dsp:spPr>
        <a:xfrm>
          <a:off x="4435808" y="2416177"/>
          <a:ext cx="3045231" cy="827999"/>
        </a:xfrm>
        <a:prstGeom prst="roundRect">
          <a:avLst>
            <a:gd name="adj" fmla="val 10000"/>
          </a:avLst>
        </a:prstGeom>
        <a:solidFill>
          <a:schemeClr val="accent3">
            <a:hueOff val="4218849"/>
            <a:satOff val="-6330"/>
            <a:lumOff val="-10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vpogled v vsa predpisana in izdana zdravila</a:t>
          </a:r>
        </a:p>
      </dsp:txBody>
      <dsp:txXfrm>
        <a:off x="4460059" y="2440428"/>
        <a:ext cx="2996729" cy="779497"/>
      </dsp:txXfrm>
    </dsp:sp>
    <dsp:sp modelId="{5EAD4496-2DB3-4D16-94C0-29606E3C66AB}">
      <dsp:nvSpPr>
        <dsp:cNvPr id="0" name=""/>
        <dsp:cNvSpPr/>
      </dsp:nvSpPr>
      <dsp:spPr>
        <a:xfrm>
          <a:off x="4474147" y="3316370"/>
          <a:ext cx="3045231" cy="827999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predpis v odsotnosti pacienta</a:t>
          </a:r>
        </a:p>
      </dsp:txBody>
      <dsp:txXfrm>
        <a:off x="4498398" y="3340621"/>
        <a:ext cx="2996729" cy="779497"/>
      </dsp:txXfrm>
    </dsp:sp>
    <dsp:sp modelId="{11D311B8-340E-43AC-AE81-F72FDD9D0401}">
      <dsp:nvSpPr>
        <dsp:cNvPr id="0" name=""/>
        <dsp:cNvSpPr/>
      </dsp:nvSpPr>
      <dsp:spPr>
        <a:xfrm>
          <a:off x="4474147" y="4252475"/>
          <a:ext cx="3045231" cy="827999"/>
        </a:xfrm>
        <a:prstGeom prst="roundRect">
          <a:avLst>
            <a:gd name="adj" fmla="val 10000"/>
          </a:avLst>
        </a:prstGeom>
        <a:solidFill>
          <a:schemeClr val="accent3">
            <a:hueOff val="7031415"/>
            <a:satOff val="-10550"/>
            <a:lumOff val="-17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zmanjšanje </a:t>
          </a:r>
          <a:r>
            <a:rPr lang="sl-SI" sz="2000" kern="1200" smtClean="0"/>
            <a:t>administrativnih stroškov</a:t>
          </a:r>
          <a:endParaRPr lang="sl-SI" sz="2000" kern="1200" dirty="0" smtClean="0"/>
        </a:p>
      </dsp:txBody>
      <dsp:txXfrm>
        <a:off x="4498398" y="4276726"/>
        <a:ext cx="2996729" cy="779497"/>
      </dsp:txXfrm>
    </dsp:sp>
    <dsp:sp modelId="{1590E488-535F-4D94-9057-1C7C1E1C0FA2}">
      <dsp:nvSpPr>
        <dsp:cNvPr id="0" name=""/>
        <dsp:cNvSpPr/>
      </dsp:nvSpPr>
      <dsp:spPr>
        <a:xfrm>
          <a:off x="8185523" y="111912"/>
          <a:ext cx="3806539" cy="500573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" tIns="36000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200" b="1" kern="1200" dirty="0" smtClean="0"/>
            <a:t>Novi načini predpisovanja</a:t>
          </a:r>
          <a:endParaRPr lang="sl-SI" sz="3200" b="1" kern="1200" dirty="0"/>
        </a:p>
      </dsp:txBody>
      <dsp:txXfrm>
        <a:off x="8185523" y="111912"/>
        <a:ext cx="3806539" cy="1501720"/>
      </dsp:txXfrm>
    </dsp:sp>
    <dsp:sp modelId="{464D6660-9053-4145-95D7-2635EA4967C3}">
      <dsp:nvSpPr>
        <dsp:cNvPr id="0" name=""/>
        <dsp:cNvSpPr/>
      </dsp:nvSpPr>
      <dsp:spPr>
        <a:xfrm>
          <a:off x="8566177" y="1569314"/>
          <a:ext cx="3045231" cy="1027398"/>
        </a:xfrm>
        <a:prstGeom prst="roundRect">
          <a:avLst>
            <a:gd name="adj" fmla="val 1000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tehnični predpogoji za </a:t>
          </a:r>
          <a:r>
            <a:rPr lang="sl-SI" sz="2000" b="1" kern="1200" dirty="0" smtClean="0"/>
            <a:t>predpisovanje z generičnim imenom</a:t>
          </a:r>
          <a:endParaRPr lang="sl-SI" sz="2000" b="1" kern="1200" dirty="0"/>
        </a:p>
      </dsp:txBody>
      <dsp:txXfrm>
        <a:off x="8596268" y="1599405"/>
        <a:ext cx="2985049" cy="967216"/>
      </dsp:txXfrm>
    </dsp:sp>
    <dsp:sp modelId="{24C798DB-3B11-4ACF-90C5-F91BEE3E54C2}">
      <dsp:nvSpPr>
        <dsp:cNvPr id="0" name=""/>
        <dsp:cNvSpPr/>
      </dsp:nvSpPr>
      <dsp:spPr>
        <a:xfrm>
          <a:off x="8566177" y="2754774"/>
          <a:ext cx="3045231" cy="1027398"/>
        </a:xfrm>
        <a:prstGeom prst="roundRect">
          <a:avLst>
            <a:gd name="adj" fmla="val 10000"/>
          </a:avLst>
        </a:prstGeom>
        <a:solidFill>
          <a:schemeClr val="accent3">
            <a:hueOff val="9843981"/>
            <a:satOff val="-14770"/>
            <a:lumOff val="-24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strukturiran vnos podatkov</a:t>
          </a:r>
        </a:p>
      </dsp:txBody>
      <dsp:txXfrm>
        <a:off x="8596268" y="2784865"/>
        <a:ext cx="2985049" cy="967216"/>
      </dsp:txXfrm>
    </dsp:sp>
    <dsp:sp modelId="{F2BC58D0-1FFF-44CE-ABC4-D0692C2BB31C}">
      <dsp:nvSpPr>
        <dsp:cNvPr id="0" name=""/>
        <dsp:cNvSpPr/>
      </dsp:nvSpPr>
      <dsp:spPr>
        <a:xfrm>
          <a:off x="8567197" y="3940235"/>
          <a:ext cx="3043191" cy="1027398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kern="1200" dirty="0" smtClean="0"/>
            <a:t>predpogoji za </a:t>
          </a:r>
          <a:r>
            <a:rPr lang="sl-SI" sz="2000" b="1" kern="1200" dirty="0" smtClean="0"/>
            <a:t>standardizirane magistralne pripravke</a:t>
          </a:r>
          <a:endParaRPr lang="sl-SI" sz="2000" b="1" kern="1200" dirty="0"/>
        </a:p>
      </dsp:txBody>
      <dsp:txXfrm>
        <a:off x="8597288" y="3970326"/>
        <a:ext cx="2983009" cy="9672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28578-6824-4397-A089-AB98D3B7A591}">
      <dsp:nvSpPr>
        <dsp:cNvPr id="0" name=""/>
        <dsp:cNvSpPr/>
      </dsp:nvSpPr>
      <dsp:spPr>
        <a:xfrm>
          <a:off x="3343210" y="305800"/>
          <a:ext cx="6694758" cy="6421917"/>
        </a:xfrm>
        <a:prstGeom prst="pie">
          <a:avLst>
            <a:gd name="adj1" fmla="val 16200000"/>
            <a:gd name="adj2" fmla="val 192857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altLang="sl-SI" sz="2000" kern="1200" dirty="0" smtClean="0"/>
            <a:t>Elektronsko </a:t>
          </a:r>
          <a:r>
            <a:rPr lang="sl-SI" altLang="sl-SI" sz="2000" kern="1200" dirty="0" smtClean="0">
              <a:solidFill>
                <a:srgbClr val="FF0000"/>
              </a:solidFill>
            </a:rPr>
            <a:t>predpisovanje</a:t>
          </a:r>
          <a:r>
            <a:rPr lang="sl-SI" altLang="sl-SI" sz="2000" kern="1200" dirty="0" smtClean="0"/>
            <a:t> zelenih in belih receptov</a:t>
          </a:r>
          <a:endParaRPr lang="sl-SI" sz="2000" kern="1200" dirty="0"/>
        </a:p>
      </dsp:txBody>
      <dsp:txXfrm>
        <a:off x="6756740" y="917411"/>
        <a:ext cx="1833088" cy="1108545"/>
      </dsp:txXfrm>
    </dsp:sp>
    <dsp:sp modelId="{C964B669-4E76-4E3C-86C0-5EA24DCCE275}">
      <dsp:nvSpPr>
        <dsp:cNvPr id="0" name=""/>
        <dsp:cNvSpPr/>
      </dsp:nvSpPr>
      <dsp:spPr>
        <a:xfrm>
          <a:off x="3340670" y="352962"/>
          <a:ext cx="6694758" cy="6421917"/>
        </a:xfrm>
        <a:prstGeom prst="pie">
          <a:avLst>
            <a:gd name="adj1" fmla="val 19285716"/>
            <a:gd name="adj2" fmla="val 7714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altLang="sl-SI" sz="2000" kern="1200" dirty="0" smtClean="0"/>
            <a:t>Elektronsko podpisovanje „</a:t>
          </a:r>
          <a:r>
            <a:rPr lang="sl-SI" altLang="sl-SI" sz="2000" kern="1200" dirty="0" smtClean="0">
              <a:solidFill>
                <a:srgbClr val="FF0000"/>
              </a:solidFill>
            </a:rPr>
            <a:t>paketa</a:t>
          </a:r>
          <a:r>
            <a:rPr lang="sl-SI" altLang="sl-SI" sz="2000" kern="1200" dirty="0" smtClean="0"/>
            <a:t>“</a:t>
          </a:r>
          <a:endParaRPr lang="sl-SI" sz="2000" kern="1200" dirty="0"/>
        </a:p>
      </dsp:txBody>
      <dsp:txXfrm>
        <a:off x="7923392" y="2646504"/>
        <a:ext cx="1944668" cy="1184996"/>
      </dsp:txXfrm>
    </dsp:sp>
    <dsp:sp modelId="{4215D982-7546-4DD2-BD65-F1281A38E11B}">
      <dsp:nvSpPr>
        <dsp:cNvPr id="0" name=""/>
        <dsp:cNvSpPr/>
      </dsp:nvSpPr>
      <dsp:spPr>
        <a:xfrm>
          <a:off x="3340670" y="352962"/>
          <a:ext cx="6694758" cy="6421917"/>
        </a:xfrm>
        <a:prstGeom prst="pie">
          <a:avLst>
            <a:gd name="adj1" fmla="val 771428"/>
            <a:gd name="adj2" fmla="val 385714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altLang="sl-SI" sz="2000" kern="1200" dirty="0" smtClean="0"/>
            <a:t>Strukturiran </a:t>
          </a:r>
          <a:r>
            <a:rPr lang="sl-SI" altLang="sl-SI" sz="2000" kern="1200" dirty="0" smtClean="0">
              <a:solidFill>
                <a:srgbClr val="FF0000"/>
              </a:solidFill>
            </a:rPr>
            <a:t>predpis</a:t>
          </a:r>
        </a:p>
      </dsp:txBody>
      <dsp:txXfrm>
        <a:off x="7644443" y="4175532"/>
        <a:ext cx="1753389" cy="1223222"/>
      </dsp:txXfrm>
    </dsp:sp>
    <dsp:sp modelId="{1EB329EA-EE5C-421D-883F-24470A31F727}">
      <dsp:nvSpPr>
        <dsp:cNvPr id="0" name=""/>
        <dsp:cNvSpPr/>
      </dsp:nvSpPr>
      <dsp:spPr>
        <a:xfrm>
          <a:off x="3340670" y="352962"/>
          <a:ext cx="6694758" cy="6421917"/>
        </a:xfrm>
        <a:prstGeom prst="pie">
          <a:avLst>
            <a:gd name="adj1" fmla="val 3857226"/>
            <a:gd name="adj2" fmla="val 69428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altLang="sl-SI" sz="2000" kern="1200" dirty="0" smtClean="0"/>
            <a:t>Predpis zdravila iz </a:t>
          </a:r>
          <a:r>
            <a:rPr lang="sl-SI" altLang="sl-SI" sz="2000" kern="1200" dirty="0" smtClean="0">
              <a:solidFill>
                <a:srgbClr val="FF0000"/>
              </a:solidFill>
            </a:rPr>
            <a:t>CBZ</a:t>
          </a:r>
        </a:p>
      </dsp:txBody>
      <dsp:txXfrm>
        <a:off x="5791430" y="5398754"/>
        <a:ext cx="1793239" cy="1223222"/>
      </dsp:txXfrm>
    </dsp:sp>
    <dsp:sp modelId="{3805634A-1CB9-4934-9549-F2C794A7C35D}">
      <dsp:nvSpPr>
        <dsp:cNvPr id="0" name=""/>
        <dsp:cNvSpPr/>
      </dsp:nvSpPr>
      <dsp:spPr>
        <a:xfrm>
          <a:off x="3340670" y="352962"/>
          <a:ext cx="6694758" cy="6421917"/>
        </a:xfrm>
        <a:prstGeom prst="pie">
          <a:avLst>
            <a:gd name="adj1" fmla="val 6942858"/>
            <a:gd name="adj2" fmla="val 1002857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altLang="sl-SI" sz="2000" kern="1200" smtClean="0">
              <a:solidFill>
                <a:srgbClr val="FF0000"/>
              </a:solidFill>
            </a:rPr>
            <a:t>Vpogled</a:t>
          </a:r>
          <a:r>
            <a:rPr lang="sl-SI" altLang="sl-SI" sz="2000" kern="1200" smtClean="0"/>
            <a:t> v eRecepte pacienta</a:t>
          </a:r>
          <a:endParaRPr lang="sl-SI" altLang="sl-SI" sz="2000" kern="1200" dirty="0" smtClean="0"/>
        </a:p>
      </dsp:txBody>
      <dsp:txXfrm>
        <a:off x="3978266" y="4175532"/>
        <a:ext cx="1753389" cy="1223222"/>
      </dsp:txXfrm>
    </dsp:sp>
    <dsp:sp modelId="{E318F3F6-9354-4C8E-AEBD-1DA2C694E70D}">
      <dsp:nvSpPr>
        <dsp:cNvPr id="0" name=""/>
        <dsp:cNvSpPr/>
      </dsp:nvSpPr>
      <dsp:spPr>
        <a:xfrm>
          <a:off x="3340670" y="352962"/>
          <a:ext cx="6694758" cy="6421917"/>
        </a:xfrm>
        <a:prstGeom prst="pie">
          <a:avLst>
            <a:gd name="adj1" fmla="val 10028574"/>
            <a:gd name="adj2" fmla="val 131142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altLang="sl-SI" sz="2000" kern="1200" smtClean="0">
              <a:solidFill>
                <a:srgbClr val="FF0000"/>
              </a:solidFill>
            </a:rPr>
            <a:t>Preverjanje</a:t>
          </a:r>
          <a:r>
            <a:rPr lang="sl-SI" altLang="sl-SI" sz="2000" kern="1200" smtClean="0"/>
            <a:t> interakcij</a:t>
          </a:r>
          <a:endParaRPr lang="sl-SI" altLang="sl-SI" sz="2000" kern="1200" dirty="0" smtClean="0"/>
        </a:p>
      </dsp:txBody>
      <dsp:txXfrm>
        <a:off x="3508039" y="2646504"/>
        <a:ext cx="1944668" cy="1184996"/>
      </dsp:txXfrm>
    </dsp:sp>
    <dsp:sp modelId="{3741BCEB-B1F1-4786-86E8-5155DBEBE173}">
      <dsp:nvSpPr>
        <dsp:cNvPr id="0" name=""/>
        <dsp:cNvSpPr/>
      </dsp:nvSpPr>
      <dsp:spPr>
        <a:xfrm>
          <a:off x="3340670" y="352962"/>
          <a:ext cx="6694758" cy="6421917"/>
        </a:xfrm>
        <a:prstGeom prst="pie">
          <a:avLst>
            <a:gd name="adj1" fmla="val 13114284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altLang="sl-SI" sz="2000" kern="1200" smtClean="0">
              <a:solidFill>
                <a:srgbClr val="FF0000"/>
              </a:solidFill>
            </a:rPr>
            <a:t>Preverjanje</a:t>
          </a:r>
          <a:r>
            <a:rPr lang="sl-SI" altLang="sl-SI" sz="2000" kern="1200" smtClean="0"/>
            <a:t> kontraindikacij</a:t>
          </a:r>
          <a:endParaRPr lang="sl-SI" altLang="sl-SI" sz="2000" kern="1200" dirty="0" smtClean="0"/>
        </a:p>
      </dsp:txBody>
      <dsp:txXfrm>
        <a:off x="4791201" y="964573"/>
        <a:ext cx="1833088" cy="11085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55472D-802B-4C31-B082-72AA2BD54CE3}">
      <dsp:nvSpPr>
        <dsp:cNvPr id="0" name=""/>
        <dsp:cNvSpPr/>
      </dsp:nvSpPr>
      <dsp:spPr>
        <a:xfrm>
          <a:off x="6054798" y="2583237"/>
          <a:ext cx="5938727" cy="24266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6000" tIns="0" rIns="3600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tehnični predpogoji za </a:t>
          </a:r>
          <a:r>
            <a:rPr lang="sl-SI" sz="2000" b="1" kern="1200" dirty="0" smtClean="0"/>
            <a:t>INN predpisovanje</a:t>
          </a:r>
          <a:endParaRPr lang="sl-SI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strukturiran vnos podatkov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predpogoji za </a:t>
          </a:r>
          <a:r>
            <a:rPr lang="sl-SI" sz="2000" b="1" kern="1200" dirty="0" smtClean="0"/>
            <a:t>standardizirane magistralne pripravke</a:t>
          </a:r>
          <a:endParaRPr lang="sl-SI" sz="2000" b="1" kern="1200" dirty="0"/>
        </a:p>
      </dsp:txBody>
      <dsp:txXfrm>
        <a:off x="7889722" y="3243208"/>
        <a:ext cx="4050497" cy="1713382"/>
      </dsp:txXfrm>
    </dsp:sp>
    <dsp:sp modelId="{411A13CD-FCB5-4250-87CE-6EA57B540E17}">
      <dsp:nvSpPr>
        <dsp:cNvPr id="0" name=""/>
        <dsp:cNvSpPr/>
      </dsp:nvSpPr>
      <dsp:spPr>
        <a:xfrm>
          <a:off x="0" y="2591900"/>
          <a:ext cx="6086677" cy="24266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96000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400" b="1" kern="1200" dirty="0" smtClean="0"/>
            <a:t>zmanjšanje št. napak</a:t>
          </a:r>
          <a:endParaRPr lang="sl-SI" sz="2400" b="1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1800" kern="1200" dirty="0" smtClean="0"/>
            <a:t>enotni servis za interakcije</a:t>
          </a:r>
          <a:endParaRPr lang="sl-SI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1800" kern="1200" dirty="0" smtClean="0"/>
            <a:t>dodatne kontrole in opozorila</a:t>
          </a:r>
          <a:endParaRPr lang="sl-SI" sz="18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b="1" kern="1200" dirty="0" smtClean="0"/>
            <a:t>podatki v e-obliki primerni za analize</a:t>
          </a:r>
        </a:p>
      </dsp:txBody>
      <dsp:txXfrm>
        <a:off x="53306" y="3251871"/>
        <a:ext cx="4154062" cy="1713382"/>
      </dsp:txXfrm>
    </dsp:sp>
    <dsp:sp modelId="{EFF00283-6F63-4EBB-9933-A3175F6A6912}">
      <dsp:nvSpPr>
        <dsp:cNvPr id="0" name=""/>
        <dsp:cNvSpPr/>
      </dsp:nvSpPr>
      <dsp:spPr>
        <a:xfrm>
          <a:off x="6262738" y="69033"/>
          <a:ext cx="5699670" cy="24580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000" tIns="0" rIns="7200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stalna terapija </a:t>
          </a:r>
          <a:r>
            <a:rPr lang="sl-SI" sz="2000" kern="1200" dirty="0" smtClean="0">
              <a:sym typeface="Wingdings" pitchFamily="2" charset="2"/>
            </a:rPr>
            <a:t>hitrejši vnos podatkov</a:t>
          </a:r>
          <a:endParaRPr lang="sl-SI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vpogled v vsa predpisana in izdana zdravila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predpis v odsotnosti pacienta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zmanjšanje administrativnih stroškov</a:t>
          </a:r>
        </a:p>
      </dsp:txBody>
      <dsp:txXfrm>
        <a:off x="8026634" y="123028"/>
        <a:ext cx="3881779" cy="1735533"/>
      </dsp:txXfrm>
    </dsp:sp>
    <dsp:sp modelId="{A1506195-9AC0-4FE8-BEA8-DFB966208FFC}">
      <dsp:nvSpPr>
        <dsp:cNvPr id="0" name=""/>
        <dsp:cNvSpPr/>
      </dsp:nvSpPr>
      <dsp:spPr>
        <a:xfrm>
          <a:off x="16043" y="-61873"/>
          <a:ext cx="6489488" cy="25779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400" b="1" kern="1200" dirty="0" smtClean="0"/>
            <a:t>Infrastrukture</a:t>
          </a:r>
          <a:endParaRPr lang="sl-SI" sz="2400" b="1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err="1" smtClean="0"/>
            <a:t>zNET</a:t>
          </a:r>
          <a:r>
            <a:rPr lang="sl-SI" sz="2000" kern="1200" dirty="0" smtClean="0"/>
            <a:t> </a:t>
          </a:r>
          <a:endParaRPr lang="sl-SI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uporaba KDP</a:t>
          </a:r>
          <a:endParaRPr lang="sl-SI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err="1" smtClean="0"/>
            <a:t>avtentikacija</a:t>
          </a:r>
          <a:r>
            <a:rPr lang="sl-SI" sz="2000" kern="1200" dirty="0" smtClean="0"/>
            <a:t> preko VS</a:t>
          </a:r>
          <a:endParaRPr lang="sl-SI" sz="20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400" b="1" kern="1200" dirty="0" smtClean="0"/>
            <a:t>Pacienta</a:t>
          </a:r>
          <a:endParaRPr lang="sl-SI" sz="2400" b="1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Interakcije</a:t>
          </a:r>
          <a:endParaRPr lang="sl-SI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Dodatne kontrole</a:t>
          </a:r>
          <a:endParaRPr lang="sl-SI" sz="2000" kern="1200" dirty="0"/>
        </a:p>
      </dsp:txBody>
      <dsp:txXfrm>
        <a:off x="72672" y="-5244"/>
        <a:ext cx="4429383" cy="1820213"/>
      </dsp:txXfrm>
    </dsp:sp>
    <dsp:sp modelId="{EBB8F5F9-79FD-4AAE-9B64-1229579C4827}">
      <dsp:nvSpPr>
        <dsp:cNvPr id="0" name=""/>
        <dsp:cNvSpPr/>
      </dsp:nvSpPr>
      <dsp:spPr>
        <a:xfrm>
          <a:off x="2804171" y="-177859"/>
          <a:ext cx="3054789" cy="2727793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200" kern="1200" dirty="0" smtClean="0"/>
            <a:t>Varnost</a:t>
          </a:r>
          <a:endParaRPr lang="sl-SI" sz="3200" kern="1200" dirty="0"/>
        </a:p>
      </dsp:txBody>
      <dsp:txXfrm>
        <a:off x="3698898" y="621093"/>
        <a:ext cx="2160062" cy="1928841"/>
      </dsp:txXfrm>
    </dsp:sp>
    <dsp:sp modelId="{ED796694-8828-4A33-850B-91E5956C4175}">
      <dsp:nvSpPr>
        <dsp:cNvPr id="0" name=""/>
        <dsp:cNvSpPr/>
      </dsp:nvSpPr>
      <dsp:spPr>
        <a:xfrm rot="5400000">
          <a:off x="6019586" y="-343271"/>
          <a:ext cx="2727793" cy="305478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0" rIns="0" bIns="3600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Učinkovitost in preglednost</a:t>
          </a:r>
          <a:endParaRPr lang="sl-SI" sz="2400" kern="1200" dirty="0"/>
        </a:p>
      </dsp:txBody>
      <dsp:txXfrm rot="-5400000">
        <a:off x="5856089" y="619179"/>
        <a:ext cx="2160062" cy="1928841"/>
      </dsp:txXfrm>
    </dsp:sp>
    <dsp:sp modelId="{BF342477-7C21-42DE-8BBD-3F31FE018146}">
      <dsp:nvSpPr>
        <dsp:cNvPr id="0" name=""/>
        <dsp:cNvSpPr/>
      </dsp:nvSpPr>
      <dsp:spPr>
        <a:xfrm rot="10800000">
          <a:off x="5855762" y="2544974"/>
          <a:ext cx="3054789" cy="2727793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36000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Novi načini predpisovanja</a:t>
          </a:r>
          <a:endParaRPr lang="sl-SI" sz="2400" kern="1200" dirty="0"/>
        </a:p>
      </dsp:txBody>
      <dsp:txXfrm rot="10800000">
        <a:off x="5855762" y="2544974"/>
        <a:ext cx="2160062" cy="1928841"/>
      </dsp:txXfrm>
    </dsp:sp>
    <dsp:sp modelId="{7E1C1E57-9870-42B0-A687-753A4949FFF6}">
      <dsp:nvSpPr>
        <dsp:cNvPr id="0" name=""/>
        <dsp:cNvSpPr/>
      </dsp:nvSpPr>
      <dsp:spPr>
        <a:xfrm rot="16200000">
          <a:off x="2964689" y="2381476"/>
          <a:ext cx="2727793" cy="305478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60000" rIns="72000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dirty="0" smtClean="0"/>
            <a:t>Strokovnost pred birokracijo</a:t>
          </a:r>
          <a:endParaRPr lang="sl-SI" sz="2400" kern="1200" dirty="0"/>
        </a:p>
      </dsp:txBody>
      <dsp:txXfrm rot="5400000">
        <a:off x="3695919" y="2544973"/>
        <a:ext cx="2160062" cy="1928841"/>
      </dsp:txXfrm>
    </dsp:sp>
    <dsp:sp modelId="{EFF452B5-91EA-4ADA-9EF2-61CE62E4D23C}">
      <dsp:nvSpPr>
        <dsp:cNvPr id="0" name=""/>
        <dsp:cNvSpPr/>
      </dsp:nvSpPr>
      <dsp:spPr>
        <a:xfrm>
          <a:off x="5462115" y="2078148"/>
          <a:ext cx="750867" cy="65292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9D9E0A-B0D7-4535-A478-FA6D4CEC8AE8}">
      <dsp:nvSpPr>
        <dsp:cNvPr id="0" name=""/>
        <dsp:cNvSpPr/>
      </dsp:nvSpPr>
      <dsp:spPr>
        <a:xfrm rot="10800000">
          <a:off x="5462115" y="2329274"/>
          <a:ext cx="750867" cy="65292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29C06B-4D81-467D-8974-6314A4515FE5}">
      <dsp:nvSpPr>
        <dsp:cNvPr id="0" name=""/>
        <dsp:cNvSpPr/>
      </dsp:nvSpPr>
      <dsp:spPr>
        <a:xfrm>
          <a:off x="2783657" y="1512655"/>
          <a:ext cx="6072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7280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400" b="1" kern="1200"/>
        </a:p>
      </dsp:txBody>
      <dsp:txXfrm>
        <a:off x="3071350" y="1555182"/>
        <a:ext cx="31894" cy="6385"/>
      </dsp:txXfrm>
    </dsp:sp>
    <dsp:sp modelId="{AB387A38-4F42-4A55-8144-5B9F47515417}">
      <dsp:nvSpPr>
        <dsp:cNvPr id="0" name=""/>
        <dsp:cNvSpPr/>
      </dsp:nvSpPr>
      <dsp:spPr>
        <a:xfrm>
          <a:off x="12064" y="726357"/>
          <a:ext cx="2773392" cy="166403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b="1" kern="1200" dirty="0" smtClean="0"/>
            <a:t>Pregled pacientovih zdravil pred predpisom</a:t>
          </a:r>
          <a:endParaRPr lang="sl-SI" sz="2400" b="1" kern="1200" dirty="0"/>
        </a:p>
      </dsp:txBody>
      <dsp:txXfrm>
        <a:off x="12064" y="726357"/>
        <a:ext cx="2773392" cy="1664035"/>
      </dsp:txXfrm>
    </dsp:sp>
    <dsp:sp modelId="{73C8FA89-F028-4A62-9A46-592C8F0C3A80}">
      <dsp:nvSpPr>
        <dsp:cNvPr id="0" name=""/>
        <dsp:cNvSpPr/>
      </dsp:nvSpPr>
      <dsp:spPr>
        <a:xfrm>
          <a:off x="6194930" y="1512655"/>
          <a:ext cx="6072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7280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400" b="1" kern="1200"/>
        </a:p>
      </dsp:txBody>
      <dsp:txXfrm>
        <a:off x="6482624" y="1555182"/>
        <a:ext cx="31894" cy="6385"/>
      </dsp:txXfrm>
    </dsp:sp>
    <dsp:sp modelId="{1156444D-2718-44EE-9CA6-42090315AE7A}">
      <dsp:nvSpPr>
        <dsp:cNvPr id="0" name=""/>
        <dsp:cNvSpPr/>
      </dsp:nvSpPr>
      <dsp:spPr>
        <a:xfrm>
          <a:off x="3423338" y="726357"/>
          <a:ext cx="2773392" cy="166403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b="1" kern="1200" smtClean="0"/>
            <a:t>Izbira zdravila (stalna terapija, CBZ)</a:t>
          </a:r>
          <a:endParaRPr lang="sl-SI" sz="2400" b="1" kern="1200" dirty="0" smtClean="0"/>
        </a:p>
      </dsp:txBody>
      <dsp:txXfrm>
        <a:off x="3423338" y="726357"/>
        <a:ext cx="2773392" cy="1664035"/>
      </dsp:txXfrm>
    </dsp:sp>
    <dsp:sp modelId="{36D14CD6-BB86-49E2-8072-CB013C14C337}">
      <dsp:nvSpPr>
        <dsp:cNvPr id="0" name=""/>
        <dsp:cNvSpPr/>
      </dsp:nvSpPr>
      <dsp:spPr>
        <a:xfrm>
          <a:off x="1398761" y="2388593"/>
          <a:ext cx="6822546" cy="607280"/>
        </a:xfrm>
        <a:custGeom>
          <a:avLst/>
          <a:gdLst/>
          <a:ahLst/>
          <a:cxnLst/>
          <a:rect l="0" t="0" r="0" b="0"/>
          <a:pathLst>
            <a:path>
              <a:moveTo>
                <a:pt x="6822546" y="0"/>
              </a:moveTo>
              <a:lnTo>
                <a:pt x="6822546" y="320740"/>
              </a:lnTo>
              <a:lnTo>
                <a:pt x="0" y="320740"/>
              </a:lnTo>
              <a:lnTo>
                <a:pt x="0" y="60728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400" b="1" kern="1200"/>
        </a:p>
      </dsp:txBody>
      <dsp:txXfrm>
        <a:off x="4638726" y="2689040"/>
        <a:ext cx="342615" cy="6385"/>
      </dsp:txXfrm>
    </dsp:sp>
    <dsp:sp modelId="{E1871DC9-0817-4847-B77E-64380BB2ABF7}">
      <dsp:nvSpPr>
        <dsp:cNvPr id="0" name=""/>
        <dsp:cNvSpPr/>
      </dsp:nvSpPr>
      <dsp:spPr>
        <a:xfrm>
          <a:off x="6834611" y="726357"/>
          <a:ext cx="2773392" cy="166403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b="1" kern="1200" dirty="0" smtClean="0"/>
            <a:t>Preverjanje ustreznosti izbire (interakcije in kontraindikacije)</a:t>
          </a:r>
        </a:p>
      </dsp:txBody>
      <dsp:txXfrm>
        <a:off x="6834611" y="726357"/>
        <a:ext cx="2773392" cy="1664035"/>
      </dsp:txXfrm>
    </dsp:sp>
    <dsp:sp modelId="{A5DC0A74-34A4-4DBD-A826-0F0F6299326B}">
      <dsp:nvSpPr>
        <dsp:cNvPr id="0" name=""/>
        <dsp:cNvSpPr/>
      </dsp:nvSpPr>
      <dsp:spPr>
        <a:xfrm>
          <a:off x="2783657" y="3814571"/>
          <a:ext cx="6072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7280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400" b="1" kern="1200"/>
        </a:p>
      </dsp:txBody>
      <dsp:txXfrm>
        <a:off x="3071350" y="3857099"/>
        <a:ext cx="31894" cy="6385"/>
      </dsp:txXfrm>
    </dsp:sp>
    <dsp:sp modelId="{0DBA1730-0BF9-4293-AF30-BF4E9C54C49D}">
      <dsp:nvSpPr>
        <dsp:cNvPr id="0" name=""/>
        <dsp:cNvSpPr/>
      </dsp:nvSpPr>
      <dsp:spPr>
        <a:xfrm>
          <a:off x="12064" y="3028273"/>
          <a:ext cx="2773392" cy="166403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b="1" kern="1200" smtClean="0"/>
            <a:t>Vnos podatkov  predpisa in preverjanje ustreznosti (kontrole EER)</a:t>
          </a:r>
          <a:endParaRPr lang="sl-SI" sz="2400" b="1" kern="1200" dirty="0" smtClean="0"/>
        </a:p>
      </dsp:txBody>
      <dsp:txXfrm>
        <a:off x="12064" y="3028273"/>
        <a:ext cx="2773392" cy="1664035"/>
      </dsp:txXfrm>
    </dsp:sp>
    <dsp:sp modelId="{C5092B3D-F7C8-46BE-9D10-8B0767698304}">
      <dsp:nvSpPr>
        <dsp:cNvPr id="0" name=""/>
        <dsp:cNvSpPr/>
      </dsp:nvSpPr>
      <dsp:spPr>
        <a:xfrm>
          <a:off x="6194930" y="3814571"/>
          <a:ext cx="6072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7280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</a:schemeClr>
          </a:solidFill>
          <a:prstDash val="lgDash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400" b="1" kern="1200"/>
        </a:p>
      </dsp:txBody>
      <dsp:txXfrm>
        <a:off x="6482624" y="3857099"/>
        <a:ext cx="31894" cy="6385"/>
      </dsp:txXfrm>
    </dsp:sp>
    <dsp:sp modelId="{6D25988B-2FCE-4224-8BCD-2C7F72D186AE}">
      <dsp:nvSpPr>
        <dsp:cNvPr id="0" name=""/>
        <dsp:cNvSpPr/>
      </dsp:nvSpPr>
      <dsp:spPr>
        <a:xfrm>
          <a:off x="3423338" y="3028273"/>
          <a:ext cx="2773392" cy="166403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b="1" kern="1200" smtClean="0"/>
            <a:t>Podpisovanje paketa in pošiljanje</a:t>
          </a:r>
          <a:endParaRPr lang="sl-SI" sz="2400" b="1" kern="1200" dirty="0" smtClean="0"/>
        </a:p>
      </dsp:txBody>
      <dsp:txXfrm>
        <a:off x="3423338" y="3028273"/>
        <a:ext cx="2773392" cy="1664035"/>
      </dsp:txXfrm>
    </dsp:sp>
    <dsp:sp modelId="{EB24E330-F004-475A-93EA-AE920C482C49}">
      <dsp:nvSpPr>
        <dsp:cNvPr id="0" name=""/>
        <dsp:cNvSpPr/>
      </dsp:nvSpPr>
      <dsp:spPr>
        <a:xfrm>
          <a:off x="6834611" y="3028273"/>
          <a:ext cx="2773392" cy="166403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b="1" kern="1200" dirty="0" smtClean="0"/>
            <a:t>Tiskanje potrdila</a:t>
          </a:r>
        </a:p>
      </dsp:txBody>
      <dsp:txXfrm>
        <a:off x="6834611" y="3028273"/>
        <a:ext cx="2773392" cy="16640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934A9D1D-0EE6-4035-B542-118D9D3D5BE3}" type="datetimeFigureOut">
              <a:rPr lang="sl-SI" smtClean="0"/>
              <a:t>12.9.2015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889250" cy="496887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778250" y="9428164"/>
            <a:ext cx="2889250" cy="496887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FA9D33F6-B53E-48A8-B098-D307E4C921A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2487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89938" cy="496332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777608" y="0"/>
            <a:ext cx="2889938" cy="496332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38062E42-CE22-442E-AD51-F5D775ABBF2F}" type="datetimeFigureOut">
              <a:rPr lang="sl-SI" smtClean="0"/>
              <a:t>12.9.2015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4" tIns="45717" rIns="91434" bIns="45717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34" tIns="45717" rIns="91434" bIns="45717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889938" cy="496332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777608" y="9428583"/>
            <a:ext cx="2889938" cy="496332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1513F52C-8AD8-4159-A8BD-150EA84DA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499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679D0-BA4A-4E08-9C8D-A49EFC839D84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6516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763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19917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6501" y="273050"/>
            <a:ext cx="2738967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3050"/>
            <a:ext cx="801370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2785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9745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3303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392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95436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69460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24294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9754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967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195487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57588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26878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34783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51259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8895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4152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4"/>
            <a:ext cx="5376333" cy="4516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9134" y="1604964"/>
            <a:ext cx="5376333" cy="4516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764882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56738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51368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1637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95593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72037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76914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89414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6501" y="273050"/>
            <a:ext cx="2738967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3050"/>
            <a:ext cx="801370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653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587F-9FF6-4B32-AD13-DD7E23C6E15A}" type="datetimeFigureOut">
              <a:rPr lang="sl-SI" smtClean="0"/>
              <a:t>12.9.2015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1BE9-A880-419C-A071-B9A789C97A2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6723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587F-9FF6-4B32-AD13-DD7E23C6E15A}" type="datetimeFigureOut">
              <a:rPr lang="sl-SI" smtClean="0"/>
              <a:t>12.9.2015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1BE9-A880-419C-A071-B9A789C97A2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1068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587F-9FF6-4B32-AD13-DD7E23C6E15A}" type="datetimeFigureOut">
              <a:rPr lang="sl-SI" smtClean="0"/>
              <a:t>12.9.2015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1BE9-A880-419C-A071-B9A789C97A2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389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587F-9FF6-4B32-AD13-DD7E23C6E15A}" type="datetimeFigureOut">
              <a:rPr lang="sl-SI" smtClean="0"/>
              <a:t>12.9.2015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1BE9-A880-419C-A071-B9A789C97A2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5545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587F-9FF6-4B32-AD13-DD7E23C6E15A}" type="datetimeFigureOut">
              <a:rPr lang="sl-SI" smtClean="0"/>
              <a:t>12.9.2015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1BE9-A880-419C-A071-B9A789C97A2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5838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587F-9FF6-4B32-AD13-DD7E23C6E15A}" type="datetimeFigureOut">
              <a:rPr lang="sl-SI" smtClean="0"/>
              <a:t>12.9.2015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1BE9-A880-419C-A071-B9A789C97A2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4603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4"/>
            <a:ext cx="5376333" cy="4516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9134" y="1604964"/>
            <a:ext cx="5376333" cy="4516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97329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587F-9FF6-4B32-AD13-DD7E23C6E15A}" type="datetimeFigureOut">
              <a:rPr lang="sl-SI" smtClean="0"/>
              <a:t>12.9.2015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1BE9-A880-419C-A071-B9A789C97A2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58956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587F-9FF6-4B32-AD13-DD7E23C6E15A}" type="datetimeFigureOut">
              <a:rPr lang="sl-SI" smtClean="0"/>
              <a:t>12.9.2015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1BE9-A880-419C-A071-B9A789C97A2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8465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587F-9FF6-4B32-AD13-DD7E23C6E15A}" type="datetimeFigureOut">
              <a:rPr lang="sl-SI" smtClean="0"/>
              <a:t>12.9.2015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1BE9-A880-419C-A071-B9A789C97A2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15172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587F-9FF6-4B32-AD13-DD7E23C6E15A}" type="datetimeFigureOut">
              <a:rPr lang="sl-SI" smtClean="0"/>
              <a:t>12.9.2015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1BE9-A880-419C-A071-B9A789C97A2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370003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587F-9FF6-4B32-AD13-DD7E23C6E15A}" type="datetimeFigureOut">
              <a:rPr lang="sl-SI" smtClean="0"/>
              <a:t>12.9.2015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1BE9-A880-419C-A071-B9A789C97A2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1849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0618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451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885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8288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9376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w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0" y="4763"/>
            <a:ext cx="12166600" cy="4238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FFFF"/>
              </a:gs>
            </a:gsLst>
            <a:lin ang="0" scaled="1"/>
          </a:gradFill>
          <a:ln w="31680">
            <a:solidFill>
              <a:srgbClr val="FFFFFF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wrap="none" anchor="ctr"/>
          <a:lstStyle/>
          <a:p>
            <a:endParaRPr lang="sl-SI" sz="1800"/>
          </a:p>
        </p:txBody>
      </p:sp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2" t="4285" r="11469" b="-3384"/>
          <a:stretch>
            <a:fillRect/>
          </a:stretch>
        </p:blipFill>
        <p:spPr bwMode="auto">
          <a:xfrm>
            <a:off x="-21166" y="25400"/>
            <a:ext cx="2952751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8" name="Line 3"/>
          <p:cNvSpPr>
            <a:spLocks noChangeShapeType="1"/>
          </p:cNvSpPr>
          <p:nvPr/>
        </p:nvSpPr>
        <p:spPr bwMode="auto">
          <a:xfrm flipH="1">
            <a:off x="-21167" y="6361114"/>
            <a:ext cx="1619251" cy="1587"/>
          </a:xfrm>
          <a:prstGeom prst="line">
            <a:avLst/>
          </a:prstGeom>
          <a:noFill/>
          <a:ln w="9360">
            <a:solidFill>
              <a:srgbClr val="17375E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 sz="1800"/>
          </a:p>
        </p:txBody>
      </p:sp>
      <p:sp>
        <p:nvSpPr>
          <p:cNvPr id="1029" name="Line 4"/>
          <p:cNvSpPr>
            <a:spLocks noChangeShapeType="1"/>
          </p:cNvSpPr>
          <p:nvPr/>
        </p:nvSpPr>
        <p:spPr bwMode="auto">
          <a:xfrm flipV="1">
            <a:off x="1428751" y="6234114"/>
            <a:ext cx="2116" cy="312737"/>
          </a:xfrm>
          <a:prstGeom prst="line">
            <a:avLst/>
          </a:prstGeom>
          <a:noFill/>
          <a:ln w="9360">
            <a:solidFill>
              <a:srgbClr val="17375E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 sz="1800"/>
          </a:p>
        </p:txBody>
      </p:sp>
      <p:pic>
        <p:nvPicPr>
          <p:cNvPr id="1030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6400801"/>
            <a:ext cx="1253067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31" name="Picture 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101" y="12701"/>
            <a:ext cx="21209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32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3051"/>
            <a:ext cx="10955867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Kliknite za urejanje oblike naslova</a:t>
            </a:r>
          </a:p>
        </p:txBody>
      </p:sp>
      <p:sp>
        <p:nvSpPr>
          <p:cNvPr id="1033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4"/>
            <a:ext cx="10955867" cy="451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Kliknite za urejanje oblike orisa</a:t>
            </a:r>
          </a:p>
          <a:p>
            <a:pPr lvl="1"/>
            <a:r>
              <a:rPr lang="en-GB" smtClean="0"/>
              <a:t>Druga raven orisa</a:t>
            </a:r>
          </a:p>
          <a:p>
            <a:pPr lvl="2"/>
            <a:r>
              <a:rPr lang="en-GB" smtClean="0"/>
              <a:t>Tretja raven orisa</a:t>
            </a:r>
          </a:p>
          <a:p>
            <a:pPr lvl="3"/>
            <a:r>
              <a:rPr lang="en-GB" smtClean="0"/>
              <a:t>Četrta raven orisa</a:t>
            </a:r>
          </a:p>
          <a:p>
            <a:pPr lvl="4"/>
            <a:r>
              <a:rPr lang="en-GB" smtClean="0"/>
              <a:t>Peta raven orisa</a:t>
            </a:r>
          </a:p>
          <a:p>
            <a:pPr lvl="4"/>
            <a:r>
              <a:rPr lang="en-GB" smtClean="0"/>
              <a:t>Šesta raven orisa</a:t>
            </a:r>
          </a:p>
          <a:p>
            <a:pPr lvl="4"/>
            <a:r>
              <a:rPr lang="en-GB" smtClean="0"/>
              <a:t>Sedma raven orisa</a:t>
            </a:r>
          </a:p>
          <a:p>
            <a:pPr lvl="4"/>
            <a:r>
              <a:rPr lang="en-GB" smtClean="0"/>
              <a:t>Osma raven orisa</a:t>
            </a:r>
          </a:p>
          <a:p>
            <a:pPr lvl="4"/>
            <a:r>
              <a:rPr lang="en-GB" smtClean="0"/>
              <a:t>Deveta raven orisa</a:t>
            </a: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67" y="-11113"/>
            <a:ext cx="12261851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 useBgFill="1">
        <p:nvSpPr>
          <p:cNvPr id="1035" name="Pravokotnik 2"/>
          <p:cNvSpPr>
            <a:spLocks noChangeArrowheads="1"/>
          </p:cNvSpPr>
          <p:nvPr/>
        </p:nvSpPr>
        <p:spPr bwMode="auto">
          <a:xfrm>
            <a:off x="2063751" y="115889"/>
            <a:ext cx="4127500" cy="720725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 sz="1800"/>
          </a:p>
        </p:txBody>
      </p:sp>
      <p:pic>
        <p:nvPicPr>
          <p:cNvPr id="1036" name="Slika 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933" y="260350"/>
            <a:ext cx="28702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3385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2pPr>
      <a:lvl3pPr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3pPr>
      <a:lvl4pPr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4pPr>
      <a:lvl5pPr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5pPr>
      <a:lvl6pPr marL="457200"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6pPr>
      <a:lvl7pPr marL="914400"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7pPr>
      <a:lvl8pPr marL="1371600"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8pPr>
      <a:lvl9pPr marL="1828800"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30200" indent="-330200" algn="l" defTabSz="449263" rtl="0" eaLnBrk="1" fontAlgn="base" hangingPunct="1">
        <a:lnSpc>
          <a:spcPct val="106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30250" indent="-273050" algn="l" defTabSz="449263" rtl="0" eaLnBrk="1" fontAlgn="base" hangingPunct="1">
        <a:lnSpc>
          <a:spcPct val="106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1" fontAlgn="base" hangingPunct="1">
        <a:lnSpc>
          <a:spcPct val="106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6972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2pPr>
      <a:lvl3pPr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3pPr>
      <a:lvl4pPr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4pPr>
      <a:lvl5pPr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5pPr>
      <a:lvl6pPr marL="457200"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6pPr>
      <a:lvl7pPr marL="914400"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7pPr>
      <a:lvl8pPr marL="1371600"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8pPr>
      <a:lvl9pPr marL="1828800"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30200" indent="-330200" algn="l" defTabSz="449263" rtl="0" eaLnBrk="1" fontAlgn="base" hangingPunct="1">
        <a:lnSpc>
          <a:spcPct val="106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30250" indent="-273050" algn="l" defTabSz="449263" rtl="0" eaLnBrk="1" fontAlgn="base" hangingPunct="1">
        <a:lnSpc>
          <a:spcPct val="106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1" fontAlgn="base" hangingPunct="1">
        <a:lnSpc>
          <a:spcPct val="106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3"/>
          <p:cNvSpPr>
            <a:spLocks noChangeShapeType="1"/>
          </p:cNvSpPr>
          <p:nvPr/>
        </p:nvSpPr>
        <p:spPr bwMode="auto">
          <a:xfrm flipH="1">
            <a:off x="10494434" y="6421439"/>
            <a:ext cx="1714500" cy="1587"/>
          </a:xfrm>
          <a:prstGeom prst="line">
            <a:avLst/>
          </a:prstGeom>
          <a:noFill/>
          <a:ln w="9360">
            <a:solidFill>
              <a:srgbClr val="17375E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 sz="1800"/>
          </a:p>
        </p:txBody>
      </p:sp>
      <p:sp>
        <p:nvSpPr>
          <p:cNvPr id="2051" name="Line 4"/>
          <p:cNvSpPr>
            <a:spLocks noChangeShapeType="1"/>
          </p:cNvSpPr>
          <p:nvPr/>
        </p:nvSpPr>
        <p:spPr bwMode="auto">
          <a:xfrm flipV="1">
            <a:off x="10665885" y="6311900"/>
            <a:ext cx="2116" cy="312738"/>
          </a:xfrm>
          <a:prstGeom prst="line">
            <a:avLst/>
          </a:prstGeom>
          <a:noFill/>
          <a:ln w="9360">
            <a:solidFill>
              <a:srgbClr val="17375E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 sz="1800"/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0" y="6413501"/>
            <a:ext cx="1253067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0" y="4763"/>
            <a:ext cx="12166600" cy="4238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FFFF"/>
              </a:gs>
            </a:gsLst>
            <a:lin ang="0" scaled="1"/>
          </a:gradFill>
          <a:ln w="31680">
            <a:solidFill>
              <a:srgbClr val="FFFFFF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wrap="none" anchor="ctr"/>
          <a:lstStyle/>
          <a:p>
            <a:endParaRPr lang="sl-SI" sz="1800"/>
          </a:p>
        </p:txBody>
      </p:sp>
      <p:pic>
        <p:nvPicPr>
          <p:cNvPr id="2054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2" t="4285" r="11469" b="-3384"/>
          <a:stretch>
            <a:fillRect/>
          </a:stretch>
        </p:blipFill>
        <p:spPr bwMode="auto">
          <a:xfrm>
            <a:off x="-21166" y="25400"/>
            <a:ext cx="2952751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055" name="Picture 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101" y="12701"/>
            <a:ext cx="21209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3051"/>
            <a:ext cx="10955867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Kliknite za urejanje oblike naslova</a:t>
            </a:r>
          </a:p>
        </p:txBody>
      </p:sp>
      <p:sp>
        <p:nvSpPr>
          <p:cNvPr id="205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4"/>
            <a:ext cx="10955867" cy="451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Kliknite za urejanje oblike orisa</a:t>
            </a:r>
          </a:p>
          <a:p>
            <a:pPr lvl="1"/>
            <a:r>
              <a:rPr lang="en-GB" smtClean="0"/>
              <a:t>Druga raven orisa</a:t>
            </a:r>
          </a:p>
          <a:p>
            <a:pPr lvl="2"/>
            <a:r>
              <a:rPr lang="en-GB" smtClean="0"/>
              <a:t>Tretja raven orisa</a:t>
            </a:r>
          </a:p>
          <a:p>
            <a:pPr lvl="3"/>
            <a:r>
              <a:rPr lang="en-GB" smtClean="0"/>
              <a:t>Četrta raven orisa</a:t>
            </a:r>
          </a:p>
          <a:p>
            <a:pPr lvl="4"/>
            <a:r>
              <a:rPr lang="en-GB" smtClean="0"/>
              <a:t>Peta raven orisa</a:t>
            </a:r>
          </a:p>
          <a:p>
            <a:pPr lvl="4"/>
            <a:r>
              <a:rPr lang="en-GB" smtClean="0"/>
              <a:t>Šesta raven orisa</a:t>
            </a:r>
          </a:p>
          <a:p>
            <a:pPr lvl="4"/>
            <a:r>
              <a:rPr lang="en-GB" smtClean="0"/>
              <a:t>Sedma raven orisa</a:t>
            </a:r>
          </a:p>
          <a:p>
            <a:pPr lvl="4"/>
            <a:r>
              <a:rPr lang="en-GB" smtClean="0"/>
              <a:t>Osma raven orisa</a:t>
            </a:r>
          </a:p>
          <a:p>
            <a:pPr lvl="4"/>
            <a:r>
              <a:rPr lang="en-GB" smtClean="0"/>
              <a:t>Deveta raven orisa</a:t>
            </a:r>
          </a:p>
        </p:txBody>
      </p:sp>
      <p:pic>
        <p:nvPicPr>
          <p:cNvPr id="2058" name="Picture 1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83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9" name="Oval 1"/>
          <p:cNvSpPr>
            <a:spLocks noChangeArrowheads="1"/>
          </p:cNvSpPr>
          <p:nvPr/>
        </p:nvSpPr>
        <p:spPr bwMode="auto">
          <a:xfrm>
            <a:off x="-148167" y="6353175"/>
            <a:ext cx="1185333" cy="814388"/>
          </a:xfrm>
          <a:prstGeom prst="ellipse">
            <a:avLst/>
          </a:prstGeom>
          <a:solidFill>
            <a:srgbClr val="376092"/>
          </a:solidFill>
          <a:ln w="38160">
            <a:solidFill>
              <a:srgbClr val="FFFFFF"/>
            </a:solidFill>
            <a:miter lim="800000"/>
            <a:headEnd/>
            <a:tailEnd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  <p:txBody>
          <a:bodyPr wrap="none" anchor="ctr"/>
          <a:lstStyle/>
          <a:p>
            <a:endParaRPr lang="sl-SI" sz="1800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6643689"/>
            <a:ext cx="680292" cy="217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buClr>
                <a:srgbClr val="FFFFFF"/>
              </a:buClr>
              <a:buFont typeface="Tahoma" pitchFamily="34" charset="0"/>
              <a:buNone/>
              <a:defRPr/>
            </a:pPr>
            <a:r>
              <a:rPr lang="en-GB" sz="8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Stran | </a:t>
            </a:r>
            <a:fld id="{A3B8BA83-190F-40D5-A178-5ECDA06E4E23}" type="slidenum">
              <a:rPr lang="en-GB" sz="8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pPr eaLnBrk="1" hangingPunct="1">
                <a:lnSpc>
                  <a:spcPct val="100000"/>
                </a:lnSpc>
                <a:buClr>
                  <a:srgbClr val="FFFFFF"/>
                </a:buClr>
                <a:buFont typeface="Tahoma" pitchFamily="34" charset="0"/>
                <a:buNone/>
                <a:defRPr/>
              </a:pPr>
              <a:t>‹#›</a:t>
            </a:fld>
            <a:endParaRPr lang="en-GB" sz="80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2061" name="Pravokotnik 1"/>
          <p:cNvSpPr>
            <a:spLocks noChangeArrowheads="1"/>
          </p:cNvSpPr>
          <p:nvPr/>
        </p:nvSpPr>
        <p:spPr bwMode="auto">
          <a:xfrm>
            <a:off x="624417" y="25401"/>
            <a:ext cx="2878667" cy="5238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sl-SI" sz="1800"/>
          </a:p>
        </p:txBody>
      </p:sp>
      <p:pic>
        <p:nvPicPr>
          <p:cNvPr id="2062" name="Slika 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484" y="44451"/>
            <a:ext cx="2868083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0113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2pPr>
      <a:lvl3pPr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3pPr>
      <a:lvl4pPr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4pPr>
      <a:lvl5pPr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5pPr>
      <a:lvl6pPr marL="457200"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6pPr>
      <a:lvl7pPr marL="914400"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7pPr>
      <a:lvl8pPr marL="1371600"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8pPr>
      <a:lvl9pPr marL="1828800" algn="ctr" defTabSz="449263" rtl="0" eaLnBrk="1" fontAlgn="base" hangingPunct="1">
        <a:lnSpc>
          <a:spcPct val="10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Calibri" pitchFamily="34" charset="0"/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30200" indent="-330200" algn="l" defTabSz="449263" rtl="0" eaLnBrk="1" fontAlgn="base" hangingPunct="1">
        <a:lnSpc>
          <a:spcPct val="106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30250" indent="-273050" algn="l" defTabSz="449263" rtl="0" eaLnBrk="1" fontAlgn="base" hangingPunct="1">
        <a:lnSpc>
          <a:spcPct val="106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1" fontAlgn="base" hangingPunct="1">
        <a:lnSpc>
          <a:spcPct val="106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eaLnBrk="1" fontAlgn="base" hangingPunct="1">
        <a:lnSpc>
          <a:spcPct val="10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8587F-9FF6-4B32-AD13-DD7E23C6E15A}" type="datetimeFigureOut">
              <a:rPr lang="sl-SI" smtClean="0"/>
              <a:t>12.9.2015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81BE9-A880-419C-A071-B9A789C97A2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952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9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20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8.GIF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img.ivz.si/janez/1709-7482.pdf" TargetMode="External"/><Relationship Id="rId2" Type="http://schemas.openxmlformats.org/officeDocument/2006/relationships/hyperlink" Target="http://recept.ezdrav.si/?page_id=103" TargetMode="External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recept.ezdrav.si/?page_id=118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file:///\\mzdr.sigov.si\DFS\MIN-Skupno\JN-ezdravje\2012%20-%20dokumenti%20projektov\eRecept\2013\Predstavitve\20140403%20Sestanek%20eRecept\Aktivacija%20KDP%20na%20PK.pptx" TargetMode="Externa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4.w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://recept.ezdrav.si/?page_id=58" TargetMode="External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hyperlink" Target="https://vs.cs.ezdrav.si/VS.web/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vs.cs.ezdrav.si/VS.web/prosnjaDodelPrav" TargetMode="External"/><Relationship Id="rId2" Type="http://schemas.openxmlformats.org/officeDocument/2006/relationships/hyperlink" Target="http://recept.ezdrav.si/?page_id=103" TargetMode="External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recept.ezdrav.si/?page_id=103" TargetMode="External"/><Relationship Id="rId2" Type="http://schemas.openxmlformats.org/officeDocument/2006/relationships/hyperlink" Target="http://znet.ezdrav.si/" TargetMode="Externa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mailto:podpora@pronet-kr.si" TargetMode="External"/><Relationship Id="rId2" Type="http://schemas.openxmlformats.org/officeDocument/2006/relationships/hyperlink" Target="mailto:info@recipe.si" TargetMode="Externa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recept.ezdrav.si/?page_id=58" TargetMode="External"/><Relationship Id="rId5" Type="http://schemas.openxmlformats.org/officeDocument/2006/relationships/hyperlink" Target="mailto:lekarne@hakl.it" TargetMode="External"/><Relationship Id="rId4" Type="http://schemas.openxmlformats.org/officeDocument/2006/relationships/hyperlink" Target="mailto:lekarne@pronet-kr.si" TargetMode="Externa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zzzs.si/zzzs/info/egradiva.nsf/o/88713C43A4AC054CC1257C90003F27E7?OpenDocument" TargetMode="Externa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zdrav.si/usposabljanje_za_uporabnike" TargetMode="External"/><Relationship Id="rId1" Type="http://schemas.openxmlformats.org/officeDocument/2006/relationships/slideLayout" Target="../slideLayouts/slideLayout2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wmf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recept.ezdrav.si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3061" y="1841632"/>
            <a:ext cx="10363200" cy="1944906"/>
          </a:xfrm>
        </p:spPr>
        <p:txBody>
          <a:bodyPr/>
          <a:lstStyle/>
          <a:p>
            <a:r>
              <a:rPr lang="sl-SI" sz="5400" dirty="0" smtClean="0"/>
              <a:t> </a:t>
            </a:r>
            <a:r>
              <a:rPr lang="sl-SI" sz="5400" dirty="0" err="1" smtClean="0"/>
              <a:t>eRecept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90813" y="5049052"/>
            <a:ext cx="8534400" cy="1581150"/>
          </a:xfrm>
        </p:spPr>
        <p:txBody>
          <a:bodyPr/>
          <a:lstStyle/>
          <a:p>
            <a:r>
              <a:rPr lang="sl-SI" sz="2400" dirty="0" smtClean="0"/>
              <a:t>Katarina Kralj</a:t>
            </a:r>
          </a:p>
          <a:p>
            <a:r>
              <a:rPr lang="sl-SI" sz="1800" dirty="0" smtClean="0"/>
              <a:t>Sektor za </a:t>
            </a:r>
            <a:r>
              <a:rPr lang="sl-SI" sz="1800" dirty="0" err="1" smtClean="0"/>
              <a:t>eZdravje</a:t>
            </a:r>
            <a:r>
              <a:rPr lang="sl-SI" sz="1800" dirty="0" smtClean="0"/>
              <a:t>, Ministrstvo </a:t>
            </a:r>
            <a:r>
              <a:rPr lang="sl-SI" sz="1800" dirty="0"/>
              <a:t>za zdravje</a:t>
            </a:r>
            <a:endParaRPr lang="en-US" sz="18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2077453" y="3786537"/>
            <a:ext cx="8534400" cy="669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ctr" defTabSz="449263" rtl="0" eaLnBrk="1" fontAlgn="base" hangingPunct="1">
              <a:lnSpc>
                <a:spcPct val="106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49263" rtl="0" eaLnBrk="1" fontAlgn="base" hangingPunct="1">
              <a:lnSpc>
                <a:spcPct val="106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 sz="2800">
                <a:solidFill>
                  <a:srgbClr val="000000"/>
                </a:solidFill>
                <a:latin typeface="+mn-lt"/>
              </a:defRPr>
            </a:lvl2pPr>
            <a:lvl3pPr marL="914400" indent="0" algn="ctr" defTabSz="449263" rtl="0" eaLnBrk="1" fontAlgn="base" hangingPunct="1">
              <a:lnSpc>
                <a:spcPct val="106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 sz="2400">
                <a:solidFill>
                  <a:srgbClr val="000000"/>
                </a:solidFill>
                <a:latin typeface="+mn-lt"/>
              </a:defRPr>
            </a:lvl3pPr>
            <a:lvl4pPr marL="1371600" indent="0" algn="ctr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 sz="2000">
                <a:solidFill>
                  <a:srgbClr val="000000"/>
                </a:solidFill>
                <a:latin typeface="+mn-lt"/>
              </a:defRPr>
            </a:lvl4pPr>
            <a:lvl5pPr marL="1828800" indent="0" algn="ctr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 sz="2000">
                <a:solidFill>
                  <a:srgbClr val="000000"/>
                </a:solidFill>
                <a:latin typeface="+mn-lt"/>
              </a:defRPr>
            </a:lvl5pPr>
            <a:lvl6pPr marL="2286000" indent="0" algn="ctr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 sz="2000">
                <a:solidFill>
                  <a:srgbClr val="000000"/>
                </a:solidFill>
                <a:latin typeface="+mn-lt"/>
              </a:defRPr>
            </a:lvl6pPr>
            <a:lvl7pPr marL="2743200" indent="0" algn="ctr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 sz="2000">
                <a:solidFill>
                  <a:srgbClr val="000000"/>
                </a:solidFill>
                <a:latin typeface="+mn-lt"/>
              </a:defRPr>
            </a:lvl7pPr>
            <a:lvl8pPr marL="3200400" indent="0" algn="ctr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 sz="2000">
                <a:solidFill>
                  <a:srgbClr val="000000"/>
                </a:solidFill>
                <a:latin typeface="+mn-lt"/>
              </a:defRPr>
            </a:lvl8pPr>
            <a:lvl9pPr marL="3657600" indent="0" algn="ctr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defRPr sz="2000">
                <a:solidFill>
                  <a:srgbClr val="000000"/>
                </a:solidFill>
                <a:latin typeface="+mn-lt"/>
              </a:defRPr>
            </a:lvl9pPr>
          </a:lstStyle>
          <a:p>
            <a:r>
              <a:rPr lang="sl-SI" sz="2000" dirty="0" smtClean="0"/>
              <a:t>29.  julij 2015</a:t>
            </a:r>
          </a:p>
        </p:txBody>
      </p:sp>
    </p:spTree>
    <p:extLst>
      <p:ext uri="{BB962C8B-B14F-4D97-AF65-F5344CB8AC3E}">
        <p14:creationId xmlns:p14="http://schemas.microsoft.com/office/powerpoint/2010/main" val="145306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Komponente </a:t>
            </a:r>
            <a:r>
              <a:rPr lang="sl-SI" sz="3600" dirty="0" err="1" smtClean="0"/>
              <a:t>eRecepta</a:t>
            </a:r>
            <a:endParaRPr lang="en-US" sz="3600" dirty="0"/>
          </a:p>
        </p:txBody>
      </p:sp>
      <p:sp>
        <p:nvSpPr>
          <p:cNvPr id="8" name="Ograda vsebine 2"/>
          <p:cNvSpPr>
            <a:spLocks noGrp="1"/>
          </p:cNvSpPr>
          <p:nvPr>
            <p:ph idx="1"/>
          </p:nvPr>
        </p:nvSpPr>
        <p:spPr>
          <a:xfrm>
            <a:off x="1698172" y="1122680"/>
            <a:ext cx="7952377" cy="5540829"/>
          </a:xfrm>
        </p:spPr>
        <p:txBody>
          <a:bodyPr/>
          <a:lstStyle/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dirty="0" smtClean="0">
                <a:solidFill>
                  <a:schemeClr val="tx1"/>
                </a:solidFill>
              </a:rPr>
              <a:t>Lokalni informacijski sistemi izvajalcev zdravstvene dejavnosti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dirty="0" smtClean="0">
                <a:solidFill>
                  <a:schemeClr val="tx1"/>
                </a:solidFill>
              </a:rPr>
              <a:t>Integracijska komponenta (IK) za komunikacijo s centralnim delom rešitve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dirty="0" smtClean="0">
                <a:solidFill>
                  <a:schemeClr val="tx1"/>
                </a:solidFill>
              </a:rPr>
              <a:t>Povezava z  bazo interakcij in kontraindikacije med zdravili ter njihova interpretacija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dirty="0" smtClean="0">
                <a:solidFill>
                  <a:schemeClr val="tx1"/>
                </a:solidFill>
              </a:rPr>
              <a:t>Centralni oz. strežniški del rešitve </a:t>
            </a:r>
            <a:r>
              <a:rPr lang="sl-SI" dirty="0" err="1" smtClean="0">
                <a:solidFill>
                  <a:schemeClr val="tx1"/>
                </a:solidFill>
              </a:rPr>
              <a:t>eRecept</a:t>
            </a:r>
            <a:r>
              <a:rPr lang="sl-SI" dirty="0" smtClean="0">
                <a:solidFill>
                  <a:schemeClr val="tx1"/>
                </a:solidFill>
              </a:rPr>
              <a:t> (EER)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dirty="0" smtClean="0">
                <a:solidFill>
                  <a:schemeClr val="tx1"/>
                </a:solidFill>
              </a:rPr>
              <a:t>Administratorski portal – varnostna shema (VS)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dirty="0" smtClean="0">
                <a:solidFill>
                  <a:schemeClr val="tx1"/>
                </a:solidFill>
              </a:rPr>
              <a:t>Portal za paciente – vključen v </a:t>
            </a:r>
            <a:r>
              <a:rPr lang="sl-SI" dirty="0" err="1" smtClean="0">
                <a:solidFill>
                  <a:schemeClr val="tx1"/>
                </a:solidFill>
              </a:rPr>
              <a:t>zVEM</a:t>
            </a:r>
            <a:r>
              <a:rPr lang="sl-SI" dirty="0" smtClean="0">
                <a:solidFill>
                  <a:schemeClr val="tx1"/>
                </a:solidFill>
              </a:rPr>
              <a:t> portal</a:t>
            </a:r>
          </a:p>
          <a:p>
            <a:pPr marL="0" indent="0">
              <a:buFont typeface="Arial" charset="0"/>
              <a:buNone/>
              <a:defRPr/>
            </a:pPr>
            <a:endParaRPr lang="sl-SI" sz="2800" dirty="0" smtClean="0"/>
          </a:p>
          <a:p>
            <a:pPr>
              <a:defRPr/>
            </a:pPr>
            <a:endParaRPr lang="sl-SI" sz="280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775" y="1163226"/>
            <a:ext cx="7456523" cy="569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74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Glavne funkcionalnosti</a:t>
            </a:r>
            <a:endParaRPr lang="en-US" sz="36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367628379"/>
              </p:ext>
            </p:extLst>
          </p:nvPr>
        </p:nvGraphicFramePr>
        <p:xfrm>
          <a:off x="-218209" y="37098"/>
          <a:ext cx="13524113" cy="6820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63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Zakaj </a:t>
            </a:r>
            <a:r>
              <a:rPr lang="sl-SI" sz="3600" dirty="0" err="1" smtClean="0"/>
              <a:t>eRecept</a:t>
            </a:r>
            <a:r>
              <a:rPr lang="sl-SI" sz="3600" dirty="0" smtClean="0"/>
              <a:t>?</a:t>
            </a:r>
            <a:endParaRPr lang="en-US" sz="3600" dirty="0"/>
          </a:p>
        </p:txBody>
      </p:sp>
      <p:graphicFrame>
        <p:nvGraphicFramePr>
          <p:cNvPr id="9" name="Ograda vsebin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2249447"/>
              </p:ext>
            </p:extLst>
          </p:nvPr>
        </p:nvGraphicFramePr>
        <p:xfrm>
          <a:off x="0" y="1293951"/>
          <a:ext cx="11993526" cy="5060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382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Proces predpisovanja</a:t>
            </a:r>
            <a:endParaRPr lang="en-US" sz="3600" dirty="0"/>
          </a:p>
        </p:txBody>
      </p:sp>
      <p:sp>
        <p:nvSpPr>
          <p:cNvPr id="11" name="Ograda vsebine 2"/>
          <p:cNvSpPr txBox="1">
            <a:spLocks/>
          </p:cNvSpPr>
          <p:nvPr/>
        </p:nvSpPr>
        <p:spPr bwMode="auto">
          <a:xfrm>
            <a:off x="1795883" y="1386212"/>
            <a:ext cx="8229600" cy="4983162"/>
          </a:xfrm>
          <a:prstGeom prst="rect">
            <a:avLst/>
          </a:prstGeom>
          <a:noFill/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lang="en-US" sz="3200" b="1" i="1" kern="1200" dirty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lang="en-US" sz="2600" b="1" kern="1200" dirty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lang="en-US" sz="2200" b="1" kern="1200" dirty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lang="en-US" sz="2000" b="1" kern="1200" dirty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lang="en-US" b="1" kern="1200" dirty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0000"/>
              </a:buClr>
              <a:defRPr/>
            </a:pPr>
            <a:endParaRPr lang="sl-SI" dirty="0" smtClean="0">
              <a:solidFill>
                <a:schemeClr val="tx1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35746462"/>
              </p:ext>
            </p:extLst>
          </p:nvPr>
        </p:nvGraphicFramePr>
        <p:xfrm>
          <a:off x="1646644" y="1168459"/>
          <a:ext cx="962006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604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Proces predpisovanja</a:t>
            </a:r>
            <a:endParaRPr lang="en-US" sz="3600" dirty="0"/>
          </a:p>
        </p:txBody>
      </p:sp>
      <p:sp>
        <p:nvSpPr>
          <p:cNvPr id="11" name="Ograda vsebine 2"/>
          <p:cNvSpPr txBox="1">
            <a:spLocks/>
          </p:cNvSpPr>
          <p:nvPr/>
        </p:nvSpPr>
        <p:spPr bwMode="auto">
          <a:xfrm>
            <a:off x="1795883" y="1386212"/>
            <a:ext cx="8229600" cy="4983162"/>
          </a:xfrm>
          <a:prstGeom prst="rect">
            <a:avLst/>
          </a:prstGeom>
          <a:noFill/>
          <a:ln>
            <a:noFill/>
          </a:ln>
          <a:effectLst>
            <a:outerShdw blurRad="50800" dist="50800" dir="5400000"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lang="en-US" sz="3200" b="1" i="1" kern="1200" dirty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lang="en-US" sz="2600" b="1" kern="1200" dirty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lang="en-US" sz="2200" b="1" kern="1200" dirty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lang="en-US" sz="2000" b="1" kern="1200" dirty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lang="en-US" b="1" kern="1200" dirty="0">
                <a:solidFill>
                  <a:srgbClr val="003366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sl-SI" dirty="0" smtClean="0">
                <a:solidFill>
                  <a:schemeClr val="tx1"/>
                </a:solidFill>
              </a:rPr>
              <a:t>Pregled pacientovih zdravil pred predpisom</a:t>
            </a:r>
          </a:p>
          <a:p>
            <a:pPr>
              <a:buClr>
                <a:srgbClr val="FF0000"/>
              </a:buClr>
              <a:defRPr/>
            </a:pPr>
            <a:r>
              <a:rPr lang="sl-SI" dirty="0" smtClean="0">
                <a:solidFill>
                  <a:schemeClr val="tx1"/>
                </a:solidFill>
              </a:rPr>
              <a:t>Izbira zdravila (stalna terapija, CBZ)</a:t>
            </a:r>
          </a:p>
          <a:p>
            <a:pPr>
              <a:buClr>
                <a:srgbClr val="FF0000"/>
              </a:buClr>
              <a:defRPr/>
            </a:pPr>
            <a:r>
              <a:rPr lang="sl-SI" dirty="0" smtClean="0">
                <a:solidFill>
                  <a:schemeClr val="tx1"/>
                </a:solidFill>
              </a:rPr>
              <a:t>Preverjanje ustreznosti izbire(interakcije in opozorila)</a:t>
            </a:r>
          </a:p>
          <a:p>
            <a:pPr>
              <a:buClr>
                <a:srgbClr val="FF0000"/>
              </a:buClr>
              <a:defRPr/>
            </a:pPr>
            <a:r>
              <a:rPr lang="sl-SI" dirty="0" smtClean="0">
                <a:solidFill>
                  <a:schemeClr val="tx1"/>
                </a:solidFill>
              </a:rPr>
              <a:t>Vnos podatkov  predpisa in preverjanje ustreznosti (kontrole EER)</a:t>
            </a:r>
          </a:p>
          <a:p>
            <a:pPr>
              <a:buClr>
                <a:srgbClr val="FF0000"/>
              </a:buClr>
              <a:defRPr/>
            </a:pPr>
            <a:r>
              <a:rPr lang="sl-SI" dirty="0" smtClean="0">
                <a:solidFill>
                  <a:schemeClr val="tx1"/>
                </a:solidFill>
              </a:rPr>
              <a:t>Podpisovanje paketa in pošiljanje</a:t>
            </a:r>
          </a:p>
          <a:p>
            <a:pPr>
              <a:buClr>
                <a:srgbClr val="FF0000"/>
              </a:buClr>
              <a:defRPr/>
            </a:pPr>
            <a:r>
              <a:rPr lang="sl-SI" dirty="0" smtClean="0">
                <a:solidFill>
                  <a:schemeClr val="tx1"/>
                </a:solidFill>
              </a:rPr>
              <a:t>Tiskanje obrazcev</a:t>
            </a:r>
          </a:p>
        </p:txBody>
      </p:sp>
    </p:spTree>
    <p:extLst>
      <p:ext uri="{BB962C8B-B14F-4D97-AF65-F5344CB8AC3E}">
        <p14:creationId xmlns:p14="http://schemas.microsoft.com/office/powerpoint/2010/main" val="273711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Proces predpisovanja</a:t>
            </a:r>
            <a:endParaRPr lang="en-US" sz="3600" dirty="0"/>
          </a:p>
        </p:txBody>
      </p:sp>
      <p:pic>
        <p:nvPicPr>
          <p:cNvPr id="14" name="Ograda vsebin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90375" y="1190852"/>
            <a:ext cx="7359650" cy="5256212"/>
          </a:xfrm>
        </p:spPr>
      </p:pic>
    </p:spTree>
    <p:extLst>
      <p:ext uri="{BB962C8B-B14F-4D97-AF65-F5344CB8AC3E}">
        <p14:creationId xmlns:p14="http://schemas.microsoft.com/office/powerpoint/2010/main" val="393374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Komponente </a:t>
            </a:r>
            <a:r>
              <a:rPr lang="sl-SI" sz="3600" dirty="0" err="1" smtClean="0"/>
              <a:t>eRecepta</a:t>
            </a:r>
            <a:endParaRPr lang="en-US" sz="3600" dirty="0"/>
          </a:p>
        </p:txBody>
      </p:sp>
      <p:sp>
        <p:nvSpPr>
          <p:cNvPr id="8" name="Ograda vsebine 2"/>
          <p:cNvSpPr>
            <a:spLocks noGrp="1"/>
          </p:cNvSpPr>
          <p:nvPr>
            <p:ph idx="1"/>
          </p:nvPr>
        </p:nvSpPr>
        <p:spPr>
          <a:xfrm>
            <a:off x="457199" y="1143000"/>
            <a:ext cx="11622101" cy="2495939"/>
          </a:xfrm>
        </p:spPr>
        <p:txBody>
          <a:bodyPr/>
          <a:lstStyle/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Lokalni informacijski sistemi izvajalcev zdravstvene dejavnosti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Integracijska komponenta (IK) za komunikacijo s centralnim delom rešitve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Povezava z  bazo interakcij med zdravili ter njihova interpretacija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Centralni oz. strežniški del rešitve </a:t>
            </a:r>
            <a:r>
              <a:rPr lang="sl-SI" sz="2400" dirty="0" err="1" smtClean="0">
                <a:solidFill>
                  <a:schemeClr val="tx1"/>
                </a:solidFill>
              </a:rPr>
              <a:t>eRecept</a:t>
            </a:r>
            <a:r>
              <a:rPr lang="sl-SI" sz="2400" dirty="0" smtClean="0">
                <a:solidFill>
                  <a:schemeClr val="tx1"/>
                </a:solidFill>
              </a:rPr>
              <a:t> (EER)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Administratorski portal – varnostna shema (VS)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Portal za paciente – vključen v </a:t>
            </a:r>
            <a:r>
              <a:rPr lang="sl-SI" sz="2400" dirty="0" err="1" smtClean="0">
                <a:solidFill>
                  <a:schemeClr val="tx1"/>
                </a:solidFill>
              </a:rPr>
              <a:t>zVEM</a:t>
            </a:r>
            <a:r>
              <a:rPr lang="sl-SI" sz="2400" dirty="0" smtClean="0">
                <a:solidFill>
                  <a:schemeClr val="tx1"/>
                </a:solidFill>
              </a:rPr>
              <a:t> portal</a:t>
            </a:r>
          </a:p>
          <a:p>
            <a:pPr marL="0" indent="0">
              <a:buFont typeface="Arial" charset="0"/>
              <a:buNone/>
              <a:defRPr/>
            </a:pPr>
            <a:endParaRPr lang="sl-SI" sz="2400" dirty="0" smtClean="0"/>
          </a:p>
          <a:p>
            <a:pPr>
              <a:defRPr/>
            </a:pPr>
            <a:endParaRPr lang="sl-SI" sz="24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524411567"/>
              </p:ext>
            </p:extLst>
          </p:nvPr>
        </p:nvGraphicFramePr>
        <p:xfrm>
          <a:off x="2031999" y="719666"/>
          <a:ext cx="10016565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850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Komponente </a:t>
            </a:r>
            <a:r>
              <a:rPr lang="sl-SI" sz="3600" dirty="0" err="1" smtClean="0"/>
              <a:t>eRecepta</a:t>
            </a:r>
            <a:endParaRPr lang="en-US" sz="3600" dirty="0"/>
          </a:p>
        </p:txBody>
      </p:sp>
      <p:sp>
        <p:nvSpPr>
          <p:cNvPr id="8" name="Ograda vsebine 2"/>
          <p:cNvSpPr>
            <a:spLocks noGrp="1"/>
          </p:cNvSpPr>
          <p:nvPr>
            <p:ph idx="1"/>
          </p:nvPr>
        </p:nvSpPr>
        <p:spPr>
          <a:xfrm>
            <a:off x="457199" y="1143000"/>
            <a:ext cx="11622101" cy="2495939"/>
          </a:xfrm>
        </p:spPr>
        <p:txBody>
          <a:bodyPr/>
          <a:lstStyle/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Lokalni informacijski sistemi izvajalcev zdravstvene dejavnosti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Integracijska komponenta (IK) za komunikacijo s centralnim delom rešitve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Povezava z  bazo interakcij med zdravili ter njihova interpretacija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Centralni oz. strežniški del rešitve </a:t>
            </a:r>
            <a:r>
              <a:rPr lang="sl-SI" sz="2400" dirty="0" err="1" smtClean="0">
                <a:solidFill>
                  <a:schemeClr val="tx1"/>
                </a:solidFill>
              </a:rPr>
              <a:t>eRecept</a:t>
            </a:r>
            <a:r>
              <a:rPr lang="sl-SI" sz="2400" dirty="0" smtClean="0">
                <a:solidFill>
                  <a:schemeClr val="tx1"/>
                </a:solidFill>
              </a:rPr>
              <a:t> (EER)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Administratorski portal – varnostna shema (VS)</a:t>
            </a:r>
          </a:p>
          <a:p>
            <a:pPr lvl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Portal za paciente – vključen v </a:t>
            </a:r>
            <a:r>
              <a:rPr lang="sl-SI" sz="2400" dirty="0" err="1" smtClean="0">
                <a:solidFill>
                  <a:schemeClr val="tx1"/>
                </a:solidFill>
              </a:rPr>
              <a:t>zVEM</a:t>
            </a:r>
            <a:r>
              <a:rPr lang="sl-SI" sz="2400" dirty="0" smtClean="0">
                <a:solidFill>
                  <a:schemeClr val="tx1"/>
                </a:solidFill>
              </a:rPr>
              <a:t> portal</a:t>
            </a:r>
          </a:p>
          <a:p>
            <a:pPr marL="0" indent="0">
              <a:buFont typeface="Arial" charset="0"/>
              <a:buNone/>
              <a:defRPr/>
            </a:pPr>
            <a:endParaRPr lang="sl-SI" sz="2400" dirty="0" smtClean="0"/>
          </a:p>
          <a:p>
            <a:pPr>
              <a:defRPr/>
            </a:pPr>
            <a:endParaRPr lang="sl-SI" sz="2400" dirty="0"/>
          </a:p>
        </p:txBody>
      </p:sp>
      <p:pic>
        <p:nvPicPr>
          <p:cNvPr id="9" name="Picture 4" descr="F:\temp\LADO\SRC INFO\Konceptualni mode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622" y="3670953"/>
            <a:ext cx="4054313" cy="2863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F:\temp\LADO\SRC INFO\Shema eRecep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464" y="3326655"/>
            <a:ext cx="4254500" cy="324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824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Kaj </a:t>
            </a:r>
            <a:r>
              <a:rPr lang="sl-SI" sz="3600" dirty="0" err="1" smtClean="0"/>
              <a:t>eRecept</a:t>
            </a:r>
            <a:r>
              <a:rPr lang="sl-SI" sz="3600" dirty="0" smtClean="0"/>
              <a:t> omogoča?</a:t>
            </a:r>
            <a:endParaRPr lang="en-US" sz="3600" dirty="0"/>
          </a:p>
        </p:txBody>
      </p:sp>
      <p:sp>
        <p:nvSpPr>
          <p:cNvPr id="7" name="Ograda vsebine 2"/>
          <p:cNvSpPr txBox="1">
            <a:spLocks/>
          </p:cNvSpPr>
          <p:nvPr/>
        </p:nvSpPr>
        <p:spPr bwMode="auto">
          <a:xfrm>
            <a:off x="1844168" y="1455573"/>
            <a:ext cx="6226812" cy="454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rgbClr val="632523"/>
              </a:buClr>
              <a:buFont typeface="Arial" charset="0"/>
              <a:buChar char="•"/>
              <a:defRPr sz="3200" b="1" i="1">
                <a:solidFill>
                  <a:srgbClr val="003366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632523"/>
              </a:buClr>
              <a:buFont typeface="Arial" charset="0"/>
              <a:buChar char="•"/>
              <a:defRPr sz="2600" b="1">
                <a:solidFill>
                  <a:srgbClr val="003366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32523"/>
              </a:buClr>
              <a:buFont typeface="Arial" charset="0"/>
              <a:buChar char="•"/>
              <a:defRPr sz="2200" b="1">
                <a:solidFill>
                  <a:srgbClr val="003366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632523"/>
              </a:buClr>
              <a:buFont typeface="Arial" charset="0"/>
              <a:buChar char="•"/>
              <a:defRPr sz="2000" b="1">
                <a:solidFill>
                  <a:srgbClr val="003366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632523"/>
              </a:buClr>
              <a:buFont typeface="Arial" charset="0"/>
              <a:buChar char="•"/>
              <a:defRPr b="1">
                <a:solidFill>
                  <a:srgbClr val="003366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b="1">
                <a:solidFill>
                  <a:srgbClr val="003366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b="1">
                <a:solidFill>
                  <a:srgbClr val="003366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b="1">
                <a:solidFill>
                  <a:srgbClr val="003366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32523"/>
              </a:buClr>
              <a:buFont typeface="Arial" charset="0"/>
              <a:buChar char="•"/>
              <a:defRPr b="1">
                <a:solidFill>
                  <a:srgbClr val="003366"/>
                </a:solidFill>
                <a:latin typeface="Calibri" pitchFamily="34" charset="0"/>
              </a:defRPr>
            </a:lvl9pPr>
          </a:lstStyle>
          <a:p>
            <a:pPr>
              <a:buClr>
                <a:srgbClr val="FF0000"/>
              </a:buClr>
            </a:pPr>
            <a:r>
              <a:rPr lang="sl-SI" altLang="sl-SI" sz="2800" dirty="0" smtClean="0">
                <a:solidFill>
                  <a:schemeClr val="tx1"/>
                </a:solidFill>
              </a:rPr>
              <a:t>Priprava „paketa“ zdravil</a:t>
            </a:r>
            <a:endParaRPr lang="sl-SI" altLang="sl-SI" sz="2800" dirty="0">
              <a:solidFill>
                <a:schemeClr val="tx1"/>
              </a:solidFill>
            </a:endParaRPr>
          </a:p>
          <a:p>
            <a:pPr>
              <a:buClr>
                <a:srgbClr val="FF0000"/>
              </a:buClr>
            </a:pPr>
            <a:r>
              <a:rPr lang="sl-SI" altLang="sl-SI" sz="2800" dirty="0">
                <a:solidFill>
                  <a:schemeClr val="tx1"/>
                </a:solidFill>
              </a:rPr>
              <a:t>Preverjanje </a:t>
            </a:r>
            <a:r>
              <a:rPr lang="sl-SI" altLang="sl-SI" sz="2800" dirty="0" smtClean="0">
                <a:solidFill>
                  <a:schemeClr val="tx1"/>
                </a:solidFill>
              </a:rPr>
              <a:t>interakcij med zdravili</a:t>
            </a:r>
            <a:endParaRPr lang="sl-SI" altLang="sl-SI" sz="2800" dirty="0">
              <a:solidFill>
                <a:schemeClr val="tx1"/>
              </a:solidFill>
            </a:endParaRPr>
          </a:p>
          <a:p>
            <a:pPr>
              <a:buClr>
                <a:srgbClr val="FF0000"/>
              </a:buClr>
            </a:pPr>
            <a:r>
              <a:rPr lang="sl-SI" altLang="sl-SI" sz="2800" dirty="0">
                <a:solidFill>
                  <a:schemeClr val="tx1"/>
                </a:solidFill>
              </a:rPr>
              <a:t>Pošiljanje </a:t>
            </a:r>
            <a:r>
              <a:rPr lang="sl-SI" altLang="sl-SI" sz="2800" dirty="0" smtClean="0">
                <a:solidFill>
                  <a:schemeClr val="tx1"/>
                </a:solidFill>
              </a:rPr>
              <a:t>receptov v EER</a:t>
            </a:r>
            <a:endParaRPr lang="sl-SI" altLang="sl-SI" sz="2800" dirty="0">
              <a:solidFill>
                <a:schemeClr val="tx1"/>
              </a:solidFill>
            </a:endParaRPr>
          </a:p>
          <a:p>
            <a:pPr>
              <a:buClr>
                <a:srgbClr val="FF0000"/>
              </a:buClr>
            </a:pPr>
            <a:r>
              <a:rPr lang="sl-SI" altLang="sl-SI" sz="2800" dirty="0">
                <a:solidFill>
                  <a:schemeClr val="tx1"/>
                </a:solidFill>
              </a:rPr>
              <a:t>Tiskanje </a:t>
            </a:r>
            <a:r>
              <a:rPr lang="sl-SI" altLang="sl-SI" sz="2800" dirty="0" smtClean="0">
                <a:solidFill>
                  <a:schemeClr val="tx1"/>
                </a:solidFill>
              </a:rPr>
              <a:t>obrazcev</a:t>
            </a:r>
            <a:endParaRPr lang="sl-SI" altLang="sl-SI" sz="2800" dirty="0">
              <a:solidFill>
                <a:schemeClr val="tx1"/>
              </a:solidFill>
            </a:endParaRPr>
          </a:p>
          <a:p>
            <a:pPr>
              <a:buClr>
                <a:srgbClr val="FF0000"/>
              </a:buClr>
            </a:pPr>
            <a:r>
              <a:rPr lang="sl-SI" altLang="sl-SI" sz="2800" dirty="0" smtClean="0">
                <a:solidFill>
                  <a:schemeClr val="tx1"/>
                </a:solidFill>
              </a:rPr>
              <a:t>Pregled predpisanih in izdanih zdravil </a:t>
            </a:r>
          </a:p>
          <a:p>
            <a:pPr>
              <a:buClr>
                <a:srgbClr val="FF0000"/>
              </a:buClr>
            </a:pPr>
            <a:r>
              <a:rPr lang="sl-SI" altLang="sl-SI" sz="2800" dirty="0" smtClean="0">
                <a:solidFill>
                  <a:schemeClr val="tx1"/>
                </a:solidFill>
              </a:rPr>
              <a:t>Konzultacije </a:t>
            </a:r>
            <a:r>
              <a:rPr lang="sl-SI" altLang="sl-SI" sz="2800" dirty="0">
                <a:solidFill>
                  <a:schemeClr val="tx1"/>
                </a:solidFill>
              </a:rPr>
              <a:t>s farmacevtom</a:t>
            </a:r>
          </a:p>
          <a:p>
            <a:pPr>
              <a:buClr>
                <a:srgbClr val="FF0000"/>
              </a:buClr>
            </a:pPr>
            <a:r>
              <a:rPr lang="sl-SI" altLang="sl-SI" sz="2800" dirty="0">
                <a:solidFill>
                  <a:schemeClr val="tx1"/>
                </a:solidFill>
              </a:rPr>
              <a:t>Preklic </a:t>
            </a:r>
            <a:r>
              <a:rPr lang="sl-SI" altLang="sl-SI" sz="2800" dirty="0" smtClean="0">
                <a:solidFill>
                  <a:schemeClr val="tx1"/>
                </a:solidFill>
              </a:rPr>
              <a:t>predpisa zdravila</a:t>
            </a:r>
            <a:endParaRPr lang="sl-SI" altLang="sl-SI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43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Vpogled v zdravila pacienta</a:t>
            </a:r>
            <a:endParaRPr lang="en-US" sz="3600" dirty="0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625" y="1285778"/>
            <a:ext cx="9144000" cy="518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46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43099"/>
            <a:ext cx="10955867" cy="1133475"/>
          </a:xfrm>
        </p:spPr>
        <p:txBody>
          <a:bodyPr/>
          <a:lstStyle/>
          <a:p>
            <a:pPr algn="l"/>
            <a:r>
              <a:rPr lang="sl-SI" sz="3200" dirty="0" smtClean="0"/>
              <a:t>Urnik</a:t>
            </a:r>
            <a:endParaRPr lang="en-US" sz="3200" dirty="0"/>
          </a:p>
        </p:txBody>
      </p:sp>
      <p:sp>
        <p:nvSpPr>
          <p:cNvPr id="7" name="Ograda vsebine 2"/>
          <p:cNvSpPr txBox="1">
            <a:spLocks/>
          </p:cNvSpPr>
          <p:nvPr/>
        </p:nvSpPr>
        <p:spPr bwMode="auto">
          <a:xfrm>
            <a:off x="1679510" y="1478902"/>
            <a:ext cx="8229600" cy="4474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30200" indent="-330200" algn="l" defTabSz="449263" rtl="0" eaLnBrk="1" fontAlgn="base" hangingPunct="1">
              <a:lnSpc>
                <a:spcPct val="106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30250" indent="-273050" algn="l" defTabSz="449263" rtl="0" eaLnBrk="1" fontAlgn="base" hangingPunct="1">
              <a:lnSpc>
                <a:spcPct val="106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–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defTabSz="449263" rtl="0" eaLnBrk="1" fontAlgn="base" hangingPunct="1">
              <a:lnSpc>
                <a:spcPct val="106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6pPr>
            <a:lvl7pPr marL="29718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7pPr>
            <a:lvl8pPr marL="34290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8pPr>
            <a:lvl9pPr marL="38862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</a:pPr>
            <a:r>
              <a:rPr lang="sl-SI" altLang="sl-SI" sz="2400" kern="0" dirty="0" smtClean="0"/>
              <a:t>Uvod – predstavitev projekta in vsebinskih zahtev</a:t>
            </a:r>
          </a:p>
          <a:p>
            <a:pPr>
              <a:buClr>
                <a:srgbClr val="FF0000"/>
              </a:buClr>
            </a:pPr>
            <a:r>
              <a:rPr lang="sl-SI" altLang="sl-SI" sz="2400" kern="0" dirty="0" smtClean="0"/>
              <a:t>Vsebinski del </a:t>
            </a:r>
          </a:p>
          <a:p>
            <a:pPr lvl="1">
              <a:buClr>
                <a:srgbClr val="FF0000"/>
              </a:buClr>
            </a:pPr>
            <a:r>
              <a:rPr lang="sl-SI" altLang="sl-SI" sz="1800" kern="0" dirty="0" smtClean="0"/>
              <a:t>Načini predpisovanja (lastniško, INN, MAG)</a:t>
            </a:r>
          </a:p>
          <a:p>
            <a:pPr lvl="1">
              <a:buClr>
                <a:srgbClr val="FF0000"/>
              </a:buClr>
            </a:pPr>
            <a:r>
              <a:rPr lang="sl-SI" altLang="sl-SI" sz="1800" kern="0" dirty="0" smtClean="0"/>
              <a:t>Kontrole in opozorila za rizične skupine</a:t>
            </a:r>
          </a:p>
          <a:p>
            <a:pPr lvl="1">
              <a:buClr>
                <a:srgbClr val="FF0000"/>
              </a:buClr>
            </a:pPr>
            <a:r>
              <a:rPr lang="sl-SI" altLang="sl-SI" sz="1800" kern="0" dirty="0" smtClean="0"/>
              <a:t>Interakcije med zdravili</a:t>
            </a:r>
          </a:p>
          <a:p>
            <a:pPr lvl="1">
              <a:buClr>
                <a:srgbClr val="FF0000"/>
              </a:buClr>
            </a:pPr>
            <a:r>
              <a:rPr lang="sl-SI" altLang="sl-SI" sz="1800" kern="0" dirty="0" smtClean="0"/>
              <a:t>Konzultacije</a:t>
            </a:r>
          </a:p>
          <a:p>
            <a:pPr>
              <a:buClr>
                <a:srgbClr val="FF0000"/>
              </a:buClr>
            </a:pPr>
            <a:r>
              <a:rPr lang="sl-SI" altLang="sl-SI" sz="2400" kern="0" dirty="0" smtClean="0"/>
              <a:t>Navodila in priporočila naročnika projekta (MZ)</a:t>
            </a:r>
          </a:p>
          <a:p>
            <a:pPr>
              <a:buClr>
                <a:srgbClr val="FF0000"/>
              </a:buClr>
            </a:pPr>
            <a:r>
              <a:rPr lang="sl-SI" altLang="sl-SI" sz="2400" kern="0" dirty="0" smtClean="0"/>
              <a:t>Koraki za prehod s tehničnimi predpogoji za uporabo rešitve</a:t>
            </a:r>
          </a:p>
          <a:p>
            <a:pPr>
              <a:buClr>
                <a:srgbClr val="FF0000"/>
              </a:buClr>
            </a:pPr>
            <a:r>
              <a:rPr lang="sl-SI" altLang="sl-SI" sz="2400" kern="0" dirty="0" smtClean="0"/>
              <a:t>Vprašanja in komentarji</a:t>
            </a:r>
            <a:endParaRPr lang="sl-SI" altLang="sl-SI" sz="1600" kern="0" dirty="0" smtClean="0"/>
          </a:p>
        </p:txBody>
      </p:sp>
    </p:spTree>
    <p:extLst>
      <p:ext uri="{BB962C8B-B14F-4D97-AF65-F5344CB8AC3E}">
        <p14:creationId xmlns:p14="http://schemas.microsoft.com/office/powerpoint/2010/main" val="314676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Strukturiran predpis zdravila</a:t>
            </a:r>
            <a:endParaRPr lang="en-US" sz="36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419613"/>
            <a:ext cx="66294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687" y="1098519"/>
            <a:ext cx="6200775" cy="568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444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Izbira zdravila iz CBZ</a:t>
            </a:r>
            <a:endParaRPr lang="en-US" sz="3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005" y="1102026"/>
            <a:ext cx="7850188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340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Strukturiran predpis zdravila (CBZ)</a:t>
            </a:r>
            <a:endParaRPr lang="en-US" sz="3600" dirty="0"/>
          </a:p>
        </p:txBody>
      </p:sp>
      <p:sp>
        <p:nvSpPr>
          <p:cNvPr id="7" name="Ograda vsebine 2"/>
          <p:cNvSpPr>
            <a:spLocks noGrp="1"/>
          </p:cNvSpPr>
          <p:nvPr>
            <p:ph idx="1"/>
          </p:nvPr>
        </p:nvSpPr>
        <p:spPr>
          <a:xfrm>
            <a:off x="923730" y="1197299"/>
            <a:ext cx="3779838" cy="5041900"/>
          </a:xfrm>
        </p:spPr>
        <p:txBody>
          <a:bodyPr/>
          <a:lstStyle/>
          <a:p>
            <a:pPr>
              <a:defRPr/>
            </a:pPr>
            <a:r>
              <a:rPr lang="sl-SI" sz="2400" dirty="0" smtClean="0"/>
              <a:t>Zdravilo</a:t>
            </a:r>
          </a:p>
          <a:p>
            <a:pPr>
              <a:defRPr/>
            </a:pPr>
            <a:r>
              <a:rPr lang="sl-SI" sz="2400" dirty="0" smtClean="0"/>
              <a:t>Količina (</a:t>
            </a:r>
            <a:r>
              <a:rPr lang="sl-SI" sz="2400" dirty="0" err="1" smtClean="0"/>
              <a:t>osn</a:t>
            </a:r>
            <a:r>
              <a:rPr lang="sl-SI" sz="2400" dirty="0" smtClean="0"/>
              <a:t>. pak.)</a:t>
            </a:r>
          </a:p>
          <a:p>
            <a:pPr>
              <a:defRPr/>
            </a:pPr>
            <a:r>
              <a:rPr lang="sl-SI" sz="2400" dirty="0" smtClean="0"/>
              <a:t>Navodilo </a:t>
            </a:r>
          </a:p>
          <a:p>
            <a:pPr marL="0" indent="0">
              <a:buNone/>
              <a:defRPr/>
            </a:pPr>
            <a:r>
              <a:rPr lang="sl-SI" sz="2400" dirty="0"/>
              <a:t> </a:t>
            </a:r>
            <a:r>
              <a:rPr lang="sl-SI" sz="2400" dirty="0" smtClean="0"/>
              <a:t>   farmacevtu</a:t>
            </a:r>
          </a:p>
          <a:p>
            <a:pPr>
              <a:defRPr/>
            </a:pPr>
            <a:r>
              <a:rPr lang="sl-SI" sz="2400" dirty="0" smtClean="0"/>
              <a:t>Frekvenca</a:t>
            </a:r>
          </a:p>
          <a:p>
            <a:pPr>
              <a:defRPr/>
            </a:pPr>
            <a:r>
              <a:rPr lang="sl-SI" sz="2400" dirty="0" smtClean="0"/>
              <a:t>Tip frekvence</a:t>
            </a:r>
          </a:p>
          <a:p>
            <a:pPr>
              <a:defRPr/>
            </a:pPr>
            <a:r>
              <a:rPr lang="sl-SI" sz="2400" dirty="0" smtClean="0"/>
              <a:t>Odmerek</a:t>
            </a:r>
          </a:p>
          <a:p>
            <a:pPr>
              <a:defRPr/>
            </a:pPr>
            <a:r>
              <a:rPr lang="sl-SI" sz="2400" dirty="0" smtClean="0"/>
              <a:t>EM odmerka</a:t>
            </a:r>
          </a:p>
          <a:p>
            <a:pPr>
              <a:defRPr/>
            </a:pPr>
            <a:r>
              <a:rPr lang="sl-SI" sz="2400" dirty="0"/>
              <a:t>Način aplikacije</a:t>
            </a:r>
          </a:p>
          <a:p>
            <a:pPr>
              <a:defRPr/>
            </a:pPr>
            <a:r>
              <a:rPr lang="sl-SI" sz="2400" dirty="0"/>
              <a:t>Glede na hrano</a:t>
            </a:r>
          </a:p>
          <a:p>
            <a:pPr>
              <a:defRPr/>
            </a:pPr>
            <a:r>
              <a:rPr lang="sl-SI" sz="2400" dirty="0"/>
              <a:t>Navodilo pacientu</a:t>
            </a:r>
          </a:p>
          <a:p>
            <a:pPr>
              <a:defRPr/>
            </a:pPr>
            <a:endParaRPr lang="sl-SI" dirty="0" smtClean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51" y="1197299"/>
            <a:ext cx="6315075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526" y="2554774"/>
            <a:ext cx="6324600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626" y="4109160"/>
            <a:ext cx="6286500" cy="120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526" y="5513644"/>
            <a:ext cx="6280150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594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Strukturiran predpis zdravila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1711088"/>
              </p:ext>
            </p:extLst>
          </p:nvPr>
        </p:nvGraphicFramePr>
        <p:xfrm>
          <a:off x="171644" y="1194318"/>
          <a:ext cx="11887199" cy="5233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grada vsebine 2"/>
          <p:cNvSpPr txBox="1">
            <a:spLocks/>
          </p:cNvSpPr>
          <p:nvPr/>
        </p:nvSpPr>
        <p:spPr bwMode="auto">
          <a:xfrm>
            <a:off x="381455" y="1199632"/>
            <a:ext cx="6812448" cy="496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30200" indent="-330200" algn="l" defTabSz="449263" rtl="0" eaLnBrk="1" fontAlgn="base" hangingPunct="1">
              <a:lnSpc>
                <a:spcPct val="106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30250" indent="-273050" algn="l" defTabSz="449263" rtl="0" eaLnBrk="1" fontAlgn="base" hangingPunct="1">
              <a:lnSpc>
                <a:spcPct val="106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–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defTabSz="449263" rtl="0" eaLnBrk="1" fontAlgn="base" hangingPunct="1">
              <a:lnSpc>
                <a:spcPct val="106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6pPr>
            <a:lvl7pPr marL="29718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7pPr>
            <a:lvl8pPr marL="34290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8pPr>
            <a:lvl9pPr marL="38862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sl-SI" kern="0" dirty="0" smtClean="0"/>
              <a:t>Število ponovitev  (obnovljiv)</a:t>
            </a:r>
          </a:p>
          <a:p>
            <a:pPr>
              <a:defRPr/>
            </a:pPr>
            <a:r>
              <a:rPr lang="sl-SI" kern="0" dirty="0" smtClean="0"/>
              <a:t>Vrsta listine</a:t>
            </a:r>
          </a:p>
          <a:p>
            <a:pPr>
              <a:defRPr/>
            </a:pPr>
            <a:r>
              <a:rPr lang="sl-SI" kern="0" dirty="0" smtClean="0"/>
              <a:t>Razlog obravnave</a:t>
            </a:r>
          </a:p>
          <a:p>
            <a:pPr>
              <a:defRPr/>
            </a:pPr>
            <a:r>
              <a:rPr lang="sl-SI" kern="0" dirty="0" smtClean="0"/>
              <a:t>Način doplačila/</a:t>
            </a:r>
          </a:p>
          <a:p>
            <a:pPr marL="0" indent="0">
              <a:buFont typeface="Arial" charset="0"/>
              <a:buNone/>
              <a:defRPr/>
            </a:pPr>
            <a:r>
              <a:rPr lang="sl-SI" kern="0" dirty="0" smtClean="0"/>
              <a:t>	plačnik</a:t>
            </a:r>
          </a:p>
          <a:p>
            <a:pPr>
              <a:defRPr/>
            </a:pPr>
            <a:r>
              <a:rPr lang="sl-SI" kern="0" dirty="0" smtClean="0"/>
              <a:t>Opozorila</a:t>
            </a:r>
          </a:p>
          <a:p>
            <a:pPr>
              <a:defRPr/>
            </a:pPr>
            <a:r>
              <a:rPr lang="sl-SI" kern="0" dirty="0" smtClean="0"/>
              <a:t>Tip terapije: </a:t>
            </a:r>
          </a:p>
          <a:p>
            <a:pPr marL="0" indent="0">
              <a:buFont typeface="Arial" charset="0"/>
              <a:buNone/>
              <a:defRPr/>
            </a:pPr>
            <a:r>
              <a:rPr lang="sl-SI" kern="0" dirty="0" smtClean="0"/>
              <a:t>	</a:t>
            </a:r>
            <a:r>
              <a:rPr lang="sl-SI" sz="2800" kern="0" dirty="0" smtClean="0"/>
              <a:t>akutna/stalna</a:t>
            </a:r>
          </a:p>
          <a:p>
            <a:pPr>
              <a:defRPr/>
            </a:pPr>
            <a:endParaRPr lang="sl-SI" kern="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311" y="2769540"/>
            <a:ext cx="5518150" cy="359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334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Zdravila v </a:t>
            </a:r>
            <a:r>
              <a:rPr lang="sl-SI" sz="3600" dirty="0" err="1" smtClean="0"/>
              <a:t>eRecept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1813484"/>
              </p:ext>
            </p:extLst>
          </p:nvPr>
        </p:nvGraphicFramePr>
        <p:xfrm>
          <a:off x="171644" y="1194318"/>
          <a:ext cx="11887199" cy="5233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863" y="1149026"/>
            <a:ext cx="9144000" cy="519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473" y="4538047"/>
            <a:ext cx="3603625" cy="204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243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Paket za </a:t>
            </a:r>
            <a:r>
              <a:rPr lang="sl-SI" sz="3600" dirty="0" err="1" smtClean="0"/>
              <a:t>eRecept</a:t>
            </a:r>
            <a:r>
              <a:rPr lang="sl-SI" sz="3600" dirty="0" smtClean="0"/>
              <a:t> – rizične skupine</a:t>
            </a:r>
            <a:endParaRPr lang="en-US" sz="3600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206" y="1229567"/>
            <a:ext cx="9151938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Elipsa 8"/>
          <p:cNvSpPr/>
          <p:nvPr/>
        </p:nvSpPr>
        <p:spPr>
          <a:xfrm>
            <a:off x="2104263" y="5901806"/>
            <a:ext cx="3449638" cy="5762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495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Paket za </a:t>
            </a:r>
            <a:r>
              <a:rPr lang="sl-SI" sz="3600" dirty="0" err="1" smtClean="0"/>
              <a:t>eRecept</a:t>
            </a:r>
            <a:r>
              <a:rPr lang="sl-SI" sz="3600" dirty="0" smtClean="0"/>
              <a:t> – preverjanje interakcij</a:t>
            </a:r>
            <a:endParaRPr lang="en-US" sz="3600" dirty="0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303" y="1360424"/>
            <a:ext cx="8151812" cy="523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74" y="1279555"/>
            <a:ext cx="1697037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903" y="4387964"/>
            <a:ext cx="4849812" cy="233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917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Paket za </a:t>
            </a:r>
            <a:r>
              <a:rPr lang="sl-SI" sz="3600" dirty="0" err="1" smtClean="0"/>
              <a:t>eRecept</a:t>
            </a:r>
            <a:r>
              <a:rPr lang="sl-SI" sz="3600" dirty="0" smtClean="0"/>
              <a:t> – pošiljanje v EER</a:t>
            </a:r>
            <a:endParaRPr lang="en-US" sz="36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082038"/>
            <a:ext cx="7083425" cy="585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829" y="2019883"/>
            <a:ext cx="4198937" cy="432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038" y="3857139"/>
            <a:ext cx="2592387" cy="92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Zaobljeni pravokotnik 9"/>
          <p:cNvSpPr/>
          <p:nvPr/>
        </p:nvSpPr>
        <p:spPr>
          <a:xfrm>
            <a:off x="1487960" y="5951917"/>
            <a:ext cx="2520280" cy="57606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342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Paket za </a:t>
            </a:r>
            <a:r>
              <a:rPr lang="sl-SI" sz="3600" dirty="0" err="1" smtClean="0"/>
              <a:t>eRecept</a:t>
            </a:r>
            <a:r>
              <a:rPr lang="sl-SI" sz="3600" dirty="0" smtClean="0"/>
              <a:t> – tiskanje receptov</a:t>
            </a:r>
            <a:endParaRPr lang="en-US" sz="3600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195" y="1074381"/>
            <a:ext cx="7677150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991" y="1263294"/>
            <a:ext cx="2940050" cy="568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845" y="4386402"/>
            <a:ext cx="511175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641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Paket za </a:t>
            </a:r>
            <a:r>
              <a:rPr lang="sl-SI" sz="3600" dirty="0" err="1" smtClean="0"/>
              <a:t>eRecept</a:t>
            </a:r>
            <a:r>
              <a:rPr lang="sl-SI" sz="3600" dirty="0" smtClean="0"/>
              <a:t> – tiskanje seznama receptov</a:t>
            </a:r>
            <a:endParaRPr lang="en-US" sz="3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07" y="1109123"/>
            <a:ext cx="1414463" cy="35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988" y="1109123"/>
            <a:ext cx="6108700" cy="549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87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1295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Cilji projekta</a:t>
            </a:r>
            <a:endParaRPr lang="en-US" sz="3600" dirty="0"/>
          </a:p>
        </p:txBody>
      </p:sp>
      <p:sp>
        <p:nvSpPr>
          <p:cNvPr id="4" name="Ograda vsebine 2"/>
          <p:cNvSpPr>
            <a:spLocks noGrp="1"/>
          </p:cNvSpPr>
          <p:nvPr>
            <p:ph idx="1"/>
          </p:nvPr>
        </p:nvSpPr>
        <p:spPr>
          <a:xfrm>
            <a:off x="1941781" y="1318050"/>
            <a:ext cx="8229600" cy="4983163"/>
          </a:xfrm>
        </p:spPr>
        <p:txBody>
          <a:bodyPr/>
          <a:lstStyle/>
          <a:p>
            <a:pPr marL="457200" indent="-457200">
              <a:buClr>
                <a:srgbClr val="FF0000"/>
              </a:buClr>
              <a:buFont typeface="Arial" charset="0"/>
              <a:buAutoNum type="arabicPeriod"/>
              <a:defRPr/>
            </a:pPr>
            <a:r>
              <a:rPr lang="sl-SI" dirty="0" smtClean="0">
                <a:solidFill>
                  <a:schemeClr val="tx1"/>
                </a:solidFill>
              </a:rPr>
              <a:t>Boljši </a:t>
            </a:r>
            <a:r>
              <a:rPr lang="sl-SI" dirty="0">
                <a:solidFill>
                  <a:schemeClr val="tx1"/>
                </a:solidFill>
              </a:rPr>
              <a:t>pregled nad </a:t>
            </a:r>
            <a:r>
              <a:rPr lang="sl-SI" dirty="0" smtClean="0">
                <a:solidFill>
                  <a:schemeClr val="tx1"/>
                </a:solidFill>
              </a:rPr>
              <a:t>pacientovimi zdravili </a:t>
            </a: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sl-SI" sz="2800" dirty="0">
                <a:solidFill>
                  <a:schemeClr val="tx1"/>
                </a:solidFill>
              </a:rPr>
              <a:t>	</a:t>
            </a:r>
            <a:r>
              <a:rPr lang="sl-SI" sz="2800" dirty="0" smtClean="0">
                <a:solidFill>
                  <a:schemeClr val="tx1"/>
                </a:solidFill>
              </a:rPr>
              <a:t>(</a:t>
            </a:r>
            <a:r>
              <a:rPr lang="sl-SI" sz="2800" dirty="0">
                <a:solidFill>
                  <a:schemeClr val="tx1"/>
                </a:solidFill>
              </a:rPr>
              <a:t>zdravila na recept  v vseh </a:t>
            </a:r>
            <a:r>
              <a:rPr lang="sl-SI" sz="2800" dirty="0" smtClean="0">
                <a:solidFill>
                  <a:schemeClr val="tx1"/>
                </a:solidFill>
              </a:rPr>
              <a:t>statusih: </a:t>
            </a:r>
            <a:r>
              <a:rPr lang="sl-SI" sz="2800" dirty="0">
                <a:solidFill>
                  <a:schemeClr val="tx1"/>
                </a:solidFill>
              </a:rPr>
              <a:t>predpisan, </a:t>
            </a:r>
            <a:r>
              <a:rPr lang="sl-SI" sz="2800" dirty="0" smtClean="0">
                <a:solidFill>
                  <a:schemeClr val="tx1"/>
                </a:solidFill>
              </a:rPr>
              <a:t>     	izdan</a:t>
            </a:r>
            <a:r>
              <a:rPr lang="sl-SI" sz="2800" dirty="0">
                <a:solidFill>
                  <a:schemeClr val="tx1"/>
                </a:solidFill>
              </a:rPr>
              <a:t>, v izdajanju</a:t>
            </a:r>
            <a:r>
              <a:rPr lang="sl-SI" sz="2800" dirty="0" smtClean="0">
                <a:solidFill>
                  <a:schemeClr val="tx1"/>
                </a:solidFill>
              </a:rPr>
              <a:t>,...)</a:t>
            </a:r>
            <a:endParaRPr lang="sl-SI" dirty="0">
              <a:solidFill>
                <a:schemeClr val="tx1"/>
              </a:solidFill>
            </a:endParaRPr>
          </a:p>
          <a:p>
            <a:pPr marL="457200" indent="-457200">
              <a:buClr>
                <a:srgbClr val="FF0000"/>
              </a:buClr>
              <a:buFont typeface="Arial" charset="0"/>
              <a:buAutoNum type="arabicPeriod" startAt="2"/>
              <a:defRPr/>
            </a:pPr>
            <a:r>
              <a:rPr lang="sl-SI" dirty="0">
                <a:solidFill>
                  <a:schemeClr val="tx1"/>
                </a:solidFill>
              </a:rPr>
              <a:t>Varen in zanesljiv prenos informacij med zdravnikom in lekarno</a:t>
            </a:r>
          </a:p>
          <a:p>
            <a:pPr marL="457200" indent="-457200">
              <a:buClr>
                <a:srgbClr val="FF0000"/>
              </a:buClr>
              <a:buFont typeface="Arial" charset="0"/>
              <a:buAutoNum type="arabicPeriod" startAt="2"/>
              <a:defRPr/>
            </a:pPr>
            <a:r>
              <a:rPr lang="sl-SI" dirty="0">
                <a:solidFill>
                  <a:schemeClr val="tx1"/>
                </a:solidFill>
              </a:rPr>
              <a:t>Pomoč zdravniku </a:t>
            </a:r>
            <a:r>
              <a:rPr lang="sl-SI" dirty="0" smtClean="0">
                <a:solidFill>
                  <a:schemeClr val="tx1"/>
                </a:solidFill>
              </a:rPr>
              <a:t>in farmacevtu pri odločanju </a:t>
            </a:r>
            <a:r>
              <a:rPr lang="sl-SI" sz="2800" dirty="0">
                <a:solidFill>
                  <a:schemeClr val="tx1"/>
                </a:solidFill>
              </a:rPr>
              <a:t>(interakcije, opozorila za rizične skupine, </a:t>
            </a:r>
            <a:r>
              <a:rPr lang="sl-SI" sz="2800" dirty="0" smtClean="0">
                <a:solidFill>
                  <a:schemeClr val="tx1"/>
                </a:solidFill>
              </a:rPr>
              <a:t>...)</a:t>
            </a:r>
            <a:endParaRPr lang="sl-SI" sz="2800" dirty="0">
              <a:solidFill>
                <a:schemeClr val="tx1"/>
              </a:solidFill>
            </a:endParaRPr>
          </a:p>
          <a:p>
            <a:pPr marL="457200" indent="-457200">
              <a:buClr>
                <a:srgbClr val="FF0000"/>
              </a:buClr>
              <a:buFont typeface="Arial" charset="0"/>
              <a:buAutoNum type="arabicPeriod" startAt="2"/>
              <a:defRPr/>
            </a:pPr>
            <a:r>
              <a:rPr lang="sl-SI" dirty="0">
                <a:solidFill>
                  <a:schemeClr val="tx1"/>
                </a:solidFill>
              </a:rPr>
              <a:t>Enostaven prehod iz pilota v </a:t>
            </a:r>
            <a:r>
              <a:rPr lang="sl-SI" dirty="0" smtClean="0">
                <a:solidFill>
                  <a:schemeClr val="tx1"/>
                </a:solidFill>
              </a:rPr>
              <a:t>produkcijo</a:t>
            </a:r>
            <a:endParaRPr lang="sl-SI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13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Konzultacije s farmacevtom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886" y="1159428"/>
            <a:ext cx="7470775" cy="554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avokotnik 3"/>
          <p:cNvSpPr/>
          <p:nvPr/>
        </p:nvSpPr>
        <p:spPr bwMode="auto">
          <a:xfrm>
            <a:off x="2177886" y="4759036"/>
            <a:ext cx="7470775" cy="194552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9" name="Zaobljeni pravokotnik 8"/>
          <p:cNvSpPr/>
          <p:nvPr/>
        </p:nvSpPr>
        <p:spPr bwMode="auto">
          <a:xfrm>
            <a:off x="2177886" y="3096491"/>
            <a:ext cx="7350578" cy="467591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5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Preklic recepta</a:t>
            </a:r>
            <a:endParaRPr lang="en-US" sz="36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230" y="1075830"/>
            <a:ext cx="8331200" cy="522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492" y="2627363"/>
            <a:ext cx="4041775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942" y="6345288"/>
            <a:ext cx="78867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640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Predpis magistralnega pripravka</a:t>
            </a:r>
            <a:endParaRPr lang="en-US" sz="3600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079" y="1204824"/>
            <a:ext cx="6897687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aobljeni pravokotnik 4"/>
          <p:cNvSpPr/>
          <p:nvPr/>
        </p:nvSpPr>
        <p:spPr bwMode="auto">
          <a:xfrm>
            <a:off x="2363079" y="1693718"/>
            <a:ext cx="5804176" cy="613064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7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Predpis magistralnega pripravka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530" y="1146042"/>
            <a:ext cx="5989638" cy="551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632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Predpis magistralnega pripravka</a:t>
            </a:r>
            <a:endParaRPr lang="en-US" sz="36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126" y="1098298"/>
            <a:ext cx="5962650" cy="545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48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Predpis INN (generične učinkovine)</a:t>
            </a:r>
            <a:endParaRPr lang="en-US" sz="3600" dirty="0"/>
          </a:p>
        </p:txBody>
      </p:sp>
      <p:sp>
        <p:nvSpPr>
          <p:cNvPr id="4" name="Ograda vsebine 2"/>
          <p:cNvSpPr>
            <a:spLocks noGrp="1"/>
          </p:cNvSpPr>
          <p:nvPr>
            <p:ph idx="1"/>
          </p:nvPr>
        </p:nvSpPr>
        <p:spPr>
          <a:xfrm>
            <a:off x="1959428" y="1208314"/>
            <a:ext cx="8229600" cy="4983163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Učinkovine</a:t>
            </a:r>
          </a:p>
          <a:p>
            <a:pPr>
              <a:defRPr/>
            </a:pPr>
            <a:r>
              <a:rPr lang="sl-SI" dirty="0" smtClean="0"/>
              <a:t>Oblika</a:t>
            </a:r>
          </a:p>
          <a:p>
            <a:pPr>
              <a:defRPr/>
            </a:pPr>
            <a:r>
              <a:rPr lang="sl-SI" dirty="0" smtClean="0"/>
              <a:t>Jakost</a:t>
            </a:r>
          </a:p>
          <a:p>
            <a:pPr>
              <a:defRPr/>
            </a:pPr>
            <a:r>
              <a:rPr lang="sl-SI" dirty="0" smtClean="0"/>
              <a:t>Trajanje (dnevi)</a:t>
            </a:r>
          </a:p>
          <a:p>
            <a:pPr marL="0" indent="0">
              <a:buFont typeface="Arial" charset="0"/>
              <a:buNone/>
              <a:defRPr/>
            </a:pPr>
            <a:r>
              <a:rPr lang="sl-SI" dirty="0" smtClean="0"/>
              <a:t>+ strukturiran predpis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928" y="4286477"/>
            <a:ext cx="6562725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83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Predpis INN (generične učinkovine)</a:t>
            </a:r>
            <a:endParaRPr lang="en-US" sz="3600" dirty="0"/>
          </a:p>
        </p:txBody>
      </p:sp>
      <p:sp>
        <p:nvSpPr>
          <p:cNvPr id="7" name="Ograda vsebine 2"/>
          <p:cNvSpPr>
            <a:spLocks noGrp="1"/>
          </p:cNvSpPr>
          <p:nvPr>
            <p:ph idx="1"/>
          </p:nvPr>
        </p:nvSpPr>
        <p:spPr>
          <a:xfrm>
            <a:off x="839755" y="1115016"/>
            <a:ext cx="3517641" cy="3223727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sl-SI" altLang="sl-SI" dirty="0" smtClean="0"/>
              <a:t>Izbira učinkovin, </a:t>
            </a:r>
          </a:p>
          <a:p>
            <a:pPr marL="0" indent="0">
              <a:buFont typeface="Arial" charset="0"/>
              <a:buNone/>
            </a:pPr>
            <a:r>
              <a:rPr lang="sl-SI" altLang="sl-SI" dirty="0" smtClean="0"/>
              <a:t>oblike, jakosti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63" y="1115016"/>
            <a:ext cx="5329237" cy="554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230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Predpis INN (generične učinkovine)</a:t>
            </a:r>
            <a:endParaRPr lang="en-US" sz="3600" dirty="0"/>
          </a:p>
        </p:txBody>
      </p:sp>
      <p:sp>
        <p:nvSpPr>
          <p:cNvPr id="6" name="Ograda vsebine 2"/>
          <p:cNvSpPr>
            <a:spLocks noGrp="1"/>
          </p:cNvSpPr>
          <p:nvPr>
            <p:ph idx="1"/>
          </p:nvPr>
        </p:nvSpPr>
        <p:spPr>
          <a:xfrm>
            <a:off x="970384" y="1294752"/>
            <a:ext cx="2043404" cy="3742677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sl-SI" altLang="sl-SI" dirty="0" smtClean="0"/>
              <a:t>Ostali </a:t>
            </a:r>
          </a:p>
          <a:p>
            <a:pPr marL="0" indent="0">
              <a:buFont typeface="Arial" charset="0"/>
              <a:buNone/>
            </a:pPr>
            <a:r>
              <a:rPr lang="sl-SI" altLang="sl-SI" dirty="0" smtClean="0"/>
              <a:t>podatki</a:t>
            </a:r>
          </a:p>
          <a:p>
            <a:pPr marL="0" indent="0">
              <a:buFont typeface="Arial" charset="0"/>
              <a:buNone/>
            </a:pPr>
            <a:r>
              <a:rPr lang="sl-SI" altLang="sl-SI" dirty="0" smtClean="0"/>
              <a:t>predpisa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252" y="1286523"/>
            <a:ext cx="664845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742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Pri zdravniku ali v lekarni - interakcije</a:t>
            </a:r>
            <a:endParaRPr lang="en-US" sz="3600" dirty="0"/>
          </a:p>
        </p:txBody>
      </p:sp>
      <p:pic>
        <p:nvPicPr>
          <p:cNvPr id="9" name="Slika 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277" y="1332345"/>
            <a:ext cx="5194300" cy="363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Slika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9857" y="3896590"/>
            <a:ext cx="233172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Skupina 2"/>
          <p:cNvGrpSpPr/>
          <p:nvPr/>
        </p:nvGrpSpPr>
        <p:grpSpPr>
          <a:xfrm>
            <a:off x="6249785" y="1417434"/>
            <a:ext cx="5003570" cy="5024929"/>
            <a:chOff x="8244840" y="1332345"/>
            <a:chExt cx="3246120" cy="3102610"/>
          </a:xfrm>
        </p:grpSpPr>
        <p:pic>
          <p:nvPicPr>
            <p:cNvPr id="13" name="Slika 12"/>
            <p:cNvPicPr/>
            <p:nvPr/>
          </p:nvPicPr>
          <p:blipFill>
            <a:blip r:embed="rId4" cstate="print"/>
            <a:srcRect b="62051"/>
            <a:stretch>
              <a:fillRect/>
            </a:stretch>
          </p:blipFill>
          <p:spPr bwMode="auto">
            <a:xfrm>
              <a:off x="8244840" y="1332345"/>
              <a:ext cx="3246120" cy="1346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Slika 13"/>
            <p:cNvPicPr/>
            <p:nvPr/>
          </p:nvPicPr>
          <p:blipFill>
            <a:blip r:embed="rId5" cstate="print"/>
            <a:srcRect t="45123" b="6102"/>
            <a:stretch>
              <a:fillRect/>
            </a:stretch>
          </p:blipFill>
          <p:spPr bwMode="auto">
            <a:xfrm>
              <a:off x="8244840" y="2703945"/>
              <a:ext cx="3246120" cy="17310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1066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Pri zdravniku ali v lekarni  - kontraindikacije</a:t>
            </a:r>
            <a:endParaRPr lang="en-US" sz="3600" dirty="0"/>
          </a:p>
        </p:txBody>
      </p:sp>
      <p:pic>
        <p:nvPicPr>
          <p:cNvPr id="2050" name="Picture 2" descr="C:\Users\kkralj\AppData\Local\Temp\notes357470\kontraindikacij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02" y="1905587"/>
            <a:ext cx="5684683" cy="439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400" y="1034143"/>
            <a:ext cx="5012263" cy="582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56" y="1141719"/>
            <a:ext cx="5593864" cy="763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328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Ključni cilji </a:t>
            </a:r>
            <a:r>
              <a:rPr lang="sl-SI" dirty="0" err="1" smtClean="0"/>
              <a:t>eRecepta</a:t>
            </a:r>
            <a:endParaRPr lang="sl-SI" dirty="0"/>
          </a:p>
        </p:txBody>
      </p:sp>
      <p:graphicFrame>
        <p:nvGraphicFramePr>
          <p:cNvPr id="5" name="Ograda vsebin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1104564"/>
              </p:ext>
            </p:extLst>
          </p:nvPr>
        </p:nvGraphicFramePr>
        <p:xfrm>
          <a:off x="239350" y="1088112"/>
          <a:ext cx="11822805" cy="5293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oljeZBesedilom 3"/>
          <p:cNvSpPr txBox="1"/>
          <p:nvPr/>
        </p:nvSpPr>
        <p:spPr>
          <a:xfrm>
            <a:off x="1134837" y="6490605"/>
            <a:ext cx="1465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/>
              <a:t>eRecept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3085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Delo v lekarni - opozorila</a:t>
            </a:r>
            <a:endParaRPr lang="en-US" sz="3600" dirty="0"/>
          </a:p>
        </p:txBody>
      </p:sp>
      <p:pic>
        <p:nvPicPr>
          <p:cNvPr id="7" name="Slika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447" y="1346458"/>
            <a:ext cx="4932998" cy="212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Slika 7"/>
          <p:cNvPicPr/>
          <p:nvPr/>
        </p:nvPicPr>
        <p:blipFill>
          <a:blip r:embed="rId3" cstate="print"/>
          <a:srcRect r="51016" b="58677"/>
          <a:stretch>
            <a:fillRect/>
          </a:stretch>
        </p:blipFill>
        <p:spPr bwMode="auto">
          <a:xfrm>
            <a:off x="501447" y="3647208"/>
            <a:ext cx="4932997" cy="209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Slika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656" y="1346458"/>
            <a:ext cx="6016336" cy="142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Slika 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89024" y="2908211"/>
            <a:ext cx="5979967" cy="3576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906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Zaslonske slike posameznih rešitev - zdravnik</a:t>
            </a:r>
            <a:endParaRPr lang="en-US" sz="3600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922" y="1146906"/>
            <a:ext cx="5889756" cy="4481736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31" y="1478370"/>
            <a:ext cx="6008341" cy="415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260" y="1708820"/>
            <a:ext cx="5360269" cy="4393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Ograda vsebine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32" y="2204864"/>
            <a:ext cx="6261571" cy="4381947"/>
          </a:xfrm>
        </p:spPr>
      </p:pic>
    </p:spTree>
    <p:extLst>
      <p:ext uri="{BB962C8B-B14F-4D97-AF65-F5344CB8AC3E}">
        <p14:creationId xmlns:p14="http://schemas.microsoft.com/office/powerpoint/2010/main" val="343930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Portal za pacienta – iskanje receptov</a:t>
            </a:r>
            <a:endParaRPr lang="en-US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843" y="1256124"/>
            <a:ext cx="8524155" cy="5034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03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Portal za pacienta – pregled </a:t>
            </a:r>
            <a:r>
              <a:rPr lang="sl-SI" sz="3600" dirty="0" err="1" smtClean="0"/>
              <a:t>eReceptov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647" y="1121867"/>
            <a:ext cx="5517137" cy="5340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01" y="1121868"/>
            <a:ext cx="5687065" cy="5340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aobljeni pravokotnik 3"/>
          <p:cNvSpPr/>
          <p:nvPr/>
        </p:nvSpPr>
        <p:spPr bwMode="auto">
          <a:xfrm>
            <a:off x="6185647" y="2466575"/>
            <a:ext cx="391886" cy="361149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99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Portal za pacienta – dnevnik vpogledov</a:t>
            </a:r>
            <a:endParaRPr lang="en-US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261" y="1191025"/>
            <a:ext cx="8183497" cy="5142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306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Portal za pacienta - obveščanje</a:t>
            </a:r>
            <a:endParaRPr lang="en-US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793" y="1166655"/>
            <a:ext cx="8109216" cy="5186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0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4800" dirty="0" smtClean="0"/>
              <a:t>Tehnični predpogoji za uporabo </a:t>
            </a:r>
            <a:endParaRPr lang="en-US" sz="4800" dirty="0"/>
          </a:p>
        </p:txBody>
      </p:sp>
      <p:sp>
        <p:nvSpPr>
          <p:cNvPr id="9" name="Ograda vsebine 2"/>
          <p:cNvSpPr>
            <a:spLocks noGrp="1"/>
          </p:cNvSpPr>
          <p:nvPr>
            <p:ph idx="1"/>
          </p:nvPr>
        </p:nvSpPr>
        <p:spPr>
          <a:xfrm>
            <a:off x="1341120" y="1341120"/>
            <a:ext cx="9771017" cy="4925002"/>
          </a:xfrm>
        </p:spPr>
        <p:txBody>
          <a:bodyPr/>
          <a:lstStyle/>
          <a:p>
            <a:r>
              <a:rPr lang="sl-SI" altLang="sl-SI" sz="4400" dirty="0">
                <a:solidFill>
                  <a:srgbClr val="FF0000"/>
                </a:solidFill>
              </a:rPr>
              <a:t>kvalificirano digitalno potrdilo </a:t>
            </a:r>
            <a:r>
              <a:rPr lang="sl-SI" altLang="sl-SI" sz="4400" dirty="0"/>
              <a:t>za vse podpisnike </a:t>
            </a:r>
            <a:r>
              <a:rPr lang="sl-SI" altLang="sl-SI" sz="4400" dirty="0" err="1"/>
              <a:t>eReceptov</a:t>
            </a:r>
            <a:r>
              <a:rPr lang="sl-SI" altLang="sl-SI" sz="4400" dirty="0"/>
              <a:t> (zdravnike/farmacevte</a:t>
            </a:r>
            <a:r>
              <a:rPr lang="sl-SI" altLang="sl-SI" sz="4400" dirty="0" smtClean="0"/>
              <a:t>)</a:t>
            </a:r>
            <a:endParaRPr lang="sl-SI" altLang="sl-SI" sz="4400" dirty="0"/>
          </a:p>
          <a:p>
            <a:r>
              <a:rPr lang="sl-SI" altLang="sl-SI" sz="4400" dirty="0" smtClean="0">
                <a:solidFill>
                  <a:srgbClr val="FF0000"/>
                </a:solidFill>
              </a:rPr>
              <a:t>pravice </a:t>
            </a:r>
            <a:r>
              <a:rPr lang="sl-SI" altLang="sl-SI" sz="4400" dirty="0" smtClean="0"/>
              <a:t>uporabnika</a:t>
            </a:r>
            <a:endParaRPr lang="sl-SI" altLang="sl-SI" sz="4400" dirty="0" smtClean="0">
              <a:solidFill>
                <a:srgbClr val="FF0000"/>
              </a:solidFill>
            </a:endParaRPr>
          </a:p>
          <a:p>
            <a:r>
              <a:rPr lang="sl-SI" altLang="sl-SI" sz="4400" dirty="0" smtClean="0"/>
              <a:t>ustrezna </a:t>
            </a:r>
            <a:r>
              <a:rPr lang="sl-SI" altLang="sl-SI" sz="4400" dirty="0" smtClean="0">
                <a:solidFill>
                  <a:srgbClr val="FF0000"/>
                </a:solidFill>
              </a:rPr>
              <a:t>verzija programa </a:t>
            </a:r>
            <a:r>
              <a:rPr lang="sl-SI" altLang="sl-SI" sz="4400" dirty="0" smtClean="0"/>
              <a:t>za delo </a:t>
            </a:r>
          </a:p>
          <a:p>
            <a:pPr marL="0" indent="0">
              <a:buNone/>
            </a:pPr>
            <a:r>
              <a:rPr lang="sl-SI" altLang="sl-SI" sz="4400" dirty="0"/>
              <a:t> </a:t>
            </a:r>
            <a:r>
              <a:rPr lang="sl-SI" altLang="sl-SI" sz="4400" dirty="0" smtClean="0"/>
              <a:t>   z </a:t>
            </a:r>
            <a:r>
              <a:rPr lang="sl-SI" altLang="sl-SI" sz="4400" dirty="0" err="1" smtClean="0"/>
              <a:t>eReceptom</a:t>
            </a:r>
            <a:r>
              <a:rPr lang="sl-SI" altLang="sl-SI" sz="4400" dirty="0" smtClean="0"/>
              <a:t> </a:t>
            </a:r>
          </a:p>
          <a:p>
            <a:pPr marL="0" indent="0">
              <a:buNone/>
            </a:pPr>
            <a:endParaRPr lang="sl-SI" altLang="sl-SI" sz="4400" dirty="0" smtClean="0"/>
          </a:p>
        </p:txBody>
      </p:sp>
    </p:spTree>
    <p:extLst>
      <p:ext uri="{BB962C8B-B14F-4D97-AF65-F5344CB8AC3E}">
        <p14:creationId xmlns:p14="http://schemas.microsoft.com/office/powerpoint/2010/main" val="184029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273051"/>
            <a:ext cx="11976410" cy="1133475"/>
          </a:xfrm>
        </p:spPr>
        <p:txBody>
          <a:bodyPr/>
          <a:lstStyle/>
          <a:p>
            <a:r>
              <a:rPr lang="sl-SI" dirty="0" smtClean="0"/>
              <a:t>Način posredovanja podatkov  v BPI preko obrazca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609600" y="1604964"/>
            <a:ext cx="11355659" cy="4516437"/>
          </a:xfrm>
        </p:spPr>
        <p:txBody>
          <a:bodyPr/>
          <a:lstStyle/>
          <a:p>
            <a:r>
              <a:rPr lang="sl-SI" dirty="0" smtClean="0"/>
              <a:t>Obrazec dostopen iz naslova </a:t>
            </a:r>
            <a:r>
              <a:rPr lang="sl-SI" dirty="0">
                <a:hlinkClick r:id="rId2"/>
              </a:rPr>
              <a:t>http://recept.</a:t>
            </a:r>
            <a:r>
              <a:rPr lang="sl-SI" dirty="0" err="1">
                <a:hlinkClick r:id="rId2"/>
              </a:rPr>
              <a:t>ezdrav</a:t>
            </a:r>
            <a:r>
              <a:rPr lang="sl-SI" dirty="0">
                <a:hlinkClick r:id="rId2"/>
              </a:rPr>
              <a:t>.si/?</a:t>
            </a:r>
            <a:r>
              <a:rPr lang="sl-SI" dirty="0" err="1" smtClean="0">
                <a:hlinkClick r:id="rId2"/>
              </a:rPr>
              <a:t>page</a:t>
            </a:r>
            <a:r>
              <a:rPr lang="sl-SI" dirty="0" smtClean="0">
                <a:hlinkClick r:id="rId2"/>
              </a:rPr>
              <a:t>_id=103</a:t>
            </a:r>
            <a:r>
              <a:rPr lang="sl-SI" dirty="0" smtClean="0"/>
              <a:t> in </a:t>
            </a:r>
            <a:r>
              <a:rPr lang="sl-SI" dirty="0">
                <a:hlinkClick r:id="rId3"/>
              </a:rPr>
              <a:t>http://</a:t>
            </a:r>
            <a:r>
              <a:rPr lang="sl-SI" dirty="0" smtClean="0">
                <a:hlinkClick r:id="rId3"/>
              </a:rPr>
              <a:t>img.ivz.si/janez/1709-7482.pdf</a:t>
            </a:r>
            <a:r>
              <a:rPr lang="sl-SI" dirty="0" smtClean="0"/>
              <a:t> </a:t>
            </a:r>
          </a:p>
          <a:p>
            <a:endParaRPr lang="sl-SI" dirty="0"/>
          </a:p>
          <a:p>
            <a:r>
              <a:rPr lang="sl-SI" dirty="0" smtClean="0"/>
              <a:t>Obrazec se izpolni, natisne, podpiše, ožigosa in pošlje na najbližjo enoto NIJZ (naslovi na </a:t>
            </a:r>
            <a:r>
              <a:rPr lang="sl-SI" dirty="0">
                <a:hlinkClick r:id="rId4"/>
              </a:rPr>
              <a:t>http://recept.</a:t>
            </a:r>
            <a:r>
              <a:rPr lang="sl-SI" dirty="0" err="1">
                <a:hlinkClick r:id="rId4"/>
              </a:rPr>
              <a:t>ezdrav</a:t>
            </a:r>
            <a:r>
              <a:rPr lang="sl-SI" dirty="0">
                <a:hlinkClick r:id="rId4"/>
              </a:rPr>
              <a:t>.si/?</a:t>
            </a:r>
            <a:r>
              <a:rPr lang="sl-SI" dirty="0" err="1" smtClean="0">
                <a:hlinkClick r:id="rId4"/>
              </a:rPr>
              <a:t>page</a:t>
            </a:r>
            <a:r>
              <a:rPr lang="sl-SI" dirty="0" smtClean="0">
                <a:hlinkClick r:id="rId4"/>
              </a:rPr>
              <a:t>_id=118</a:t>
            </a:r>
            <a:r>
              <a:rPr lang="sl-SI" dirty="0" smtClean="0"/>
              <a:t>)</a:t>
            </a:r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2165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Kvalificirano digitalno potrdilo na PK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Na PK sta dve potrdili: nekvalificirano in kvalificirano</a:t>
            </a:r>
          </a:p>
          <a:p>
            <a:r>
              <a:rPr lang="sl-SI" dirty="0" smtClean="0"/>
              <a:t>Kvalificirano digitalno potrdilo je treba aktivirati</a:t>
            </a:r>
          </a:p>
          <a:p>
            <a:r>
              <a:rPr lang="sl-SI" dirty="0" smtClean="0"/>
              <a:t>Postopek aktivacije:</a:t>
            </a:r>
          </a:p>
          <a:p>
            <a:endParaRPr lang="sl-SI" dirty="0" smtClean="0"/>
          </a:p>
        </p:txBody>
      </p:sp>
      <p:graphicFrame>
        <p:nvGraphicFramePr>
          <p:cNvPr id="4" name="Predme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9093617"/>
              </p:ext>
            </p:extLst>
          </p:nvPr>
        </p:nvGraphicFramePr>
        <p:xfrm>
          <a:off x="4456771" y="4118440"/>
          <a:ext cx="3003394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Predstavitev" showAsIcon="1" r:id="rId3" imgW="914400" imgH="714240" progId="PowerPoint.Show.12">
                  <p:link updateAutomatic="1"/>
                </p:oleObj>
              </mc:Choice>
              <mc:Fallback>
                <p:oleObj name="Predstavitev" showAsIcon="1" r:id="rId3" imgW="914400" imgH="714240" progId="PowerPoint.Show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56771" y="4118440"/>
                        <a:ext cx="3003394" cy="714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198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Pravice za uporabo </a:t>
            </a:r>
            <a:r>
              <a:rPr lang="sl-SI" dirty="0" err="1" smtClean="0"/>
              <a:t>eRecepta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3600" dirty="0" smtClean="0"/>
              <a:t>Dva načina pridobitve pravic</a:t>
            </a:r>
          </a:p>
          <a:p>
            <a:pPr lvl="1"/>
            <a:r>
              <a:rPr lang="sl-SI" sz="3600" dirty="0" smtClean="0"/>
              <a:t> Na podlagi vpisane zaposlitve v BPI in uporabe PK</a:t>
            </a:r>
          </a:p>
          <a:p>
            <a:pPr lvl="1"/>
            <a:r>
              <a:rPr lang="sl-SI" sz="3600" dirty="0" smtClean="0"/>
              <a:t> Na podlagi prošnje za dodelitev pravic je možna začasna dodelitev pravic, če</a:t>
            </a:r>
          </a:p>
          <a:p>
            <a:pPr lvl="2"/>
            <a:r>
              <a:rPr lang="sl-SI" sz="3600" dirty="0" smtClean="0"/>
              <a:t>organizacija ima nadzornika pravic,</a:t>
            </a:r>
          </a:p>
          <a:p>
            <a:pPr lvl="2"/>
            <a:r>
              <a:rPr lang="sl-SI" sz="3600" dirty="0"/>
              <a:t>i</a:t>
            </a:r>
            <a:r>
              <a:rPr lang="sl-SI" sz="3600" dirty="0" smtClean="0"/>
              <a:t>ma uporabnik že dodeljeno številko zdravstvenega delavca v BPI.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36707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Učinki projekta/dodana vrednost</a:t>
            </a:r>
            <a:endParaRPr lang="en-US" sz="3600" dirty="0"/>
          </a:p>
        </p:txBody>
      </p:sp>
      <p:sp>
        <p:nvSpPr>
          <p:cNvPr id="11" name="Ograda vsebine 2"/>
          <p:cNvSpPr>
            <a:spLocks noGrp="1"/>
          </p:cNvSpPr>
          <p:nvPr>
            <p:ph idx="1"/>
          </p:nvPr>
        </p:nvSpPr>
        <p:spPr>
          <a:xfrm>
            <a:off x="1418252" y="1422920"/>
            <a:ext cx="9124241" cy="4474028"/>
          </a:xfrm>
        </p:spPr>
        <p:txBody>
          <a:bodyPr/>
          <a:lstStyle/>
          <a:p>
            <a:pPr marL="457200" indent="-457200">
              <a:buClr>
                <a:srgbClr val="FF0000"/>
              </a:buClr>
              <a:buFont typeface="+mj-lt"/>
              <a:buAutoNum type="arabicPeriod"/>
              <a:defRPr/>
            </a:pPr>
            <a:r>
              <a:rPr lang="sl-SI" dirty="0" smtClean="0">
                <a:solidFill>
                  <a:schemeClr val="tx1"/>
                </a:solidFill>
              </a:rPr>
              <a:t>Preglednejše </a:t>
            </a:r>
            <a:r>
              <a:rPr lang="sl-SI" dirty="0">
                <a:solidFill>
                  <a:schemeClr val="tx1"/>
                </a:solidFill>
              </a:rPr>
              <a:t>in varnejše predpisovanje zdravil</a:t>
            </a: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  <a:defRPr/>
            </a:pPr>
            <a:r>
              <a:rPr lang="sl-SI" dirty="0">
                <a:solidFill>
                  <a:schemeClr val="tx1"/>
                </a:solidFill>
              </a:rPr>
              <a:t>Zmanjšanje možnosti napačnega predpisovanja </a:t>
            </a: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  <a:defRPr/>
            </a:pPr>
            <a:r>
              <a:rPr lang="sl-SI" dirty="0">
                <a:solidFill>
                  <a:schemeClr val="tx1"/>
                </a:solidFill>
              </a:rPr>
              <a:t>Zmanjšanje administrativnih stroškov in možnosti zlorab</a:t>
            </a: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  <a:defRPr/>
            </a:pPr>
            <a:r>
              <a:rPr lang="sl-SI" dirty="0">
                <a:solidFill>
                  <a:schemeClr val="tx1"/>
                </a:solidFill>
              </a:rPr>
              <a:t>Učinkovito prepisovanje </a:t>
            </a:r>
            <a:r>
              <a:rPr lang="sl-SI" dirty="0" smtClean="0">
                <a:solidFill>
                  <a:schemeClr val="tx1"/>
                </a:solidFill>
              </a:rPr>
              <a:t>zdravil pri kronični terapiji</a:t>
            </a:r>
            <a:endParaRPr lang="sl-SI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3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Vpis v BPI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Zbirko Evidenca gibanja zdravstvenih delavcev in mreža zdravstvenih zavodov upravlja NIJZ – poznana kot Baza podatkov o izvajalcih (BPI)</a:t>
            </a:r>
          </a:p>
          <a:p>
            <a:r>
              <a:rPr lang="sl-SI" dirty="0" smtClean="0"/>
              <a:t>Zbiranje podatkov ureja Zakon o zbirkah podatkov s področja zdravstvenega varstva. Poročanje je obvezno.</a:t>
            </a:r>
          </a:p>
          <a:p>
            <a:r>
              <a:rPr lang="sl-SI" dirty="0" smtClean="0"/>
              <a:t>Na podlagi vpisane zaposlitve in PK je dodeljevanje pravic za farmacevte in zdravnike avtomatsko.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5552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Paketno posredovanje podatkov v BPI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Za večje ustanove</a:t>
            </a:r>
          </a:p>
          <a:p>
            <a:r>
              <a:rPr lang="sl-SI" dirty="0" smtClean="0"/>
              <a:t>Navodilo na strani </a:t>
            </a:r>
            <a:r>
              <a:rPr lang="sl-SI" dirty="0">
                <a:hlinkClick r:id="rId2"/>
              </a:rPr>
              <a:t>http://recept.</a:t>
            </a:r>
            <a:r>
              <a:rPr lang="sl-SI" dirty="0" err="1">
                <a:hlinkClick r:id="rId2"/>
              </a:rPr>
              <a:t>ezdrav</a:t>
            </a:r>
            <a:r>
              <a:rPr lang="sl-SI" dirty="0">
                <a:hlinkClick r:id="rId2"/>
              </a:rPr>
              <a:t>.si/?</a:t>
            </a:r>
            <a:r>
              <a:rPr lang="sl-SI" dirty="0" err="1" smtClean="0">
                <a:hlinkClick r:id="rId2"/>
              </a:rPr>
              <a:t>page</a:t>
            </a:r>
            <a:r>
              <a:rPr lang="sl-SI" dirty="0" smtClean="0">
                <a:hlinkClick r:id="rId2"/>
              </a:rPr>
              <a:t>_id=58</a:t>
            </a:r>
            <a:endParaRPr lang="sl-SI" dirty="0" smtClean="0"/>
          </a:p>
          <a:p>
            <a:r>
              <a:rPr lang="sl-SI" dirty="0" smtClean="0"/>
              <a:t>Potreben dogovor z NIJZ (ga. Jana Gaspari, </a:t>
            </a:r>
            <a:r>
              <a:rPr lang="sl-SI" dirty="0" err="1" smtClean="0"/>
              <a:t>jana.gaspari@nijz.si</a:t>
            </a:r>
            <a:r>
              <a:rPr lang="sl-SI" dirty="0" smtClean="0"/>
              <a:t>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3688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Vpis prošnje za dodelitev začasnih pravic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u="sng" dirty="0">
                <a:hlinkClick r:id="rId2"/>
              </a:rPr>
              <a:t>https://vs.cs.ezdrav.si/VS.web</a:t>
            </a:r>
            <a:r>
              <a:rPr lang="sl-SI" u="sng" dirty="0" smtClean="0">
                <a:hlinkClick r:id="rId2"/>
              </a:rPr>
              <a:t>/</a:t>
            </a:r>
            <a:endParaRPr lang="sl-SI" u="sng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/>
          <p:cNvPicPr/>
          <p:nvPr/>
        </p:nvPicPr>
        <p:blipFill>
          <a:blip r:embed="rId3"/>
          <a:stretch>
            <a:fillRect/>
          </a:stretch>
        </p:blipFill>
        <p:spPr>
          <a:xfrm>
            <a:off x="413989" y="2169554"/>
            <a:ext cx="4762500" cy="3477895"/>
          </a:xfrm>
          <a:prstGeom prst="rect">
            <a:avLst/>
          </a:prstGeom>
        </p:spPr>
      </p:pic>
      <p:pic>
        <p:nvPicPr>
          <p:cNvPr id="5" name="Slika 4"/>
          <p:cNvPicPr/>
          <p:nvPr/>
        </p:nvPicPr>
        <p:blipFill>
          <a:blip r:embed="rId4"/>
          <a:stretch>
            <a:fillRect/>
          </a:stretch>
        </p:blipFill>
        <p:spPr>
          <a:xfrm>
            <a:off x="5754030" y="2018372"/>
            <a:ext cx="6110868" cy="449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39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Nadzornik pravic v organizaciji </a:t>
            </a:r>
            <a:endParaRPr lang="en-US" sz="3600" dirty="0"/>
          </a:p>
        </p:txBody>
      </p:sp>
      <p:sp>
        <p:nvSpPr>
          <p:cNvPr id="7" name="Ograda vsebine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057077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sl-SI" sz="2400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sl-SI" sz="2400" dirty="0" smtClean="0"/>
              <a:t>Ima pravico za tri tedne dodeliti pravice uporabniku</a:t>
            </a:r>
          </a:p>
          <a:p>
            <a:pPr>
              <a:defRPr/>
            </a:pPr>
            <a:r>
              <a:rPr lang="sl-SI" sz="2400" dirty="0" smtClean="0"/>
              <a:t>Dva koraka za dodelitev pravic nadzorniku:</a:t>
            </a:r>
          </a:p>
          <a:p>
            <a:pPr lvl="1">
              <a:defRPr/>
            </a:pPr>
            <a:r>
              <a:rPr lang="sl-SI" sz="2000" dirty="0" smtClean="0"/>
              <a:t>Izpolnitev papirnatega obrazca za pooblastilo nadzornika pravic (dostopen na strani </a:t>
            </a:r>
            <a:r>
              <a:rPr lang="sl-SI" sz="2000" dirty="0">
                <a:hlinkClick r:id="rId2"/>
              </a:rPr>
              <a:t>http://recept.</a:t>
            </a:r>
            <a:r>
              <a:rPr lang="sl-SI" sz="2000" dirty="0" err="1">
                <a:hlinkClick r:id="rId2"/>
              </a:rPr>
              <a:t>ezdrav</a:t>
            </a:r>
            <a:r>
              <a:rPr lang="sl-SI" sz="2000" dirty="0">
                <a:hlinkClick r:id="rId2"/>
              </a:rPr>
              <a:t>.si/?</a:t>
            </a:r>
            <a:r>
              <a:rPr lang="sl-SI" sz="2000" dirty="0" err="1" smtClean="0">
                <a:hlinkClick r:id="rId2"/>
              </a:rPr>
              <a:t>page</a:t>
            </a:r>
            <a:r>
              <a:rPr lang="sl-SI" sz="2000" dirty="0" smtClean="0">
                <a:hlinkClick r:id="rId2"/>
              </a:rPr>
              <a:t>_id=103</a:t>
            </a:r>
            <a:r>
              <a:rPr lang="sl-SI" sz="2000" dirty="0" smtClean="0"/>
              <a:t>)</a:t>
            </a:r>
          </a:p>
          <a:p>
            <a:pPr lvl="1">
              <a:defRPr/>
            </a:pPr>
            <a:r>
              <a:rPr lang="sl-SI" sz="2000" dirty="0" smtClean="0"/>
              <a:t>Izpolnitev vloge na spletu za povezavo z digitalnim potrdilom:</a:t>
            </a:r>
          </a:p>
          <a:p>
            <a:pPr marL="457200" lvl="1" indent="0">
              <a:buNone/>
              <a:defRPr/>
            </a:pPr>
            <a:r>
              <a:rPr lang="sl-SI" sz="2000" u="sng" dirty="0">
                <a:hlinkClick r:id="rId3"/>
              </a:rPr>
              <a:t>https://</a:t>
            </a:r>
            <a:r>
              <a:rPr lang="sl-SI" sz="2000" u="sng" dirty="0" smtClean="0">
                <a:hlinkClick r:id="rId3"/>
              </a:rPr>
              <a:t>vs.cs.ezdrav.si/VS.web/prosnjaDodelPrav</a:t>
            </a:r>
            <a:endParaRPr lang="sl-SI" sz="2000" u="sng" dirty="0" smtClean="0"/>
          </a:p>
          <a:p>
            <a:pPr marL="457200" lvl="1" indent="0">
              <a:buNone/>
              <a:defRPr/>
            </a:pPr>
            <a:endParaRPr lang="sl-SI" sz="2000" u="sng" dirty="0"/>
          </a:p>
          <a:p>
            <a:pPr marL="457200" lvl="1" indent="0">
              <a:buNone/>
              <a:defRPr/>
            </a:pPr>
            <a:r>
              <a:rPr lang="sl-SI" sz="2000" dirty="0" smtClean="0"/>
              <a:t>MZ na podlagi obeh korakov dodeli pravice, nadzornik je o tem obveščen po elektronski pošti.</a:t>
            </a:r>
          </a:p>
          <a:p>
            <a:pPr>
              <a:defRPr/>
            </a:pPr>
            <a:endParaRPr lang="sl-SI" dirty="0" smtClean="0"/>
          </a:p>
          <a:p>
            <a:pPr>
              <a:defRPr/>
            </a:pP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85199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Povezljivost v </a:t>
            </a:r>
            <a:r>
              <a:rPr lang="sl-SI" sz="3600" dirty="0" err="1" smtClean="0"/>
              <a:t>zNET</a:t>
            </a:r>
            <a:r>
              <a:rPr lang="sl-SI" sz="3600" dirty="0" smtClean="0"/>
              <a:t> za večje uporabnike</a:t>
            </a:r>
            <a:endParaRPr lang="en-US" sz="3600" dirty="0"/>
          </a:p>
        </p:txBody>
      </p:sp>
      <p:sp>
        <p:nvSpPr>
          <p:cNvPr id="5" name="Ograda vsebine 2"/>
          <p:cNvSpPr>
            <a:spLocks noGrp="1"/>
          </p:cNvSpPr>
          <p:nvPr>
            <p:ph idx="1"/>
          </p:nvPr>
        </p:nvSpPr>
        <p:spPr>
          <a:xfrm>
            <a:off x="468313" y="1150938"/>
            <a:ext cx="9781676" cy="4181475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dostop do </a:t>
            </a:r>
            <a:r>
              <a:rPr lang="sl-SI" dirty="0" err="1" smtClean="0"/>
              <a:t>zNeta</a:t>
            </a:r>
            <a:r>
              <a:rPr lang="sl-SI" dirty="0"/>
              <a:t> </a:t>
            </a:r>
            <a:r>
              <a:rPr lang="sl-SI" dirty="0" smtClean="0"/>
              <a:t>preko usmerjevalnika </a:t>
            </a:r>
          </a:p>
          <a:p>
            <a:pPr marL="400050" lvl="1" indent="0">
              <a:buFont typeface="Arial" charset="0"/>
              <a:buNone/>
              <a:defRPr/>
            </a:pPr>
            <a:r>
              <a:rPr lang="sl-SI" sz="2400" dirty="0" smtClean="0"/>
              <a:t>Več na spletni strani ministrstva </a:t>
            </a:r>
            <a:r>
              <a:rPr lang="sl-SI" sz="2400" u="sng" dirty="0" smtClean="0">
                <a:hlinkClick r:id="rId2"/>
              </a:rPr>
              <a:t>http://znet.ezdrav.si/</a:t>
            </a:r>
            <a:endParaRPr lang="sl-SI" sz="2400" u="sng" dirty="0" smtClean="0"/>
          </a:p>
          <a:p>
            <a:pPr marL="400050" lvl="1" indent="0">
              <a:buFont typeface="Arial" charset="0"/>
              <a:buNone/>
              <a:defRPr/>
            </a:pPr>
            <a:endParaRPr lang="sl-SI" sz="2400" u="sng" dirty="0" smtClean="0"/>
          </a:p>
          <a:p>
            <a:pPr marL="342900" lvl="1" indent="-342900">
              <a:defRPr/>
            </a:pPr>
            <a:r>
              <a:rPr lang="sl-SI" sz="3200" i="1" dirty="0" smtClean="0"/>
              <a:t>Orodje </a:t>
            </a:r>
            <a:r>
              <a:rPr lang="sl-SI" sz="3200" i="1" dirty="0"/>
              <a:t>za preverjanje </a:t>
            </a:r>
            <a:r>
              <a:rPr lang="sl-SI" sz="3200" i="1" dirty="0" smtClean="0"/>
              <a:t>povezave </a:t>
            </a:r>
            <a:endParaRPr lang="sl-SI" sz="3200" i="1" dirty="0"/>
          </a:p>
          <a:p>
            <a:pPr marL="0" lvl="1" indent="0">
              <a:buNone/>
              <a:defRPr/>
            </a:pPr>
            <a:r>
              <a:rPr lang="sl-SI" sz="3200" dirty="0" smtClean="0">
                <a:hlinkClick r:id="rId3"/>
              </a:rPr>
              <a:t>http</a:t>
            </a:r>
            <a:r>
              <a:rPr lang="sl-SI" sz="3200" dirty="0">
                <a:hlinkClick r:id="rId3"/>
              </a:rPr>
              <a:t>://recept.</a:t>
            </a:r>
            <a:r>
              <a:rPr lang="sl-SI" sz="3200" dirty="0" err="1">
                <a:hlinkClick r:id="rId3"/>
              </a:rPr>
              <a:t>ezdrav</a:t>
            </a:r>
            <a:r>
              <a:rPr lang="sl-SI" sz="3200" dirty="0">
                <a:hlinkClick r:id="rId3"/>
              </a:rPr>
              <a:t>.si/?</a:t>
            </a:r>
            <a:r>
              <a:rPr lang="sl-SI" sz="3200" dirty="0" err="1">
                <a:hlinkClick r:id="rId3"/>
              </a:rPr>
              <a:t>page</a:t>
            </a:r>
            <a:r>
              <a:rPr lang="sl-SI" sz="3200" dirty="0">
                <a:hlinkClick r:id="rId3"/>
              </a:rPr>
              <a:t>_id=103</a:t>
            </a:r>
            <a:endParaRPr lang="sl-SI" sz="3200" i="1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910" y="1161001"/>
            <a:ext cx="3815655" cy="274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770" y="4182221"/>
            <a:ext cx="3601020" cy="2046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78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Namestitev ustrezne verzije programa</a:t>
            </a:r>
            <a:endParaRPr lang="en-US" sz="36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39813" y="31257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grada vsebine 6"/>
          <p:cNvSpPr>
            <a:spLocks noGrp="1"/>
          </p:cNvSpPr>
          <p:nvPr>
            <p:ph idx="1"/>
          </p:nvPr>
        </p:nvSpPr>
        <p:spPr>
          <a:xfrm>
            <a:off x="609600" y="1604964"/>
            <a:ext cx="11408229" cy="4516437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>
                <a:solidFill>
                  <a:srgbClr val="FF0000"/>
                </a:solidFill>
              </a:rPr>
              <a:t>Aktivacija verzije programa in pomoč</a:t>
            </a:r>
            <a:endParaRPr lang="sl-SI" dirty="0">
              <a:solidFill>
                <a:srgbClr val="FF0000"/>
              </a:solidFill>
            </a:endParaRPr>
          </a:p>
          <a:p>
            <a:r>
              <a:rPr lang="sl-SI" dirty="0" err="1" smtClean="0"/>
              <a:t>Pharmaco</a:t>
            </a:r>
            <a:r>
              <a:rPr lang="sl-SI" dirty="0" smtClean="0"/>
              <a:t> RECIPE</a:t>
            </a:r>
            <a:r>
              <a:rPr lang="sl-SI" dirty="0"/>
              <a:t>:</a:t>
            </a:r>
            <a:r>
              <a:rPr lang="sl-SI" dirty="0" smtClean="0"/>
              <a:t> (02</a:t>
            </a:r>
            <a:r>
              <a:rPr lang="sl-SI" dirty="0"/>
              <a:t>) 788 88 30 ali </a:t>
            </a:r>
            <a:r>
              <a:rPr lang="sl-SI" dirty="0" smtClean="0"/>
              <a:t>31, </a:t>
            </a:r>
            <a:r>
              <a:rPr lang="sl-SI" dirty="0" err="1" smtClean="0">
                <a:hlinkClick r:id="rId2"/>
              </a:rPr>
              <a:t>info@recipe.si</a:t>
            </a:r>
            <a:r>
              <a:rPr lang="sl-SI" dirty="0" smtClean="0"/>
              <a:t> </a:t>
            </a:r>
          </a:p>
          <a:p>
            <a:r>
              <a:rPr lang="sl-SI" dirty="0" err="1" smtClean="0"/>
              <a:t>Pronet</a:t>
            </a:r>
            <a:r>
              <a:rPr lang="sl-SI" dirty="0" smtClean="0"/>
              <a:t> PROLIS :</a:t>
            </a:r>
            <a:r>
              <a:rPr lang="sl-SI" dirty="0"/>
              <a:t>	</a:t>
            </a:r>
            <a:r>
              <a:rPr lang="sl-SI" dirty="0" smtClean="0"/>
              <a:t>(04</a:t>
            </a:r>
            <a:r>
              <a:rPr lang="sl-SI" dirty="0"/>
              <a:t>) 2 800 </a:t>
            </a:r>
            <a:r>
              <a:rPr lang="sl-SI" dirty="0" smtClean="0"/>
              <a:t>800, </a:t>
            </a:r>
            <a:r>
              <a:rPr lang="sl-SI" dirty="0"/>
              <a:t>	</a:t>
            </a:r>
            <a:r>
              <a:rPr lang="sl-SI" dirty="0" smtClean="0">
                <a:hlinkClick r:id="rId3"/>
              </a:rPr>
              <a:t>podpora@</a:t>
            </a:r>
            <a:r>
              <a:rPr lang="sl-SI" dirty="0" err="1" smtClean="0">
                <a:hlinkClick r:id="rId3"/>
              </a:rPr>
              <a:t>pronet</a:t>
            </a:r>
            <a:r>
              <a:rPr lang="sl-SI" dirty="0" smtClean="0">
                <a:hlinkClick r:id="rId3"/>
              </a:rPr>
              <a:t>-</a:t>
            </a:r>
            <a:r>
              <a:rPr lang="sl-SI" dirty="0" err="1" smtClean="0">
                <a:hlinkClick r:id="rId3"/>
              </a:rPr>
              <a:t>kr.si</a:t>
            </a:r>
            <a:r>
              <a:rPr lang="sl-SI" dirty="0" smtClean="0"/>
              <a:t> ali </a:t>
            </a:r>
            <a:r>
              <a:rPr lang="sl-SI" dirty="0" smtClean="0">
                <a:hlinkClick r:id="rId4"/>
              </a:rPr>
              <a:t>lekarne@</a:t>
            </a:r>
            <a:r>
              <a:rPr lang="sl-SI" dirty="0" err="1" smtClean="0">
                <a:hlinkClick r:id="rId4"/>
              </a:rPr>
              <a:t>pronet</a:t>
            </a:r>
            <a:r>
              <a:rPr lang="sl-SI" dirty="0" smtClean="0">
                <a:hlinkClick r:id="rId4"/>
              </a:rPr>
              <a:t>-</a:t>
            </a:r>
            <a:r>
              <a:rPr lang="sl-SI" dirty="0" err="1" smtClean="0">
                <a:hlinkClick r:id="rId4"/>
              </a:rPr>
              <a:t>kr.si</a:t>
            </a:r>
            <a:endParaRPr lang="sl-SI" dirty="0" smtClean="0"/>
          </a:p>
          <a:p>
            <a:r>
              <a:rPr lang="sl-SI" dirty="0" smtClean="0"/>
              <a:t>HAKL IT </a:t>
            </a:r>
            <a:r>
              <a:rPr lang="sl-SI" dirty="0" err="1" smtClean="0"/>
              <a:t>ORKA.AOR</a:t>
            </a:r>
            <a:r>
              <a:rPr lang="sl-SI" dirty="0" smtClean="0"/>
              <a:t> :</a:t>
            </a:r>
            <a:r>
              <a:rPr lang="sl-SI" dirty="0"/>
              <a:t>	</a:t>
            </a:r>
            <a:r>
              <a:rPr lang="sl-SI" dirty="0" smtClean="0"/>
              <a:t>(02</a:t>
            </a:r>
            <a:r>
              <a:rPr lang="sl-SI" dirty="0"/>
              <a:t>) 530 11 </a:t>
            </a:r>
            <a:r>
              <a:rPr lang="sl-SI" dirty="0" smtClean="0"/>
              <a:t>80, </a:t>
            </a:r>
            <a:r>
              <a:rPr lang="sl-SI" dirty="0"/>
              <a:t>	</a:t>
            </a:r>
            <a:r>
              <a:rPr lang="sl-SI" dirty="0" err="1" smtClean="0">
                <a:hlinkClick r:id="rId5"/>
              </a:rPr>
              <a:t>lekarne@hakl.it</a:t>
            </a:r>
            <a:endParaRPr lang="sl-SI" dirty="0" smtClean="0"/>
          </a:p>
          <a:p>
            <a:pPr marL="0" indent="0">
              <a:buNone/>
            </a:pPr>
            <a:endParaRPr lang="sl-SI" dirty="0" smtClean="0">
              <a:hlinkClick r:id="rId6"/>
            </a:endParaRPr>
          </a:p>
          <a:p>
            <a:pPr marL="0" indent="0">
              <a:buNone/>
            </a:pPr>
            <a:r>
              <a:rPr lang="sl-SI" dirty="0" smtClean="0">
                <a:latin typeface="Calibri" pitchFamily="34" charset="0"/>
                <a:hlinkClick r:id="rId6"/>
              </a:rPr>
              <a:t>Uporabniška </a:t>
            </a:r>
            <a:r>
              <a:rPr lang="sl-SI" dirty="0">
                <a:latin typeface="Calibri" pitchFamily="34" charset="0"/>
                <a:hlinkClick r:id="rId6"/>
              </a:rPr>
              <a:t>navodila na strani: </a:t>
            </a:r>
            <a:r>
              <a:rPr lang="sl-SI" dirty="0">
                <a:hlinkClick r:id="rId6"/>
              </a:rPr>
              <a:t>http://recept.</a:t>
            </a:r>
            <a:r>
              <a:rPr lang="sl-SI" dirty="0" err="1">
                <a:hlinkClick r:id="rId6"/>
              </a:rPr>
              <a:t>ezdrav</a:t>
            </a:r>
            <a:r>
              <a:rPr lang="sl-SI" dirty="0">
                <a:hlinkClick r:id="rId6"/>
              </a:rPr>
              <a:t>.si/?</a:t>
            </a:r>
            <a:r>
              <a:rPr lang="sl-SI" dirty="0" err="1">
                <a:hlinkClick r:id="rId6"/>
              </a:rPr>
              <a:t>page</a:t>
            </a:r>
            <a:r>
              <a:rPr lang="sl-SI" dirty="0">
                <a:hlinkClick r:id="rId6"/>
              </a:rPr>
              <a:t>_id=58</a:t>
            </a:r>
            <a:endParaRPr lang="sl-SI" dirty="0"/>
          </a:p>
          <a:p>
            <a:endParaRPr lang="sl-SI" dirty="0"/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4058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Lekarna – iskanje recepta</a:t>
            </a:r>
            <a:endParaRPr lang="sl-SI" dirty="0"/>
          </a:p>
        </p:txBody>
      </p:sp>
      <p:pic>
        <p:nvPicPr>
          <p:cNvPr id="5" name="Ograda vsebine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89" y="1604963"/>
            <a:ext cx="6303559" cy="4516437"/>
          </a:xfrm>
        </p:spPr>
      </p:pic>
    </p:spTree>
    <p:extLst>
      <p:ext uri="{BB962C8B-B14F-4D97-AF65-F5344CB8AC3E}">
        <p14:creationId xmlns:p14="http://schemas.microsoft.com/office/powerpoint/2010/main" val="362703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Lekarna – seznam predpisanih neizdanih zdravil </a:t>
            </a:r>
            <a:endParaRPr lang="en-US" sz="3600" dirty="0"/>
          </a:p>
        </p:txBody>
      </p:sp>
      <p:grpSp>
        <p:nvGrpSpPr>
          <p:cNvPr id="5" name="Skupina 4"/>
          <p:cNvGrpSpPr/>
          <p:nvPr/>
        </p:nvGrpSpPr>
        <p:grpSpPr>
          <a:xfrm>
            <a:off x="259772" y="1389639"/>
            <a:ext cx="4634345" cy="3847379"/>
            <a:chOff x="758536" y="1389639"/>
            <a:chExt cx="4634345" cy="3847379"/>
          </a:xfrm>
        </p:grpSpPr>
        <p:pic>
          <p:nvPicPr>
            <p:cNvPr id="9" name="Slika 8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8536" y="1389639"/>
              <a:ext cx="4634345" cy="3847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2"/>
            <p:cNvSpPr>
              <a:spLocks noChangeArrowheads="1"/>
            </p:cNvSpPr>
            <p:nvPr/>
          </p:nvSpPr>
          <p:spPr bwMode="auto">
            <a:xfrm>
              <a:off x="831273" y="4810991"/>
              <a:ext cx="3719945" cy="264968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l-SI"/>
            </a:p>
          </p:txBody>
        </p:sp>
      </p:grpSp>
      <p:grpSp>
        <p:nvGrpSpPr>
          <p:cNvPr id="6" name="Skupina 5"/>
          <p:cNvGrpSpPr/>
          <p:nvPr/>
        </p:nvGrpSpPr>
        <p:grpSpPr>
          <a:xfrm>
            <a:off x="2857503" y="1742931"/>
            <a:ext cx="9060872" cy="4314970"/>
            <a:chOff x="4521371" y="1389639"/>
            <a:chExt cx="7178792" cy="2995325"/>
          </a:xfrm>
        </p:grpSpPr>
        <p:pic>
          <p:nvPicPr>
            <p:cNvPr id="12" name="Slika 11"/>
            <p:cNvPicPr/>
            <p:nvPr/>
          </p:nvPicPr>
          <p:blipFill>
            <a:blip r:embed="rId3" cstate="print"/>
            <a:srcRect b="59854"/>
            <a:stretch>
              <a:fillRect/>
            </a:stretch>
          </p:blipFill>
          <p:spPr bwMode="auto">
            <a:xfrm>
              <a:off x="4521372" y="1389639"/>
              <a:ext cx="7178791" cy="19236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Slika 12"/>
            <p:cNvPicPr/>
            <p:nvPr/>
          </p:nvPicPr>
          <p:blipFill>
            <a:blip r:embed="rId3" cstate="print"/>
            <a:srcRect t="73348"/>
            <a:stretch>
              <a:fillRect/>
            </a:stretch>
          </p:blipFill>
          <p:spPr bwMode="auto">
            <a:xfrm>
              <a:off x="4521371" y="3313328"/>
              <a:ext cx="7178791" cy="10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6042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9647" y="273051"/>
            <a:ext cx="11958917" cy="1133475"/>
          </a:xfrm>
        </p:spPr>
        <p:txBody>
          <a:bodyPr/>
          <a:lstStyle/>
          <a:p>
            <a:r>
              <a:rPr lang="sl-SI" dirty="0" smtClean="0"/>
              <a:t>Lekarna– seznam predpisanih neizdanih receptov</a:t>
            </a:r>
            <a:endParaRPr lang="sl-SI" dirty="0"/>
          </a:p>
        </p:txBody>
      </p:sp>
      <p:pic>
        <p:nvPicPr>
          <p:cNvPr id="4" name="Ograd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89" y="1604963"/>
            <a:ext cx="6303559" cy="4516437"/>
          </a:xfrm>
        </p:spPr>
      </p:pic>
    </p:spTree>
    <p:extLst>
      <p:ext uri="{BB962C8B-B14F-4D97-AF65-F5344CB8AC3E}">
        <p14:creationId xmlns:p14="http://schemas.microsoft.com/office/powerpoint/2010/main" val="159676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Lekarna – izdaja zdravila</a:t>
            </a:r>
            <a:endParaRPr lang="en-US" sz="3600" dirty="0"/>
          </a:p>
        </p:txBody>
      </p:sp>
      <p:pic>
        <p:nvPicPr>
          <p:cNvPr id="10" name="Slika 9"/>
          <p:cNvPicPr/>
          <p:nvPr/>
        </p:nvPicPr>
        <p:blipFill>
          <a:blip r:embed="rId2" cstate="print"/>
          <a:srcRect b="25517"/>
          <a:stretch>
            <a:fillRect/>
          </a:stretch>
        </p:blipFill>
        <p:spPr bwMode="auto">
          <a:xfrm>
            <a:off x="342900" y="1184564"/>
            <a:ext cx="8449945" cy="3520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Skupina 2"/>
          <p:cNvGrpSpPr/>
          <p:nvPr/>
        </p:nvGrpSpPr>
        <p:grpSpPr>
          <a:xfrm>
            <a:off x="4208319" y="1184564"/>
            <a:ext cx="7387935" cy="4883496"/>
            <a:chOff x="5488680" y="1517304"/>
            <a:chExt cx="5399405" cy="3091180"/>
          </a:xfrm>
        </p:grpSpPr>
        <p:pic>
          <p:nvPicPr>
            <p:cNvPr id="11" name="Slika 10"/>
            <p:cNvPicPr/>
            <p:nvPr/>
          </p:nvPicPr>
          <p:blipFill>
            <a:blip r:embed="rId3" cstate="print"/>
            <a:srcRect b="72427"/>
            <a:stretch>
              <a:fillRect/>
            </a:stretch>
          </p:blipFill>
          <p:spPr bwMode="auto">
            <a:xfrm>
              <a:off x="5488680" y="1517304"/>
              <a:ext cx="5391785" cy="934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Slika 13"/>
            <p:cNvPicPr/>
            <p:nvPr/>
          </p:nvPicPr>
          <p:blipFill>
            <a:blip r:embed="rId3" cstate="print"/>
            <a:srcRect t="37100"/>
            <a:stretch>
              <a:fillRect/>
            </a:stretch>
          </p:blipFill>
          <p:spPr bwMode="auto">
            <a:xfrm>
              <a:off x="5488680" y="2452024"/>
              <a:ext cx="5399405" cy="2156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33674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Osnovne značilnosti</a:t>
            </a:r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1134837" y="6490605"/>
            <a:ext cx="1465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/>
              <a:t>eRecept</a:t>
            </a:r>
            <a:endParaRPr lang="sl-SI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4624292"/>
              </p:ext>
            </p:extLst>
          </p:nvPr>
        </p:nvGraphicFramePr>
        <p:xfrm>
          <a:off x="838200" y="1219200"/>
          <a:ext cx="11201400" cy="5457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322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Delo v lekarni – recepti za EER</a:t>
            </a:r>
            <a:endParaRPr lang="en-US" sz="3600" dirty="0"/>
          </a:p>
        </p:txBody>
      </p:sp>
      <p:grpSp>
        <p:nvGrpSpPr>
          <p:cNvPr id="4" name="Skupina 3"/>
          <p:cNvGrpSpPr/>
          <p:nvPr/>
        </p:nvGrpSpPr>
        <p:grpSpPr>
          <a:xfrm>
            <a:off x="768928" y="1267691"/>
            <a:ext cx="10609118" cy="4883727"/>
            <a:chOff x="3399155" y="2740342"/>
            <a:chExt cx="5393690" cy="2209800"/>
          </a:xfrm>
        </p:grpSpPr>
        <p:pic>
          <p:nvPicPr>
            <p:cNvPr id="7" name="Slika 6"/>
            <p:cNvPicPr/>
            <p:nvPr/>
          </p:nvPicPr>
          <p:blipFill>
            <a:blip r:embed="rId2" cstate="print"/>
            <a:srcRect b="59847"/>
            <a:stretch>
              <a:fillRect/>
            </a:stretch>
          </p:blipFill>
          <p:spPr bwMode="auto">
            <a:xfrm>
              <a:off x="3399155" y="2740342"/>
              <a:ext cx="5393690" cy="1377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Slika 7"/>
            <p:cNvPicPr/>
            <p:nvPr/>
          </p:nvPicPr>
          <p:blipFill>
            <a:blip r:embed="rId2" cstate="print"/>
            <a:srcRect t="75693"/>
            <a:stretch>
              <a:fillRect/>
            </a:stretch>
          </p:blipFill>
          <p:spPr bwMode="auto">
            <a:xfrm>
              <a:off x="3399155" y="4117657"/>
              <a:ext cx="5385435" cy="832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00335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Delo v lekarni – izdana zdravila</a:t>
            </a:r>
            <a:endParaRPr lang="en-US" sz="3600" dirty="0"/>
          </a:p>
        </p:txBody>
      </p:sp>
      <p:grpSp>
        <p:nvGrpSpPr>
          <p:cNvPr id="9" name="Skupina 8"/>
          <p:cNvGrpSpPr/>
          <p:nvPr/>
        </p:nvGrpSpPr>
        <p:grpSpPr>
          <a:xfrm>
            <a:off x="1246909" y="1215737"/>
            <a:ext cx="9871364" cy="5174672"/>
            <a:chOff x="1246909" y="1215737"/>
            <a:chExt cx="9871364" cy="5174672"/>
          </a:xfrm>
        </p:grpSpPr>
        <p:pic>
          <p:nvPicPr>
            <p:cNvPr id="6" name="Slika 5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46909" y="1215737"/>
              <a:ext cx="9871364" cy="5174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Pravokotnik 4"/>
            <p:cNvSpPr/>
            <p:nvPr/>
          </p:nvSpPr>
          <p:spPr bwMode="auto">
            <a:xfrm>
              <a:off x="1579418" y="5237018"/>
              <a:ext cx="218209" cy="1153391"/>
            </a:xfrm>
            <a:prstGeom prst="rect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None/>
                <a:tabLst/>
              </a:pP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801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837" y="1906729"/>
            <a:ext cx="4822825" cy="424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Aktivacija KDP na PK</a:t>
            </a:r>
            <a:endParaRPr lang="en-US" sz="3600" dirty="0"/>
          </a:p>
        </p:txBody>
      </p:sp>
      <p:sp>
        <p:nvSpPr>
          <p:cNvPr id="5" name="Ograda vsebine 2"/>
          <p:cNvSpPr>
            <a:spLocks noGrp="1"/>
          </p:cNvSpPr>
          <p:nvPr>
            <p:ph idx="1"/>
          </p:nvPr>
        </p:nvSpPr>
        <p:spPr>
          <a:xfrm>
            <a:off x="405246" y="1392382"/>
            <a:ext cx="8229600" cy="39417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sl-SI" dirty="0" smtClean="0">
                <a:solidFill>
                  <a:srgbClr val="FF0000"/>
                </a:solidFill>
              </a:rPr>
              <a:t>ZA AKTIVACIJO SO ODGOVORNI IZVAJALCI ZD</a:t>
            </a:r>
          </a:p>
          <a:p>
            <a:pPr>
              <a:defRPr/>
            </a:pPr>
            <a:r>
              <a:rPr lang="sl-SI" dirty="0" smtClean="0"/>
              <a:t>Poiščite dokument z vašimi kodami</a:t>
            </a:r>
            <a:endParaRPr lang="sl-SI" dirty="0"/>
          </a:p>
          <a:p>
            <a:pPr>
              <a:defRPr/>
            </a:pPr>
            <a:r>
              <a:rPr lang="sl-SI" dirty="0" smtClean="0"/>
              <a:t>Tehnična pomoč ZZZS </a:t>
            </a:r>
          </a:p>
          <a:p>
            <a:pPr>
              <a:defRPr/>
            </a:pPr>
            <a:r>
              <a:rPr lang="sl-SI" dirty="0" smtClean="0"/>
              <a:t>Pomoč in navodila na spletnih straneh (MZ in člani konzorcija-programerske hiše)</a:t>
            </a:r>
          </a:p>
          <a:p>
            <a:pPr>
              <a:defRPr/>
            </a:pPr>
            <a:r>
              <a:rPr lang="sl-SI" dirty="0" smtClean="0"/>
              <a:t>BODITE POZORNI na TPIN in PUK kodo</a:t>
            </a:r>
          </a:p>
        </p:txBody>
      </p:sp>
      <p:sp>
        <p:nvSpPr>
          <p:cNvPr id="4" name="Zaobljeni pravokotnik 3"/>
          <p:cNvSpPr/>
          <p:nvPr/>
        </p:nvSpPr>
        <p:spPr bwMode="auto">
          <a:xfrm>
            <a:off x="8863445" y="5600700"/>
            <a:ext cx="2826328" cy="546242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16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HAKL IT – potrditev certifikata</a:t>
            </a:r>
            <a:endParaRPr lang="sl-SI" dirty="0"/>
          </a:p>
        </p:txBody>
      </p:sp>
      <p:pic>
        <p:nvPicPr>
          <p:cNvPr id="4" name="Ograd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897" y="1457535"/>
            <a:ext cx="4972744" cy="4363059"/>
          </a:xfrm>
        </p:spPr>
      </p:pic>
    </p:spTree>
    <p:extLst>
      <p:ext uri="{BB962C8B-B14F-4D97-AF65-F5344CB8AC3E}">
        <p14:creationId xmlns:p14="http://schemas.microsoft.com/office/powerpoint/2010/main" val="264757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9647" y="273051"/>
            <a:ext cx="11958917" cy="1133475"/>
          </a:xfrm>
        </p:spPr>
        <p:txBody>
          <a:bodyPr/>
          <a:lstStyle/>
          <a:p>
            <a:r>
              <a:rPr lang="sl-SI" smtClean="0"/>
              <a:t>Lekarna– </a:t>
            </a:r>
            <a:r>
              <a:rPr lang="sl-SI" dirty="0" smtClean="0"/>
              <a:t>podpis izdaje recepta</a:t>
            </a:r>
            <a:endParaRPr lang="sl-SI" dirty="0"/>
          </a:p>
        </p:txBody>
      </p:sp>
      <p:pic>
        <p:nvPicPr>
          <p:cNvPr id="5" name="Ograda vsebine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369" y="1604963"/>
            <a:ext cx="4989799" cy="4516437"/>
          </a:xfrm>
        </p:spPr>
      </p:pic>
    </p:spTree>
    <p:extLst>
      <p:ext uri="{BB962C8B-B14F-4D97-AF65-F5344CB8AC3E}">
        <p14:creationId xmlns:p14="http://schemas.microsoft.com/office/powerpoint/2010/main" val="272078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9647" y="273051"/>
            <a:ext cx="11958917" cy="1133475"/>
          </a:xfrm>
        </p:spPr>
        <p:txBody>
          <a:bodyPr/>
          <a:lstStyle/>
          <a:p>
            <a:r>
              <a:rPr lang="sl-SI" dirty="0" err="1" smtClean="0"/>
              <a:t>Pronet</a:t>
            </a:r>
            <a:r>
              <a:rPr lang="sl-SI" dirty="0" smtClean="0"/>
              <a:t>– delo v lekarni</a:t>
            </a:r>
            <a:endParaRPr lang="sl-SI" dirty="0"/>
          </a:p>
        </p:txBody>
      </p:sp>
      <p:pic>
        <p:nvPicPr>
          <p:cNvPr id="4" name="eRecept_Pronet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84612" y="1129833"/>
            <a:ext cx="6725117" cy="5515409"/>
          </a:xfrm>
        </p:spPr>
      </p:pic>
    </p:spTree>
    <p:extLst>
      <p:ext uri="{BB962C8B-B14F-4D97-AF65-F5344CB8AC3E}">
        <p14:creationId xmlns:p14="http://schemas.microsoft.com/office/powerpoint/2010/main" val="134020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Spremembe za pacienta</a:t>
            </a:r>
            <a:endParaRPr lang="sl-SI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60758151"/>
              </p:ext>
            </p:extLst>
          </p:nvPr>
        </p:nvGraphicFramePr>
        <p:xfrm>
          <a:off x="566058" y="1144209"/>
          <a:ext cx="1079862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832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Spremembe za zdravnika</a:t>
            </a:r>
            <a:endParaRPr lang="sl-SI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53554667"/>
              </p:ext>
            </p:extLst>
          </p:nvPr>
        </p:nvGraphicFramePr>
        <p:xfrm>
          <a:off x="566058" y="1144209"/>
          <a:ext cx="1119922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307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4800" dirty="0" smtClean="0"/>
              <a:t>Tehnični predpogoji za uporabo </a:t>
            </a:r>
            <a:endParaRPr lang="en-US" sz="48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558241660"/>
              </p:ext>
            </p:extLst>
          </p:nvPr>
        </p:nvGraphicFramePr>
        <p:xfrm>
          <a:off x="1391920" y="1036320"/>
          <a:ext cx="9906000" cy="575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863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Aktivacija kvalificiranega digitalnega potrdila na PK</a:t>
            </a:r>
            <a:endParaRPr lang="en-US" sz="3600" dirty="0"/>
          </a:p>
        </p:txBody>
      </p:sp>
      <p:sp>
        <p:nvSpPr>
          <p:cNvPr id="5" name="Ograda vsebine 2"/>
          <p:cNvSpPr>
            <a:spLocks noGrp="1"/>
          </p:cNvSpPr>
          <p:nvPr>
            <p:ph idx="1"/>
          </p:nvPr>
        </p:nvSpPr>
        <p:spPr>
          <a:xfrm>
            <a:off x="405246" y="1392382"/>
            <a:ext cx="11654674" cy="5110018"/>
          </a:xfrm>
        </p:spPr>
        <p:txBody>
          <a:bodyPr/>
          <a:lstStyle/>
          <a:p>
            <a:pPr>
              <a:defRPr/>
            </a:pPr>
            <a:r>
              <a:rPr lang="sl-SI" dirty="0" smtClean="0">
                <a:solidFill>
                  <a:schemeClr val="tx1"/>
                </a:solidFill>
              </a:rPr>
              <a:t>Pred prvo uporabo je treba kvalificirano potrdilo na PK zdravnika aktivirati (odkleniti). Za aktivacijo (odklepanje) so odgovorni izvajalci zdravstvene dejavnosti oz. vsak zdravnik posebej.</a:t>
            </a:r>
          </a:p>
          <a:p>
            <a:pPr>
              <a:defRPr/>
            </a:pPr>
            <a:r>
              <a:rPr lang="sl-SI" dirty="0" smtClean="0">
                <a:solidFill>
                  <a:schemeClr val="tx1"/>
                </a:solidFill>
              </a:rPr>
              <a:t>Navodila </a:t>
            </a:r>
            <a:r>
              <a:rPr lang="sl-SI" dirty="0" smtClean="0">
                <a:solidFill>
                  <a:srgbClr val="FF0000"/>
                </a:solidFill>
                <a:hlinkClick r:id="rId2"/>
              </a:rPr>
              <a:t>na spletni strani ZZZS</a:t>
            </a:r>
            <a:endParaRPr lang="sl-SI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sl-SI" dirty="0" smtClean="0"/>
              <a:t>Zdravnik potrebuje </a:t>
            </a:r>
            <a:r>
              <a:rPr lang="pl-PL" dirty="0" smtClean="0"/>
              <a:t>kuverto </a:t>
            </a:r>
            <a:r>
              <a:rPr lang="pl-PL" dirty="0"/>
              <a:t>z osebnimi gesli za profesionalno kartico </a:t>
            </a:r>
            <a:r>
              <a:rPr lang="pl-PL" dirty="0" smtClean="0"/>
              <a:t>(potrebno </a:t>
            </a:r>
            <a:r>
              <a:rPr lang="pl-PL" dirty="0"/>
              <a:t>je poznati TPIN). </a:t>
            </a:r>
            <a:endParaRPr lang="sl-SI" dirty="0" smtClean="0"/>
          </a:p>
          <a:p>
            <a:r>
              <a:rPr lang="sl-SI" dirty="0" smtClean="0"/>
              <a:t>Tehnična pomoč ZZZS: </a:t>
            </a:r>
            <a:r>
              <a:rPr lang="pl-PL" dirty="0" smtClean="0"/>
              <a:t>Služba </a:t>
            </a:r>
            <a:r>
              <a:rPr lang="pl-PL" dirty="0"/>
              <a:t>za poslovanje s karticami </a:t>
            </a:r>
            <a:r>
              <a:rPr lang="pl-PL" dirty="0" smtClean="0"/>
              <a:t>na telefon </a:t>
            </a:r>
            <a:r>
              <a:rPr lang="pl-PL" dirty="0" smtClean="0">
                <a:solidFill>
                  <a:srgbClr val="FF0000"/>
                </a:solidFill>
              </a:rPr>
              <a:t>01/30 77 466</a:t>
            </a:r>
            <a:r>
              <a:rPr lang="pl-PL" dirty="0">
                <a:solidFill>
                  <a:srgbClr val="FF0000"/>
                </a:solidFill>
              </a:rPr>
              <a:t>.</a:t>
            </a:r>
          </a:p>
          <a:p>
            <a:pPr>
              <a:defRPr/>
            </a:pP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27807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970" y="334219"/>
            <a:ext cx="10955867" cy="94407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sl-SI" dirty="0"/>
              <a:t>Način izvedbe</a:t>
            </a:r>
            <a:endParaRPr lang="en-US" dirty="0"/>
          </a:p>
        </p:txBody>
      </p:sp>
      <p:sp>
        <p:nvSpPr>
          <p:cNvPr id="9" name="Ograda vsebine 2"/>
          <p:cNvSpPr>
            <a:spLocks noGrp="1"/>
          </p:cNvSpPr>
          <p:nvPr>
            <p:ph idx="1"/>
          </p:nvPr>
        </p:nvSpPr>
        <p:spPr>
          <a:xfrm>
            <a:off x="1024026" y="1595120"/>
            <a:ext cx="10792054" cy="4643120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sl-SI" altLang="sl-SI" sz="3600" dirty="0">
                <a:solidFill>
                  <a:schemeClr val="tx1"/>
                </a:solidFill>
              </a:rPr>
              <a:t>Nadgradnje vseh informacijskih sistemov na primarni ravni in v lekarnah</a:t>
            </a:r>
          </a:p>
          <a:p>
            <a:pPr>
              <a:buFont typeface="Courier New" pitchFamily="49" charset="0"/>
              <a:buChar char="o"/>
            </a:pPr>
            <a:r>
              <a:rPr lang="sl-SI" altLang="sl-SI" sz="3600" dirty="0" smtClean="0">
                <a:solidFill>
                  <a:schemeClr val="tx1"/>
                </a:solidFill>
              </a:rPr>
              <a:t>Izdelava centralnega dela – elektronske evidence receptov EER</a:t>
            </a:r>
          </a:p>
          <a:p>
            <a:pPr>
              <a:buFont typeface="Courier New" pitchFamily="49" charset="0"/>
              <a:buChar char="o"/>
            </a:pPr>
            <a:r>
              <a:rPr lang="sl-SI" altLang="sl-SI" sz="3600" dirty="0" smtClean="0">
                <a:solidFill>
                  <a:schemeClr val="tx1"/>
                </a:solidFill>
              </a:rPr>
              <a:t>7 članov konzorcija (4 za primarni nivo in 3 za lekarne)</a:t>
            </a:r>
          </a:p>
          <a:p>
            <a:pPr>
              <a:buFont typeface="Courier New" pitchFamily="49" charset="0"/>
              <a:buChar char="o"/>
            </a:pPr>
            <a:r>
              <a:rPr lang="sl-SI" altLang="sl-SI" sz="3600" dirty="0" smtClean="0">
                <a:solidFill>
                  <a:schemeClr val="tx1"/>
                </a:solidFill>
              </a:rPr>
              <a:t>Infrastruktura že vzpostavljena(</a:t>
            </a:r>
            <a:r>
              <a:rPr lang="sl-SI" altLang="sl-SI" sz="3600" dirty="0" err="1" smtClean="0">
                <a:solidFill>
                  <a:schemeClr val="tx1"/>
                </a:solidFill>
              </a:rPr>
              <a:t>zNet</a:t>
            </a:r>
            <a:r>
              <a:rPr lang="sl-SI" altLang="sl-SI" sz="3600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endParaRPr lang="sl-SI" altLang="sl-SI" sz="3600" dirty="0" smtClean="0"/>
          </a:p>
        </p:txBody>
      </p:sp>
    </p:spTree>
    <p:extLst>
      <p:ext uri="{BB962C8B-B14F-4D97-AF65-F5344CB8AC3E}">
        <p14:creationId xmlns:p14="http://schemas.microsoft.com/office/powerpoint/2010/main" val="25012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Pravice za uporabo </a:t>
            </a:r>
            <a:r>
              <a:rPr lang="sl-SI" dirty="0" err="1" smtClean="0"/>
              <a:t>eRecepta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609600" y="1219200"/>
            <a:ext cx="10955867" cy="4902201"/>
          </a:xfrm>
        </p:spPr>
        <p:txBody>
          <a:bodyPr/>
          <a:lstStyle/>
          <a:p>
            <a:r>
              <a:rPr lang="sl-SI" sz="3600" dirty="0" smtClean="0"/>
              <a:t>Načini pridobitve pravic</a:t>
            </a:r>
          </a:p>
          <a:p>
            <a:pPr lvl="1"/>
            <a:r>
              <a:rPr lang="sl-SI" sz="3600" dirty="0" smtClean="0"/>
              <a:t> Na podlagi vpisane zaposlitve v BPI in uporabe PK</a:t>
            </a:r>
          </a:p>
          <a:p>
            <a:pPr lvl="1"/>
            <a:r>
              <a:rPr lang="sl-SI" sz="3600" dirty="0" smtClean="0"/>
              <a:t> Začasna </a:t>
            </a:r>
            <a:r>
              <a:rPr lang="sl-SI" sz="3600" dirty="0"/>
              <a:t>dodelitev </a:t>
            </a:r>
            <a:r>
              <a:rPr lang="sl-SI" sz="3600" dirty="0" smtClean="0"/>
              <a:t>pravic, ki jo izvede za to pooblaščena oseba, če</a:t>
            </a:r>
          </a:p>
          <a:p>
            <a:pPr lvl="2"/>
            <a:r>
              <a:rPr lang="sl-SI" sz="3600" dirty="0"/>
              <a:t>u</a:t>
            </a:r>
            <a:r>
              <a:rPr lang="sl-SI" sz="3600" dirty="0" smtClean="0"/>
              <a:t>stanova ima </a:t>
            </a:r>
            <a:r>
              <a:rPr lang="sl-SI" sz="3600" dirty="0" smtClean="0">
                <a:solidFill>
                  <a:srgbClr val="FF0000"/>
                </a:solidFill>
              </a:rPr>
              <a:t>nadzornika pravic</a:t>
            </a:r>
            <a:r>
              <a:rPr lang="sl-SI" sz="3600" dirty="0" smtClean="0"/>
              <a:t>,</a:t>
            </a:r>
          </a:p>
          <a:p>
            <a:pPr lvl="2"/>
            <a:r>
              <a:rPr lang="sl-SI" sz="3600" dirty="0"/>
              <a:t>i</a:t>
            </a:r>
            <a:r>
              <a:rPr lang="sl-SI" sz="3600" dirty="0" smtClean="0"/>
              <a:t>ma uporabnik že dodeljeno številko zdravstvenega delavca v BPI.</a:t>
            </a:r>
          </a:p>
          <a:p>
            <a:pPr lvl="1"/>
            <a:r>
              <a:rPr lang="sl-SI" sz="3600" dirty="0" smtClean="0"/>
              <a:t>Uvoz pooblastil imetnikov PK iz zbirke ZZZS še v teku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40676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Nadzornik pravic v ustanovi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82880" y="1604964"/>
            <a:ext cx="11765280" cy="4516437"/>
          </a:xfrm>
        </p:spPr>
        <p:txBody>
          <a:bodyPr/>
          <a:lstStyle/>
          <a:p>
            <a:r>
              <a:rPr lang="sl-SI" dirty="0" smtClean="0"/>
              <a:t>Predvsem namenjen (a ne omejen) za večje ustanove</a:t>
            </a:r>
          </a:p>
          <a:p>
            <a:r>
              <a:rPr lang="sl-SI" dirty="0" smtClean="0"/>
              <a:t>Dvostopenjski postopek:</a:t>
            </a:r>
          </a:p>
          <a:p>
            <a:pPr lvl="1"/>
            <a:r>
              <a:rPr lang="sl-SI" dirty="0" smtClean="0"/>
              <a:t>Pošiljanje potrjene </a:t>
            </a:r>
            <a:r>
              <a:rPr lang="sl-SI" b="1" dirty="0" smtClean="0"/>
              <a:t>pisne vloge </a:t>
            </a:r>
            <a:r>
              <a:rPr lang="sl-SI" dirty="0" smtClean="0"/>
              <a:t>za dodelitev pravic nadzornika za ustanovo</a:t>
            </a:r>
          </a:p>
          <a:p>
            <a:pPr lvl="1"/>
            <a:r>
              <a:rPr lang="sl-SI" dirty="0" smtClean="0"/>
              <a:t>Nadzornik se s kvalificiranim digitalnim potrdilom prijavi na varnostno shemo in odda </a:t>
            </a:r>
            <a:r>
              <a:rPr lang="sl-SI" b="1" dirty="0" smtClean="0"/>
              <a:t>elektronsko vlogo</a:t>
            </a:r>
          </a:p>
          <a:p>
            <a:pPr lvl="1"/>
            <a:r>
              <a:rPr lang="sl-SI" dirty="0" smtClean="0"/>
              <a:t>MZ odobri vlogo po izvedenih obeh korakih</a:t>
            </a:r>
          </a:p>
          <a:p>
            <a:pPr marL="457200" lvl="1" indent="0">
              <a:buNone/>
            </a:pPr>
            <a:r>
              <a:rPr lang="sl-SI" dirty="0" smtClean="0"/>
              <a:t>Nadzornik lahko za 21 dni (z možnostjo podaljšanja) </a:t>
            </a:r>
            <a:r>
              <a:rPr lang="sl-SI" b="1" dirty="0" smtClean="0"/>
              <a:t>dodeli pravice zdravniku </a:t>
            </a:r>
            <a:r>
              <a:rPr lang="sl-SI" dirty="0" smtClean="0"/>
              <a:t>za uporabo rešitev eZdravja, dokler se podatek o zaposlitvi ne vnese v BPI.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965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Usposabljanje uporabnikov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609600" y="1604964"/>
            <a:ext cx="11328400" cy="4516437"/>
          </a:xfrm>
        </p:spPr>
        <p:txBody>
          <a:bodyPr/>
          <a:lstStyle/>
          <a:p>
            <a:r>
              <a:rPr lang="sl-SI" dirty="0" smtClean="0"/>
              <a:t>Izvedba v septembru in deloma oktobru skupaj z usposabljanjem za </a:t>
            </a:r>
            <a:r>
              <a:rPr lang="sl-SI" dirty="0" err="1" smtClean="0"/>
              <a:t>eNaročanje</a:t>
            </a:r>
            <a:endParaRPr lang="sl-SI" dirty="0" smtClean="0"/>
          </a:p>
          <a:p>
            <a:r>
              <a:rPr lang="sl-SI" dirty="0" smtClean="0"/>
              <a:t>Prijave na programersko hišo</a:t>
            </a:r>
          </a:p>
          <a:p>
            <a:r>
              <a:rPr lang="sl-SI" dirty="0" smtClean="0"/>
              <a:t>Pomembna pravočasna odpoved, če ne morete priti</a:t>
            </a:r>
          </a:p>
          <a:p>
            <a:r>
              <a:rPr lang="sl-SI" dirty="0" smtClean="0"/>
              <a:t>Za zasebnike v večjih središčih (objava na spletni strani </a:t>
            </a:r>
            <a:r>
              <a:rPr lang="sl-SI" dirty="0" err="1" smtClean="0">
                <a:solidFill>
                  <a:srgbClr val="FF0000"/>
                </a:solidFill>
                <a:hlinkClick r:id="rId2"/>
              </a:rPr>
              <a:t>www.ezdrav.si/usposabljanje</a:t>
            </a:r>
            <a:r>
              <a:rPr lang="sl-SI" dirty="0" smtClean="0">
                <a:solidFill>
                  <a:srgbClr val="FF0000"/>
                </a:solidFill>
                <a:hlinkClick r:id="rId2"/>
              </a:rPr>
              <a:t>_za_uporabnike</a:t>
            </a:r>
            <a:r>
              <a:rPr lang="sl-SI" dirty="0" smtClean="0"/>
              <a:t> + vabilo s strani programerskih hiš)</a:t>
            </a:r>
          </a:p>
          <a:p>
            <a:pPr marL="0" indent="0">
              <a:buNone/>
            </a:pP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244010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Terminski načrt uvedbe – jesen 2015</a:t>
            </a:r>
            <a:endParaRPr lang="sl-SI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1342558"/>
              </p:ext>
            </p:extLst>
          </p:nvPr>
        </p:nvGraphicFramePr>
        <p:xfrm>
          <a:off x="108857" y="772886"/>
          <a:ext cx="11952515" cy="5283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799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Terminski načrt uvedbe po OE - oktober</a:t>
            </a:r>
            <a:endParaRPr lang="sl-SI" dirty="0"/>
          </a:p>
        </p:txBody>
      </p:sp>
      <p:graphicFrame>
        <p:nvGraphicFramePr>
          <p:cNvPr id="5" name="Ograda vsebin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1006826"/>
              </p:ext>
            </p:extLst>
          </p:nvPr>
        </p:nvGraphicFramePr>
        <p:xfrm>
          <a:off x="326568" y="863601"/>
          <a:ext cx="11726743" cy="5389999"/>
        </p:xfrm>
        <a:graphic>
          <a:graphicData uri="http://schemas.openxmlformats.org/drawingml/2006/table">
            <a:tbl>
              <a:tblPr/>
              <a:tblGrid>
                <a:gridCol w="2274392"/>
                <a:gridCol w="2316480"/>
                <a:gridCol w="2433244"/>
                <a:gridCol w="2631779"/>
                <a:gridCol w="2070848"/>
              </a:tblGrid>
              <a:tr h="508756"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P</a:t>
                      </a:r>
                    </a:p>
                  </a:txBody>
                  <a:tcPr marL="7455" marR="7455" marT="74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T</a:t>
                      </a:r>
                    </a:p>
                  </a:txBody>
                  <a:tcPr marL="7455" marR="7455" marT="74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7455" marR="7455" marT="74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Č</a:t>
                      </a:r>
                    </a:p>
                  </a:txBody>
                  <a:tcPr marL="7455" marR="7455" marT="74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P</a:t>
                      </a:r>
                    </a:p>
                  </a:txBody>
                  <a:tcPr marL="7455" marR="7455" marT="74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736">
                <a:tc>
                  <a:txBody>
                    <a:bodyPr/>
                    <a:lstStyle/>
                    <a:p>
                      <a:pPr algn="l" fontAlgn="b"/>
                      <a:endParaRPr lang="sl-SI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55" marR="7455" marT="74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55" marR="7455" marT="74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55" marR="7455" marT="7455" marB="0" anchor="b">
                    <a:lnL>
                      <a:noFill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Murska Sobota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Murska Sobota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647227"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Ravne na </a:t>
                      </a:r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K.</a:t>
                      </a:r>
                      <a:endParaRPr lang="sl-SI" sz="2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55" marR="7455" marT="74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Ravne na </a:t>
                      </a:r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K.</a:t>
                      </a:r>
                      <a:endParaRPr lang="sl-SI" sz="2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55" marR="7455" marT="745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Celje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Celje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Krško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D97"/>
                    </a:solidFill>
                  </a:tcPr>
                </a:tc>
              </a:tr>
              <a:tr h="871005"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Koper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Koper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Nova Gorica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Nova Gorica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Kranj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884578"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Kranj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Novo mesto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Novo mesto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Maribor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Maribor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</a:tr>
              <a:tr h="962029"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Ljubljana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27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Ljubljana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Ljubljana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29</a:t>
                      </a:r>
                    </a:p>
                    <a:p>
                      <a:pPr algn="l" fontAlgn="b"/>
                      <a:r>
                        <a:rPr lang="sl-SI" sz="2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sl-SI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Ljubljana</a:t>
                      </a: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2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455" marR="7455" marT="74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77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375920" y="1171595"/>
            <a:ext cx="11226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 </a:t>
            </a:r>
            <a:r>
              <a:rPr lang="sl-SI" sz="2800" b="1" dirty="0" smtClean="0"/>
              <a:t>Opis </a:t>
            </a:r>
            <a:r>
              <a:rPr lang="sl-SI" sz="2800" b="1" dirty="0"/>
              <a:t>stanja</a:t>
            </a:r>
          </a:p>
          <a:p>
            <a:r>
              <a:rPr lang="sl-SI" sz="2800" dirty="0"/>
              <a:t>Vse lekarne v RS so vključene v sistem </a:t>
            </a:r>
            <a:r>
              <a:rPr lang="sl-SI" sz="2800" dirty="0" err="1"/>
              <a:t>eRecept</a:t>
            </a:r>
            <a:r>
              <a:rPr lang="sl-SI" sz="2800" dirty="0"/>
              <a:t> </a:t>
            </a:r>
            <a:r>
              <a:rPr lang="sl-SI" sz="2800" b="1" dirty="0"/>
              <a:t>z vsaj eno delovno postajo v </a:t>
            </a:r>
            <a:r>
              <a:rPr lang="sl-SI" sz="2800" b="1" dirty="0" smtClean="0"/>
              <a:t>lekarni</a:t>
            </a:r>
            <a:r>
              <a:rPr lang="sl-SI" sz="2800" dirty="0"/>
              <a:t> </a:t>
            </a:r>
            <a:r>
              <a:rPr lang="sl-SI" sz="2800" dirty="0" smtClean="0"/>
              <a:t>(postopoma se vključujejo z več postajami v skladu z terminskim načrtom). Na ta način dosežemo, da </a:t>
            </a:r>
            <a:r>
              <a:rPr lang="sl-SI" sz="2800" dirty="0"/>
              <a:t>lahko pacient elektronsko predpisano zdravilo prevzame kjerkoli, pri tem ne pride do težave </a:t>
            </a:r>
            <a:r>
              <a:rPr lang="sl-SI" sz="2800" dirty="0" err="1"/>
              <a:t>nezabeleženih</a:t>
            </a:r>
            <a:r>
              <a:rPr lang="sl-SI" sz="2800" dirty="0"/>
              <a:t> izdaj v EER.</a:t>
            </a:r>
            <a:endParaRPr lang="sl-SI" sz="2800" dirty="0" smtClean="0"/>
          </a:p>
          <a:p>
            <a:r>
              <a:rPr lang="sl-SI" sz="2800" dirty="0" smtClean="0"/>
              <a:t>Poteka </a:t>
            </a:r>
            <a:r>
              <a:rPr lang="sl-SI" sz="2800" dirty="0"/>
              <a:t>vklop polne vključenosti tako lekarn kot zdravnikov </a:t>
            </a:r>
            <a:r>
              <a:rPr lang="sl-SI" sz="2800" b="1" dirty="0"/>
              <a:t>po regijah</a:t>
            </a:r>
            <a:r>
              <a:rPr lang="sl-SI" sz="2800" dirty="0"/>
              <a:t>. </a:t>
            </a:r>
            <a:endParaRPr lang="sl-SI" sz="2800" dirty="0" smtClean="0"/>
          </a:p>
          <a:p>
            <a:endParaRPr lang="sl-SI" sz="2800" dirty="0"/>
          </a:p>
          <a:p>
            <a:r>
              <a:rPr lang="sl-SI" sz="2800" dirty="0" smtClean="0"/>
              <a:t>V </a:t>
            </a:r>
            <a:r>
              <a:rPr lang="sl-SI" sz="2800" dirty="0"/>
              <a:t>tej fazi so torej elektronski recepti že polno veljavni, se pa za čas enega meseca kot "</a:t>
            </a:r>
            <a:r>
              <a:rPr lang="sl-SI" sz="2800" dirty="0" err="1"/>
              <a:t>backup</a:t>
            </a:r>
            <a:r>
              <a:rPr lang="sl-SI" sz="2800" dirty="0"/>
              <a:t>" izdajajo še papirnate kopije elektronskih receptov na papirnih obrazcih. </a:t>
            </a:r>
          </a:p>
        </p:txBody>
      </p:sp>
      <p:sp>
        <p:nvSpPr>
          <p:cNvPr id="8" name="Naslov 1"/>
          <p:cNvSpPr txBox="1">
            <a:spLocks/>
          </p:cNvSpPr>
          <p:nvPr/>
        </p:nvSpPr>
        <p:spPr bwMode="auto">
          <a:xfrm>
            <a:off x="762000" y="263526"/>
            <a:ext cx="10955867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 sz="4400">
                <a:solidFill>
                  <a:srgbClr val="000000"/>
                </a:solidFill>
                <a:latin typeface="Calibri" pitchFamily="34" charset="0"/>
              </a:defRPr>
            </a:lvl2pPr>
            <a:lvl3pPr algn="ctr" defTabSz="449263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 sz="4400">
                <a:solidFill>
                  <a:srgbClr val="000000"/>
                </a:solidFill>
                <a:latin typeface="Calibri" pitchFamily="34" charset="0"/>
              </a:defRPr>
            </a:lvl3pPr>
            <a:lvl4pPr algn="ctr" defTabSz="449263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 sz="4400">
                <a:solidFill>
                  <a:srgbClr val="000000"/>
                </a:solidFill>
                <a:latin typeface="Calibri" pitchFamily="34" charset="0"/>
              </a:defRPr>
            </a:lvl4pPr>
            <a:lvl5pPr algn="ctr" defTabSz="449263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 sz="4400">
                <a:solidFill>
                  <a:srgbClr val="000000"/>
                </a:solidFill>
                <a:latin typeface="Calibri" pitchFamily="34" charset="0"/>
              </a:defRPr>
            </a:lvl5pPr>
            <a:lvl6pPr marL="457200" algn="ctr" defTabSz="449263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 sz="4400">
                <a:solidFill>
                  <a:srgbClr val="000000"/>
                </a:solidFill>
                <a:latin typeface="Calibri" pitchFamily="34" charset="0"/>
              </a:defRPr>
            </a:lvl6pPr>
            <a:lvl7pPr marL="914400" algn="ctr" defTabSz="449263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 sz="4400">
                <a:solidFill>
                  <a:srgbClr val="000000"/>
                </a:solidFill>
                <a:latin typeface="Calibri" pitchFamily="34" charset="0"/>
              </a:defRPr>
            </a:lvl7pPr>
            <a:lvl8pPr marL="1371600" algn="ctr" defTabSz="449263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 sz="4400">
                <a:solidFill>
                  <a:srgbClr val="000000"/>
                </a:solidFill>
                <a:latin typeface="Calibri" pitchFamily="34" charset="0"/>
              </a:defRPr>
            </a:lvl8pPr>
            <a:lvl9pPr marL="1828800" algn="ctr" defTabSz="449263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Calibri" pitchFamily="34" charset="0"/>
              <a:defRPr sz="4400">
                <a:solidFill>
                  <a:srgbClr val="000000"/>
                </a:solidFill>
                <a:latin typeface="Calibri" pitchFamily="34" charset="0"/>
              </a:defRPr>
            </a:lvl9pPr>
          </a:lstStyle>
          <a:p>
            <a:r>
              <a:rPr lang="sl-SI" smtClean="0"/>
              <a:t>Vzporedna faza 1.10. - 2.11.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9911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Vzporedna faza 1.10. - 2.11.</a:t>
            </a:r>
            <a:endParaRPr lang="sl-SI" dirty="0"/>
          </a:p>
        </p:txBody>
      </p:sp>
      <p:sp>
        <p:nvSpPr>
          <p:cNvPr id="7" name="Pravokotnik 6"/>
          <p:cNvSpPr/>
          <p:nvPr/>
        </p:nvSpPr>
        <p:spPr>
          <a:xfrm>
            <a:off x="375920" y="1171595"/>
            <a:ext cx="113792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smtClean="0"/>
              <a:t>Veljavna </a:t>
            </a:r>
            <a:r>
              <a:rPr lang="sl-SI" sz="2400" b="1" dirty="0"/>
              <a:t>navodila v tej fazi</a:t>
            </a:r>
          </a:p>
          <a:p>
            <a:r>
              <a:rPr lang="sl-SI" sz="2400" i="1" dirty="0"/>
              <a:t> </a:t>
            </a:r>
            <a:r>
              <a:rPr lang="sl-SI" sz="2400" i="1" dirty="0" smtClean="0"/>
              <a:t>Zdravnik</a:t>
            </a:r>
            <a:r>
              <a:rPr lang="sl-SI" sz="2400" i="1" dirty="0"/>
              <a:t>:  </a:t>
            </a:r>
          </a:p>
          <a:p>
            <a:pPr lvl="0"/>
            <a:r>
              <a:rPr lang="sl-SI" sz="2400" dirty="0"/>
              <a:t>Pacientu je poleg vpisa </a:t>
            </a:r>
            <a:r>
              <a:rPr lang="sl-SI" sz="2400" dirty="0" err="1"/>
              <a:t>eRecepta</a:t>
            </a:r>
            <a:r>
              <a:rPr lang="sl-SI" sz="2400" dirty="0"/>
              <a:t> </a:t>
            </a:r>
            <a:r>
              <a:rPr lang="sl-SI" sz="2400" b="1" dirty="0"/>
              <a:t>vsakič iz aplikacije izpisati tudi papirnati obrazec </a:t>
            </a:r>
            <a:r>
              <a:rPr lang="sl-SI" sz="2400" dirty="0"/>
              <a:t>(ob tem se na obrazec natisne koda </a:t>
            </a:r>
            <a:r>
              <a:rPr lang="sl-SI" sz="2400" dirty="0" err="1"/>
              <a:t>eRecepta</a:t>
            </a:r>
            <a:r>
              <a:rPr lang="sl-SI" sz="2400" dirty="0"/>
              <a:t>). </a:t>
            </a:r>
          </a:p>
          <a:p>
            <a:pPr lvl="0"/>
            <a:r>
              <a:rPr lang="sl-SI" sz="2400" dirty="0"/>
              <a:t>Pomembno: Papirnati obrazec je treba v primeru izdaje elektronskega recepta </a:t>
            </a:r>
            <a:r>
              <a:rPr lang="sl-SI" sz="2400" b="1" dirty="0"/>
              <a:t>natisniti iz aplikacije </a:t>
            </a:r>
            <a:r>
              <a:rPr lang="sl-SI" sz="2400" dirty="0"/>
              <a:t>(narediti kopijo elektronskega), ne pa posebej (na roke) pisati </a:t>
            </a:r>
            <a:r>
              <a:rPr lang="sl-SI" sz="2400" dirty="0" smtClean="0"/>
              <a:t>papirnatega obrazca(!). </a:t>
            </a:r>
            <a:r>
              <a:rPr lang="sl-SI" sz="2400" dirty="0"/>
              <a:t>Vsak papirnati receptni obrazec, ki je vpisan kot elektronski, mora torej nujno imeti vpisano število paketa v EER (dodatno natisnjeno številko</a:t>
            </a:r>
            <a:r>
              <a:rPr lang="sl-SI" sz="2400" dirty="0" smtClean="0"/>
              <a:t>).</a:t>
            </a:r>
            <a:endParaRPr lang="sl-SI" sz="2400" dirty="0"/>
          </a:p>
          <a:p>
            <a:pPr lvl="0"/>
            <a:r>
              <a:rPr lang="sl-SI" sz="2400" dirty="0"/>
              <a:t>Predpis </a:t>
            </a:r>
            <a:r>
              <a:rPr lang="sl-SI" sz="2400" dirty="0" err="1"/>
              <a:t>eRecepta</a:t>
            </a:r>
            <a:r>
              <a:rPr lang="sl-SI" sz="2400" dirty="0"/>
              <a:t> brez </a:t>
            </a:r>
            <a:r>
              <a:rPr lang="sl-SI" sz="2400" b="1" dirty="0"/>
              <a:t>ujemajočega se papirnatega obrazca </a:t>
            </a:r>
            <a:r>
              <a:rPr lang="sl-SI" sz="2400" dirty="0"/>
              <a:t>ni dovoljen.</a:t>
            </a:r>
          </a:p>
          <a:p>
            <a:pPr lvl="0"/>
            <a:r>
              <a:rPr lang="sl-SI" sz="2400" dirty="0" smtClean="0"/>
              <a:t>V predpisovanje </a:t>
            </a:r>
            <a:r>
              <a:rPr lang="sl-SI" sz="2400" dirty="0" err="1" smtClean="0"/>
              <a:t>eRecepta</a:t>
            </a:r>
            <a:r>
              <a:rPr lang="sl-SI" sz="2400" dirty="0" smtClean="0"/>
              <a:t> se </a:t>
            </a:r>
            <a:r>
              <a:rPr lang="sl-SI" sz="2400" b="1" dirty="0" smtClean="0"/>
              <a:t>lahko prej kot predvideno vključijo </a:t>
            </a:r>
            <a:r>
              <a:rPr lang="sl-SI" sz="2400" dirty="0" smtClean="0"/>
              <a:t>tudi zdravniki iz regij, ki še niso „na vrsti“.</a:t>
            </a:r>
          </a:p>
          <a:p>
            <a:pPr lvl="0"/>
            <a:endParaRPr lang="sl-SI" sz="2400" dirty="0"/>
          </a:p>
          <a:p>
            <a:pPr lvl="0"/>
            <a:r>
              <a:rPr lang="sl-SI" sz="2400" dirty="0" smtClean="0"/>
              <a:t>Če sistem EER ne deluje, zdravnik predpiše recept samo na papirnati obrazec.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13894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small" dirty="0" err="1" smtClean="0"/>
              <a:t>Elektronska</a:t>
            </a:r>
            <a:r>
              <a:rPr lang="en-US" b="1" cap="small" dirty="0" smtClean="0"/>
              <a:t> </a:t>
            </a:r>
            <a:r>
              <a:rPr lang="en-US" b="1" cap="small" dirty="0" err="1" smtClean="0"/>
              <a:t>izmenjava</a:t>
            </a:r>
            <a:r>
              <a:rPr lang="sl-SI" b="1" cap="small" dirty="0" smtClean="0"/>
              <a:t> od 2.11.</a:t>
            </a:r>
            <a:r>
              <a:rPr lang="en-US" b="1" cap="small" dirty="0" smtClean="0"/>
              <a:t>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609600" y="1266826"/>
            <a:ext cx="10955867" cy="4854576"/>
          </a:xfrm>
        </p:spPr>
        <p:txBody>
          <a:bodyPr/>
          <a:lstStyle/>
          <a:p>
            <a:r>
              <a:rPr lang="sl-SI" b="1" dirty="0" smtClean="0"/>
              <a:t>Opis </a:t>
            </a:r>
            <a:r>
              <a:rPr lang="sl-SI" b="1" dirty="0"/>
              <a:t>stanja</a:t>
            </a:r>
          </a:p>
          <a:p>
            <a:r>
              <a:rPr lang="sl-SI" dirty="0"/>
              <a:t>Vse lekarne v RS so vključene v sistem </a:t>
            </a:r>
            <a:r>
              <a:rPr lang="sl-SI" dirty="0" err="1"/>
              <a:t>eRecept</a:t>
            </a:r>
            <a:r>
              <a:rPr lang="sl-SI" dirty="0"/>
              <a:t>. Zdravniki razen v posebnih primerih uporabljajo </a:t>
            </a:r>
            <a:r>
              <a:rPr lang="sl-SI" dirty="0" err="1"/>
              <a:t>eRecept</a:t>
            </a:r>
            <a:r>
              <a:rPr lang="sl-SI" dirty="0"/>
              <a:t>. V primeru vpisa v EER ne tiskajo papirnatih obrazcev. </a:t>
            </a:r>
          </a:p>
          <a:p>
            <a:r>
              <a:rPr lang="sl-SI" dirty="0"/>
              <a:t>Pri obnovljivih receptih se lahko ponovne izdaje izvajajo v različnih lekarnah.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7812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small" dirty="0" err="1" smtClean="0"/>
              <a:t>Elektronska</a:t>
            </a:r>
            <a:r>
              <a:rPr lang="en-US" b="1" cap="small" dirty="0" smtClean="0"/>
              <a:t> </a:t>
            </a:r>
            <a:r>
              <a:rPr lang="en-US" b="1" cap="small" dirty="0" err="1" smtClean="0"/>
              <a:t>izmenjava</a:t>
            </a:r>
            <a:r>
              <a:rPr lang="sl-SI" b="1" cap="small" dirty="0" smtClean="0"/>
              <a:t> od 2.11.</a:t>
            </a:r>
            <a:r>
              <a:rPr lang="en-US" b="1" cap="small" dirty="0" smtClean="0"/>
              <a:t>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609600" y="1266826"/>
            <a:ext cx="10955867" cy="4854576"/>
          </a:xfrm>
        </p:spPr>
        <p:txBody>
          <a:bodyPr/>
          <a:lstStyle/>
          <a:p>
            <a:pPr marL="0" indent="0">
              <a:buNone/>
            </a:pPr>
            <a:r>
              <a:rPr lang="sl-SI" sz="2400" i="1" dirty="0" smtClean="0"/>
              <a:t>Zdravnik</a:t>
            </a:r>
            <a:r>
              <a:rPr lang="sl-SI" sz="2400" i="1" dirty="0"/>
              <a:t>:  </a:t>
            </a:r>
          </a:p>
          <a:p>
            <a:pPr lvl="0"/>
            <a:r>
              <a:rPr lang="sl-SI" sz="2400" dirty="0"/>
              <a:t>Zdravilo </a:t>
            </a:r>
            <a:r>
              <a:rPr lang="sl-SI" sz="2400" dirty="0" smtClean="0"/>
              <a:t>predpisuje </a:t>
            </a:r>
            <a:r>
              <a:rPr lang="sl-SI" sz="2400" dirty="0"/>
              <a:t>samo preko sistema </a:t>
            </a:r>
            <a:r>
              <a:rPr lang="sl-SI" sz="2400" dirty="0" err="1"/>
              <a:t>eRecept</a:t>
            </a:r>
            <a:r>
              <a:rPr lang="sl-SI" sz="2400" dirty="0"/>
              <a:t> (brez papirnatih obrazcev).</a:t>
            </a:r>
          </a:p>
          <a:p>
            <a:pPr lvl="0"/>
            <a:r>
              <a:rPr lang="sl-SI" sz="2400" dirty="0"/>
              <a:t>Za posebne primere (urgenca, obiski na domu, narkotiki, osebni in nujni recepti, nedostopnost sistema </a:t>
            </a:r>
            <a:r>
              <a:rPr lang="sl-SI" sz="2400" dirty="0" err="1"/>
              <a:t>eRecept</a:t>
            </a:r>
            <a:r>
              <a:rPr lang="sl-SI" sz="2400" dirty="0"/>
              <a:t>) </a:t>
            </a:r>
            <a:r>
              <a:rPr lang="sl-SI" sz="2400" dirty="0" smtClean="0"/>
              <a:t>predpisuje </a:t>
            </a:r>
            <a:r>
              <a:rPr lang="sl-SI" sz="2400" dirty="0"/>
              <a:t>še vedno na papirnatem obrazcu. </a:t>
            </a:r>
            <a:endParaRPr lang="sl-SI" sz="2400" dirty="0" smtClean="0"/>
          </a:p>
          <a:p>
            <a:pPr lvl="0"/>
            <a:r>
              <a:rPr lang="sl-SI" sz="2400" dirty="0" smtClean="0"/>
              <a:t>V primeru </a:t>
            </a:r>
            <a:r>
              <a:rPr lang="sl-SI" sz="2400" b="1" dirty="0" smtClean="0"/>
              <a:t>nujnega recepta se pacientu natisne še papirnato kopijo recepta</a:t>
            </a:r>
            <a:r>
              <a:rPr lang="sl-SI" sz="2400" dirty="0" smtClean="0"/>
              <a:t>.</a:t>
            </a:r>
            <a:r>
              <a:rPr lang="sl-SI" sz="2400" dirty="0"/>
              <a:t> Nujni recept je v tem primeru predpis zdravila, za katerega zdravnik oceni, da je nujno, da ga pacient dobi </a:t>
            </a:r>
            <a:r>
              <a:rPr lang="sl-SI" sz="2400" dirty="0" smtClean="0"/>
              <a:t>v nekaj urah. Namenjeno je za primer, da v lekarni EER ne dela takrat, ko pacient dvigne zdravilo. V tem </a:t>
            </a:r>
            <a:r>
              <a:rPr lang="sl-SI" sz="2400" dirty="0"/>
              <a:t>primeru </a:t>
            </a:r>
            <a:r>
              <a:rPr lang="sl-SI" sz="2400" dirty="0" smtClean="0"/>
              <a:t>se ohrani </a:t>
            </a:r>
            <a:r>
              <a:rPr lang="sl-SI" sz="2400" dirty="0"/>
              <a:t>delovanje kot v prehodni fazi: zdravnik za te primere poleg vpisa v EER izda še kopijo papirnatega recepta</a:t>
            </a:r>
            <a:r>
              <a:rPr lang="sl-SI" sz="2400" dirty="0" smtClean="0"/>
              <a:t>.</a:t>
            </a:r>
          </a:p>
          <a:p>
            <a:pPr lvl="0"/>
            <a:r>
              <a:rPr lang="sl-SI" sz="2400" dirty="0" smtClean="0"/>
              <a:t>Zdravstveno osebje lahko natisne potrdilo o predpisanih zdravilih z </a:t>
            </a:r>
            <a:r>
              <a:rPr lang="sl-SI" sz="2400" smtClean="0"/>
              <a:t>navodili pacientu.</a:t>
            </a:r>
            <a:endParaRPr lang="sl-SI" sz="2400" dirty="0"/>
          </a:p>
          <a:p>
            <a:pPr lvl="0"/>
            <a:r>
              <a:rPr lang="sl-SI" sz="2400" dirty="0"/>
              <a:t>Vsak predpis torej </a:t>
            </a:r>
            <a:r>
              <a:rPr lang="sl-SI" sz="2400" dirty="0" smtClean="0"/>
              <a:t>naredi </a:t>
            </a:r>
            <a:r>
              <a:rPr lang="sl-SI" sz="2400" dirty="0"/>
              <a:t>samo po eni poti: ali v sistem </a:t>
            </a:r>
            <a:r>
              <a:rPr lang="sl-SI" sz="2400" dirty="0" err="1"/>
              <a:t>eRecept</a:t>
            </a:r>
            <a:r>
              <a:rPr lang="sl-SI" sz="2400" dirty="0"/>
              <a:t> ali na papirnati </a:t>
            </a:r>
            <a:r>
              <a:rPr lang="sl-SI" sz="2400" dirty="0" smtClean="0"/>
              <a:t>obrazec (izjema </a:t>
            </a:r>
            <a:r>
              <a:rPr lang="sl-SI" sz="2400" dirty="0"/>
              <a:t>so nujni </a:t>
            </a:r>
            <a:r>
              <a:rPr lang="sl-SI" sz="2400" dirty="0" smtClean="0"/>
              <a:t>recepti). Sistem ne omogoča tiskanja papirnatih receptov, ki so bili vneseni elektronsko.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36700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Vprašanja ?</a:t>
            </a:r>
            <a:endParaRPr lang="sl-SI" dirty="0"/>
          </a:p>
        </p:txBody>
      </p:sp>
      <p:pic>
        <p:nvPicPr>
          <p:cNvPr id="4" name="Ograd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814" y="2231008"/>
            <a:ext cx="1371603" cy="598933"/>
          </a:xfrm>
        </p:spPr>
      </p:pic>
      <p:pic>
        <p:nvPicPr>
          <p:cNvPr id="1026" name="Picture 2" descr="C:\Users\kkralj\AppData\Local\Microsoft\Windows\Temporary Internet Files\Content.IE5\GLUTJT1X\MC900441902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180" y="1835269"/>
            <a:ext cx="3433036" cy="405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75" y="1138085"/>
            <a:ext cx="3193212" cy="1394368"/>
          </a:xfrm>
          <a:prstGeom prst="rect">
            <a:avLst/>
          </a:prstGeom>
        </p:spPr>
      </p:pic>
      <p:sp>
        <p:nvSpPr>
          <p:cNvPr id="7" name="Ograda vsebine 2"/>
          <p:cNvSpPr txBox="1">
            <a:spLocks/>
          </p:cNvSpPr>
          <p:nvPr/>
        </p:nvSpPr>
        <p:spPr bwMode="auto">
          <a:xfrm>
            <a:off x="7628710" y="1604964"/>
            <a:ext cx="4293324" cy="451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30200" indent="-330200" algn="l" defTabSz="449263" rtl="0" eaLnBrk="1" fontAlgn="base" hangingPunct="1">
              <a:lnSpc>
                <a:spcPct val="106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30250" indent="-273050" algn="l" defTabSz="449263" rtl="0" eaLnBrk="1" fontAlgn="base" hangingPunct="1">
              <a:lnSpc>
                <a:spcPct val="106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–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defTabSz="449263" rtl="0" eaLnBrk="1" fontAlgn="base" hangingPunct="1">
              <a:lnSpc>
                <a:spcPct val="106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6pPr>
            <a:lvl7pPr marL="29718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7pPr>
            <a:lvl8pPr marL="34290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8pPr>
            <a:lvl9pPr marL="38862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9pPr>
          </a:lstStyle>
          <a:p>
            <a:r>
              <a:rPr lang="sl-SI" smtClean="0">
                <a:hlinkClick r:id="rId4"/>
              </a:rPr>
              <a:t>http://recept.ezdrav.si</a:t>
            </a:r>
            <a:endParaRPr lang="sl-SI" smtClean="0"/>
          </a:p>
          <a:p>
            <a:endParaRPr lang="sl-SI" smtClean="0"/>
          </a:p>
          <a:p>
            <a:r>
              <a:rPr lang="sl-SI" smtClean="0"/>
              <a:t>erecept.mz@gov.si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4530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49766"/>
            <a:ext cx="10955867" cy="1133475"/>
          </a:xfrm>
        </p:spPr>
        <p:txBody>
          <a:bodyPr/>
          <a:lstStyle/>
          <a:p>
            <a:pPr algn="l"/>
            <a:r>
              <a:rPr lang="sl-SI" sz="3600" dirty="0" smtClean="0"/>
              <a:t>Glavne funkcionalnosti </a:t>
            </a:r>
            <a:r>
              <a:rPr lang="sl-SI" sz="3600" dirty="0" err="1" smtClean="0"/>
              <a:t>eRecepta</a:t>
            </a:r>
            <a:endParaRPr lang="en-US" sz="3600" dirty="0"/>
          </a:p>
        </p:txBody>
      </p:sp>
      <p:sp>
        <p:nvSpPr>
          <p:cNvPr id="6" name="Ograda vsebine 2"/>
          <p:cNvSpPr txBox="1">
            <a:spLocks/>
          </p:cNvSpPr>
          <p:nvPr/>
        </p:nvSpPr>
        <p:spPr bwMode="auto">
          <a:xfrm>
            <a:off x="1931435" y="1380931"/>
            <a:ext cx="8574833" cy="498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30200" indent="-330200" algn="l" defTabSz="449263" rtl="0" eaLnBrk="1" fontAlgn="base" hangingPunct="1">
              <a:lnSpc>
                <a:spcPct val="106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30250" indent="-273050" algn="l" defTabSz="449263" rtl="0" eaLnBrk="1" fontAlgn="base" hangingPunct="1">
              <a:lnSpc>
                <a:spcPct val="106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–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defTabSz="449263" rtl="0" eaLnBrk="1" fontAlgn="base" hangingPunct="1">
              <a:lnSpc>
                <a:spcPct val="106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6pPr>
            <a:lvl7pPr marL="29718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7pPr>
            <a:lvl8pPr marL="34290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8pPr>
            <a:lvl9pPr marL="3886200" indent="-228600" algn="l" defTabSz="449263" rtl="0" eaLnBrk="1" fontAlgn="base" hangingPunct="1">
              <a:lnSpc>
                <a:spcPct val="10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</a:pPr>
            <a:r>
              <a:rPr lang="sl-SI" altLang="sl-SI" kern="0" dirty="0" smtClean="0"/>
              <a:t>Elektronsko </a:t>
            </a:r>
            <a:r>
              <a:rPr lang="sl-SI" altLang="sl-SI" kern="0" dirty="0" smtClean="0">
                <a:solidFill>
                  <a:srgbClr val="FF0000"/>
                </a:solidFill>
              </a:rPr>
              <a:t>predpisovanje</a:t>
            </a:r>
            <a:r>
              <a:rPr lang="sl-SI" altLang="sl-SI" kern="0" dirty="0" smtClean="0"/>
              <a:t> zelenih in belih receptov („paket“ zdravil)</a:t>
            </a:r>
          </a:p>
          <a:p>
            <a:pPr lvl="1">
              <a:buClr>
                <a:srgbClr val="FF0000"/>
              </a:buClr>
            </a:pPr>
            <a:r>
              <a:rPr lang="sl-SI" altLang="sl-SI" kern="0" dirty="0" smtClean="0"/>
              <a:t>Strukturiran predpis</a:t>
            </a:r>
          </a:p>
          <a:p>
            <a:pPr lvl="1">
              <a:buClr>
                <a:srgbClr val="FF0000"/>
              </a:buClr>
            </a:pPr>
            <a:r>
              <a:rPr lang="sl-SI" altLang="sl-SI" kern="0" dirty="0" smtClean="0"/>
              <a:t>Predpis zdravila iz CBZ, magistralnega pripravka, INN</a:t>
            </a:r>
          </a:p>
          <a:p>
            <a:pPr>
              <a:buClr>
                <a:srgbClr val="FF0000"/>
              </a:buClr>
            </a:pPr>
            <a:r>
              <a:rPr lang="sl-SI" altLang="sl-SI" kern="0" dirty="0" smtClean="0">
                <a:solidFill>
                  <a:srgbClr val="FF0000"/>
                </a:solidFill>
              </a:rPr>
              <a:t>Vpogled</a:t>
            </a:r>
            <a:r>
              <a:rPr lang="sl-SI" altLang="sl-SI" kern="0" dirty="0" smtClean="0"/>
              <a:t> v </a:t>
            </a:r>
            <a:r>
              <a:rPr lang="sl-SI" altLang="sl-SI" kern="0" dirty="0" err="1" smtClean="0"/>
              <a:t>eRecepte</a:t>
            </a:r>
            <a:r>
              <a:rPr lang="sl-SI" altLang="sl-SI" kern="0" dirty="0" smtClean="0"/>
              <a:t> pacienta</a:t>
            </a:r>
          </a:p>
          <a:p>
            <a:pPr>
              <a:buClr>
                <a:srgbClr val="FF0000"/>
              </a:buClr>
            </a:pPr>
            <a:r>
              <a:rPr lang="sl-SI" altLang="sl-SI" kern="0" dirty="0" smtClean="0">
                <a:solidFill>
                  <a:srgbClr val="FF0000"/>
                </a:solidFill>
              </a:rPr>
              <a:t>Preverjanje</a:t>
            </a:r>
            <a:r>
              <a:rPr lang="sl-SI" altLang="sl-SI" kern="0" dirty="0" smtClean="0"/>
              <a:t> interakcij</a:t>
            </a:r>
          </a:p>
          <a:p>
            <a:pPr>
              <a:buClr>
                <a:srgbClr val="FF0000"/>
              </a:buClr>
            </a:pPr>
            <a:r>
              <a:rPr lang="sl-SI" altLang="sl-SI" kern="0" dirty="0">
                <a:solidFill>
                  <a:srgbClr val="FF0000"/>
                </a:solidFill>
              </a:rPr>
              <a:t>Preverjanje</a:t>
            </a:r>
            <a:r>
              <a:rPr lang="sl-SI" altLang="sl-SI" kern="0" dirty="0"/>
              <a:t> </a:t>
            </a:r>
            <a:r>
              <a:rPr lang="sl-SI" altLang="sl-SI" kern="0" dirty="0" smtClean="0"/>
              <a:t>kontraindikacij</a:t>
            </a:r>
          </a:p>
          <a:p>
            <a:pPr>
              <a:buClr>
                <a:srgbClr val="FF0000"/>
              </a:buClr>
            </a:pPr>
            <a:r>
              <a:rPr lang="sl-SI" altLang="sl-SI" kern="0" dirty="0" smtClean="0">
                <a:solidFill>
                  <a:srgbClr val="FF0000"/>
                </a:solidFill>
              </a:rPr>
              <a:t>Konzultacije</a:t>
            </a:r>
            <a:r>
              <a:rPr lang="sl-SI" altLang="sl-SI" kern="0" dirty="0" smtClean="0"/>
              <a:t> farmacevt - zdravnik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520842958"/>
              </p:ext>
            </p:extLst>
          </p:nvPr>
        </p:nvGraphicFramePr>
        <p:xfrm>
          <a:off x="0" y="1199033"/>
          <a:ext cx="11907520" cy="6036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924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Zakaj </a:t>
            </a:r>
            <a:r>
              <a:rPr lang="sl-SI" dirty="0" err="1" smtClean="0"/>
              <a:t>eRecept</a:t>
            </a:r>
            <a:endParaRPr lang="sl-SI" dirty="0"/>
          </a:p>
        </p:txBody>
      </p:sp>
      <p:graphicFrame>
        <p:nvGraphicFramePr>
          <p:cNvPr id="5" name="Ograda vsebin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0515511"/>
              </p:ext>
            </p:extLst>
          </p:nvPr>
        </p:nvGraphicFramePr>
        <p:xfrm>
          <a:off x="55135" y="1156840"/>
          <a:ext cx="11993527" cy="5229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PoljeZBesedilom 3"/>
          <p:cNvSpPr txBox="1"/>
          <p:nvPr/>
        </p:nvSpPr>
        <p:spPr>
          <a:xfrm>
            <a:off x="1189972" y="6522700"/>
            <a:ext cx="1465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/>
              <a:t>eRecept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018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ija nova glava.pptx [Read-Only]" id="{7994B75A-CD19-4C5C-97F3-2AF1E82CCB56}" vid="{8757C5CF-C57D-491B-9098-641767D727BD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ija nova glava.pptx [Read-Only]" id="{7994B75A-CD19-4C5C-97F3-2AF1E82CCB56}" vid="{568D9B18-51B8-4583-9ABC-A14E0EBDCFE2}"/>
    </a:ext>
  </a:extLst>
</a:theme>
</file>

<file path=ppt/theme/theme3.xml><?xml version="1.0" encoding="utf-8"?>
<a:theme xmlns:a="http://schemas.openxmlformats.org/drawingml/2006/main" name="2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ija nova glava.pptx [Read-Only]" id="{7994B75A-CD19-4C5C-97F3-2AF1E82CCB56}" vid="{30CDBDBA-EA16-4A85-9BC8-465E229DB559}"/>
    </a:ext>
  </a:extLst>
</a:theme>
</file>

<file path=ppt/theme/theme4.xml><?xml version="1.0" encoding="utf-8"?>
<a:theme xmlns:a="http://schemas.openxmlformats.org/drawingml/2006/main" name="Načrt po meri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Prezentacija nova glava</Template>
  <TotalTime>3385</TotalTime>
  <Words>2240</Words>
  <Application>Microsoft Office PowerPoint</Application>
  <PresentationFormat>Widescreen</PresentationFormat>
  <Paragraphs>413</Paragraphs>
  <Slides>79</Slides>
  <Notes>1</Notes>
  <HiddenSlides>40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9" baseType="lpstr">
      <vt:lpstr>Arial</vt:lpstr>
      <vt:lpstr>Calibri</vt:lpstr>
      <vt:lpstr>Courier New</vt:lpstr>
      <vt:lpstr>Tahoma</vt:lpstr>
      <vt:lpstr>Wingdings</vt:lpstr>
      <vt:lpstr>1_Default Design</vt:lpstr>
      <vt:lpstr>Default Design</vt:lpstr>
      <vt:lpstr>2_Default Design</vt:lpstr>
      <vt:lpstr>Načrt po meri</vt:lpstr>
      <vt:lpstr>\\mzdr.sigov.si\DFS\MIN-Skupno\JN-ezdravje\2012 - dokumenti projektov\eRecept\2013\Predstavitve\20140403 Sestanek eRecept\Aktivacija KDP na PK.pptx</vt:lpstr>
      <vt:lpstr> eRecept</vt:lpstr>
      <vt:lpstr>Urnik</vt:lpstr>
      <vt:lpstr>Cilji projekta</vt:lpstr>
      <vt:lpstr>Ključni cilji eRecepta</vt:lpstr>
      <vt:lpstr>Učinki projekta/dodana vrednost</vt:lpstr>
      <vt:lpstr>Osnovne značilnosti</vt:lpstr>
      <vt:lpstr>Način izvedbe</vt:lpstr>
      <vt:lpstr>Glavne funkcionalnosti eRecepta</vt:lpstr>
      <vt:lpstr>Zakaj eRecept</vt:lpstr>
      <vt:lpstr>Komponente eRecepta</vt:lpstr>
      <vt:lpstr>Glavne funkcionalnosti</vt:lpstr>
      <vt:lpstr>Zakaj eRecept?</vt:lpstr>
      <vt:lpstr>Proces predpisovanja</vt:lpstr>
      <vt:lpstr>Proces predpisovanja</vt:lpstr>
      <vt:lpstr>Proces predpisovanja</vt:lpstr>
      <vt:lpstr>Komponente eRecepta</vt:lpstr>
      <vt:lpstr>Komponente eRecepta</vt:lpstr>
      <vt:lpstr>Kaj eRecept omogoča?</vt:lpstr>
      <vt:lpstr>Vpogled v zdravila pacienta</vt:lpstr>
      <vt:lpstr>Strukturiran predpis zdravila</vt:lpstr>
      <vt:lpstr>Izbira zdravila iz CBZ</vt:lpstr>
      <vt:lpstr>Strukturiran predpis zdravila (CBZ)</vt:lpstr>
      <vt:lpstr>Strukturiran predpis zdravila</vt:lpstr>
      <vt:lpstr>Zdravila v eRecept</vt:lpstr>
      <vt:lpstr>Paket za eRecept – rizične skupine</vt:lpstr>
      <vt:lpstr>Paket za eRecept – preverjanje interakcij</vt:lpstr>
      <vt:lpstr>Paket za eRecept – pošiljanje v EER</vt:lpstr>
      <vt:lpstr>Paket za eRecept – tiskanje receptov</vt:lpstr>
      <vt:lpstr>Paket za eRecept – tiskanje seznama receptov</vt:lpstr>
      <vt:lpstr>Konzultacije s farmacevtom</vt:lpstr>
      <vt:lpstr>Preklic recepta</vt:lpstr>
      <vt:lpstr>Predpis magistralnega pripravka</vt:lpstr>
      <vt:lpstr>Predpis magistralnega pripravka</vt:lpstr>
      <vt:lpstr>Predpis magistralnega pripravka</vt:lpstr>
      <vt:lpstr>Predpis INN (generične učinkovine)</vt:lpstr>
      <vt:lpstr>Predpis INN (generične učinkovine)</vt:lpstr>
      <vt:lpstr>Predpis INN (generične učinkovine)</vt:lpstr>
      <vt:lpstr>Pri zdravniku ali v lekarni - interakcije</vt:lpstr>
      <vt:lpstr>Pri zdravniku ali v lekarni  - kontraindikacije</vt:lpstr>
      <vt:lpstr>Delo v lekarni - opozorila</vt:lpstr>
      <vt:lpstr>Zaslonske slike posameznih rešitev - zdravnik</vt:lpstr>
      <vt:lpstr>Portal za pacienta – iskanje receptov</vt:lpstr>
      <vt:lpstr>Portal za pacienta – pregled eReceptov</vt:lpstr>
      <vt:lpstr>Portal za pacienta – dnevnik vpogledov</vt:lpstr>
      <vt:lpstr>Portal za pacienta - obveščanje</vt:lpstr>
      <vt:lpstr>Tehnični predpogoji za uporabo </vt:lpstr>
      <vt:lpstr>Način posredovanja podatkov  v BPI preko obrazca</vt:lpstr>
      <vt:lpstr>Kvalificirano digitalno potrdilo na PK</vt:lpstr>
      <vt:lpstr>Pravice za uporabo eRecepta</vt:lpstr>
      <vt:lpstr>Vpis v BPI</vt:lpstr>
      <vt:lpstr>Paketno posredovanje podatkov v BPI</vt:lpstr>
      <vt:lpstr>Vpis prošnje za dodelitev začasnih pravic</vt:lpstr>
      <vt:lpstr>Nadzornik pravic v organizaciji </vt:lpstr>
      <vt:lpstr>Povezljivost v zNET za večje uporabnike</vt:lpstr>
      <vt:lpstr>Namestitev ustrezne verzije programa</vt:lpstr>
      <vt:lpstr>Lekarna – iskanje recepta</vt:lpstr>
      <vt:lpstr>Lekarna – seznam predpisanih neizdanih zdravil </vt:lpstr>
      <vt:lpstr>Lekarna– seznam predpisanih neizdanih receptov</vt:lpstr>
      <vt:lpstr>Lekarna – izdaja zdravila</vt:lpstr>
      <vt:lpstr>Delo v lekarni – recepti za EER</vt:lpstr>
      <vt:lpstr>Delo v lekarni – izdana zdravila</vt:lpstr>
      <vt:lpstr>Aktivacija KDP na PK</vt:lpstr>
      <vt:lpstr>HAKL IT – potrditev certifikata</vt:lpstr>
      <vt:lpstr>Lekarna– podpis izdaje recepta</vt:lpstr>
      <vt:lpstr>Pronet– delo v lekarni</vt:lpstr>
      <vt:lpstr>Spremembe za pacienta</vt:lpstr>
      <vt:lpstr>Spremembe za zdravnika</vt:lpstr>
      <vt:lpstr>Tehnični predpogoji za uporabo </vt:lpstr>
      <vt:lpstr>Aktivacija kvalificiranega digitalnega potrdila na PK</vt:lpstr>
      <vt:lpstr>Pravice za uporabo eRecepta</vt:lpstr>
      <vt:lpstr>Nadzornik pravic v ustanovi</vt:lpstr>
      <vt:lpstr>Usposabljanje uporabnikov</vt:lpstr>
      <vt:lpstr>Terminski načrt uvedbe – jesen 2015</vt:lpstr>
      <vt:lpstr>Terminski načrt uvedbe po OE - oktober</vt:lpstr>
      <vt:lpstr>PowerPoint Presentation</vt:lpstr>
      <vt:lpstr>Vzporedna faza 1.10. - 2.11.</vt:lpstr>
      <vt:lpstr>Elektronska izmenjava od 2.11. </vt:lpstr>
      <vt:lpstr>Elektronska izmenjava od 2.11. </vt:lpstr>
      <vt:lpstr>Vprašanja 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Samo Drnovšek</dc:creator>
  <cp:lastModifiedBy>Speaker</cp:lastModifiedBy>
  <cp:revision>219</cp:revision>
  <cp:lastPrinted>2015-07-29T05:35:19Z</cp:lastPrinted>
  <dcterms:created xsi:type="dcterms:W3CDTF">2013-06-14T12:11:05Z</dcterms:created>
  <dcterms:modified xsi:type="dcterms:W3CDTF">2015-09-12T06:45:13Z</dcterms:modified>
</cp:coreProperties>
</file>