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72" r:id="rId2"/>
  </p:sldMasterIdLst>
  <p:notesMasterIdLst>
    <p:notesMasterId r:id="rId31"/>
  </p:notesMasterIdLst>
  <p:sldIdLst>
    <p:sldId id="273" r:id="rId3"/>
    <p:sldId id="262" r:id="rId4"/>
    <p:sldId id="345" r:id="rId5"/>
    <p:sldId id="349" r:id="rId6"/>
    <p:sldId id="346" r:id="rId7"/>
    <p:sldId id="347" r:id="rId8"/>
    <p:sldId id="348" r:id="rId9"/>
    <p:sldId id="324" r:id="rId10"/>
    <p:sldId id="325" r:id="rId11"/>
    <p:sldId id="326" r:id="rId12"/>
    <p:sldId id="352" r:id="rId13"/>
    <p:sldId id="338" r:id="rId14"/>
    <p:sldId id="350" r:id="rId15"/>
    <p:sldId id="334" r:id="rId16"/>
    <p:sldId id="353" r:id="rId17"/>
    <p:sldId id="354" r:id="rId18"/>
    <p:sldId id="311" r:id="rId19"/>
    <p:sldId id="312" r:id="rId20"/>
    <p:sldId id="330" r:id="rId21"/>
    <p:sldId id="329" r:id="rId22"/>
    <p:sldId id="332" r:id="rId23"/>
    <p:sldId id="314" r:id="rId24"/>
    <p:sldId id="339" r:id="rId25"/>
    <p:sldId id="327" r:id="rId26"/>
    <p:sldId id="333" r:id="rId27"/>
    <p:sldId id="328" r:id="rId28"/>
    <p:sldId id="315" r:id="rId29"/>
    <p:sldId id="351" r:id="rId30"/>
  </p:sldIdLst>
  <p:sldSz cx="9144000" cy="6858000" type="screen4x3"/>
  <p:notesSz cx="6784975" cy="9906000"/>
  <p:custShowLst>
    <p:custShow name="Diaprojekcija po meri 1" id="0">
      <p:sldLst/>
    </p:custShow>
  </p:custShow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ivzeti razdelek" id="{5C5D5851-62DB-4A0F-BB15-339314093455}">
          <p14:sldIdLst>
            <p14:sldId id="273"/>
            <p14:sldId id="262"/>
            <p14:sldId id="345"/>
            <p14:sldId id="349"/>
            <p14:sldId id="346"/>
            <p14:sldId id="347"/>
            <p14:sldId id="348"/>
            <p14:sldId id="324"/>
            <p14:sldId id="325"/>
            <p14:sldId id="326"/>
            <p14:sldId id="352"/>
            <p14:sldId id="338"/>
            <p14:sldId id="350"/>
            <p14:sldId id="334"/>
            <p14:sldId id="353"/>
            <p14:sldId id="354"/>
            <p14:sldId id="311"/>
            <p14:sldId id="312"/>
            <p14:sldId id="330"/>
            <p14:sldId id="329"/>
            <p14:sldId id="332"/>
            <p14:sldId id="314"/>
            <p14:sldId id="339"/>
          </p14:sldIdLst>
        </p14:section>
        <p14:section name="Razdelek brez naslova" id="{91BA40BD-B272-4FBC-B15F-14172BC10721}">
          <p14:sldIdLst>
            <p14:sldId id="327"/>
            <p14:sldId id="333"/>
            <p14:sldId id="328"/>
            <p14:sldId id="315"/>
            <p14:sldId id="3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9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DF4"/>
    <a:srgbClr val="F59159"/>
    <a:srgbClr val="F3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98" autoAdjust="0"/>
    <p:restoredTop sz="94660"/>
  </p:normalViewPr>
  <p:slideViewPr>
    <p:cSldViewPr>
      <p:cViewPr varScale="1">
        <p:scale>
          <a:sx n="84" d="100"/>
          <a:sy n="84" d="100"/>
        </p:scale>
        <p:origin x="1354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408" y="-96"/>
      </p:cViewPr>
      <p:guideLst>
        <p:guide orient="horz" pos="3119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474140-B9BB-4FD4-AF5B-802686576FF6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45BF590B-4383-43AB-B55F-2591B763F49B}">
      <dgm:prSet phldrT="[besedilo]" custT="1"/>
      <dgm:spPr/>
      <dgm:t>
        <a:bodyPr/>
        <a:lstStyle/>
        <a:p>
          <a:r>
            <a:rPr lang="sl-SI" sz="2400" dirty="0" smtClean="0">
              <a:solidFill>
                <a:schemeClr val="bg1"/>
              </a:solidFill>
            </a:rPr>
            <a:t>zagotoviti </a:t>
          </a:r>
          <a:r>
            <a:rPr lang="sl-SI" sz="2400" b="1" dirty="0" smtClean="0">
              <a:solidFill>
                <a:schemeClr val="bg1"/>
              </a:solidFill>
            </a:rPr>
            <a:t>učinkovitejše predpisovanje </a:t>
          </a:r>
          <a:r>
            <a:rPr lang="sl-SI" sz="2400" dirty="0" smtClean="0">
              <a:solidFill>
                <a:schemeClr val="bg1"/>
              </a:solidFill>
            </a:rPr>
            <a:t>in uporabo zdravil z upoštevanjem podatkov o predhodno predpisanih in izdanih zdravilih</a:t>
          </a:r>
          <a:endParaRPr lang="sl-SI" sz="2400" dirty="0">
            <a:solidFill>
              <a:schemeClr val="bg1"/>
            </a:solidFill>
          </a:endParaRPr>
        </a:p>
      </dgm:t>
    </dgm:pt>
    <dgm:pt modelId="{1757379A-97C0-4009-A265-F70DFB19D679}" type="sibTrans" cxnId="{599D7DD9-70FE-49E3-BA0B-4DC3531F1D92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6BD3DCEC-F1FF-40E5-BBB1-3C379A2FF87B}" type="parTrans" cxnId="{599D7DD9-70FE-49E3-BA0B-4DC3531F1D92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229869AB-436B-452E-BD85-CB3D864CF50A}">
      <dgm:prSet phldrT="[besedilo]" custT="1"/>
      <dgm:spPr/>
      <dgm:t>
        <a:bodyPr/>
        <a:lstStyle/>
        <a:p>
          <a:r>
            <a:rPr lang="sl-SI" sz="2400" b="1" dirty="0" smtClean="0">
              <a:solidFill>
                <a:schemeClr val="bg1"/>
              </a:solidFill>
            </a:rPr>
            <a:t>zagotoviti pregled interakcij med zdravili pri predpisovanju in izdaji zdravil</a:t>
          </a:r>
          <a:endParaRPr lang="sl-SI" sz="2400" b="1" dirty="0">
            <a:solidFill>
              <a:schemeClr val="bg1"/>
            </a:solidFill>
          </a:endParaRPr>
        </a:p>
      </dgm:t>
    </dgm:pt>
    <dgm:pt modelId="{EFAAC488-D448-4B28-ADED-E146775E417A}" type="sibTrans" cxnId="{B9766134-C282-40BC-A16B-88BBD79F22CC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6817BB25-2919-4354-96E2-3C946BFDCC85}" type="parTrans" cxnId="{B9766134-C282-40BC-A16B-88BBD79F22CC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0E082FF5-2488-4522-B682-2390F94DE26D}">
      <dgm:prSet custT="1"/>
      <dgm:spPr/>
      <dgm:t>
        <a:bodyPr/>
        <a:lstStyle/>
        <a:p>
          <a:r>
            <a:rPr lang="sl-SI" sz="2400" dirty="0" smtClean="0">
              <a:solidFill>
                <a:schemeClr val="bg1"/>
              </a:solidFill>
            </a:rPr>
            <a:t>vključevanje podpore za </a:t>
          </a:r>
          <a:r>
            <a:rPr lang="sl-SI" sz="2400" b="1" dirty="0" smtClean="0">
              <a:solidFill>
                <a:schemeClr val="bg1"/>
              </a:solidFill>
            </a:rPr>
            <a:t>predpisovanje zdravil z generičnim imenom </a:t>
          </a:r>
          <a:r>
            <a:rPr lang="sl-SI" sz="2400" b="0" dirty="0" smtClean="0">
              <a:solidFill>
                <a:schemeClr val="bg1"/>
              </a:solidFill>
            </a:rPr>
            <a:t>in</a:t>
          </a:r>
          <a:r>
            <a:rPr lang="sl-SI" sz="2400" b="1" dirty="0" smtClean="0">
              <a:solidFill>
                <a:schemeClr val="bg1"/>
              </a:solidFill>
            </a:rPr>
            <a:t> </a:t>
          </a:r>
          <a:r>
            <a:rPr lang="sl-SI" sz="2400" dirty="0" smtClean="0">
              <a:solidFill>
                <a:schemeClr val="bg1"/>
              </a:solidFill>
            </a:rPr>
            <a:t>izdajo zdravila iz liste medsebojno zamenljivih zdravil</a:t>
          </a:r>
        </a:p>
      </dgm:t>
    </dgm:pt>
    <dgm:pt modelId="{2D697B87-17F3-469C-A44A-5CBF47F792AA}" type="sibTrans" cxnId="{C83E1CE6-0E32-48E3-8EE2-E54A950F9F2E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58BDD5E8-CCC2-4989-8B45-646684B45786}" type="parTrans" cxnId="{C83E1CE6-0E32-48E3-8EE2-E54A950F9F2E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D780A011-4198-4D2E-BA49-23991AE65078}">
      <dgm:prSet phldrT="[besedilo]" custT="1"/>
      <dgm:spPr/>
      <dgm:t>
        <a:bodyPr/>
        <a:lstStyle/>
        <a:p>
          <a:r>
            <a:rPr lang="sl-SI" sz="2400" b="1" dirty="0" smtClean="0">
              <a:solidFill>
                <a:schemeClr val="bg1"/>
              </a:solidFill>
            </a:rPr>
            <a:t>povečati varnost pacientov z zmanjšanjem števila napak pri uporabi zdravil</a:t>
          </a:r>
          <a:endParaRPr lang="sl-SI" sz="2400" b="1" dirty="0">
            <a:solidFill>
              <a:schemeClr val="bg1"/>
            </a:solidFill>
          </a:endParaRPr>
        </a:p>
      </dgm:t>
    </dgm:pt>
    <dgm:pt modelId="{7DE0D19D-5C04-42EB-A5D6-2605231DB41F}" type="sibTrans" cxnId="{1B38058C-BCD2-47FA-9BD5-FBBC465AB88E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184A1634-A183-4BF0-8A49-BBA44FC9E766}" type="parTrans" cxnId="{1B38058C-BCD2-47FA-9BD5-FBBC465AB88E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CF77238C-83CE-4CDE-9E6C-4A147D9A2F47}" type="pres">
      <dgm:prSet presAssocID="{6E474140-B9BB-4FD4-AF5B-802686576FF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76FEA5DD-932B-449D-88C4-973A05BFE7F3}" type="pres">
      <dgm:prSet presAssocID="{D780A011-4198-4D2E-BA49-23991AE65078}" presName="node" presStyleLbl="node1" presStyleIdx="0" presStyleCnt="4" custScaleX="20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2516FD2-82C8-439C-9D6E-2025D5DC6F30}" type="pres">
      <dgm:prSet presAssocID="{7DE0D19D-5C04-42EB-A5D6-2605231DB41F}" presName="sibTrans" presStyleCnt="0"/>
      <dgm:spPr/>
    </dgm:pt>
    <dgm:pt modelId="{77A72DD3-1116-49DB-847F-789C3D37164F}" type="pres">
      <dgm:prSet presAssocID="{0E082FF5-2488-4522-B682-2390F94DE26D}" presName="node" presStyleLbl="node1" presStyleIdx="1" presStyleCnt="4" custScaleX="20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E09A70E-C5D7-4043-81B1-0A301562337C}" type="pres">
      <dgm:prSet presAssocID="{2D697B87-17F3-469C-A44A-5CBF47F792AA}" presName="sibTrans" presStyleCnt="0"/>
      <dgm:spPr/>
    </dgm:pt>
    <dgm:pt modelId="{6944F9AA-8E0A-4CEF-B1B2-CB238B0DB62D}" type="pres">
      <dgm:prSet presAssocID="{229869AB-436B-452E-BD85-CB3D864CF50A}" presName="node" presStyleLbl="node1" presStyleIdx="2" presStyleCnt="4" custScaleX="2000000" custLinFactNeighborY="-668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1932B9C-A536-4B0E-AFF8-AC10FBABA07E}" type="pres">
      <dgm:prSet presAssocID="{EFAAC488-D448-4B28-ADED-E146775E417A}" presName="sibTrans" presStyleCnt="0"/>
      <dgm:spPr/>
    </dgm:pt>
    <dgm:pt modelId="{B39AB07F-6BF6-4F5A-8887-768A059DA7D0}" type="pres">
      <dgm:prSet presAssocID="{45BF590B-4383-43AB-B55F-2591B763F49B}" presName="node" presStyleLbl="node1" presStyleIdx="3" presStyleCnt="4" custScaleX="20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BBF769D4-4030-4F1B-97EE-2D850A95584D}" type="presOf" srcId="{0E082FF5-2488-4522-B682-2390F94DE26D}" destId="{77A72DD3-1116-49DB-847F-789C3D37164F}" srcOrd="0" destOrd="0" presId="urn:microsoft.com/office/officeart/2005/8/layout/hList6"/>
    <dgm:cxn modelId="{B9766134-C282-40BC-A16B-88BBD79F22CC}" srcId="{6E474140-B9BB-4FD4-AF5B-802686576FF6}" destId="{229869AB-436B-452E-BD85-CB3D864CF50A}" srcOrd="2" destOrd="0" parTransId="{6817BB25-2919-4354-96E2-3C946BFDCC85}" sibTransId="{EFAAC488-D448-4B28-ADED-E146775E417A}"/>
    <dgm:cxn modelId="{CFBAC55E-D493-43D6-B4AC-D21C532369F8}" type="presOf" srcId="{229869AB-436B-452E-BD85-CB3D864CF50A}" destId="{6944F9AA-8E0A-4CEF-B1B2-CB238B0DB62D}" srcOrd="0" destOrd="0" presId="urn:microsoft.com/office/officeart/2005/8/layout/hList6"/>
    <dgm:cxn modelId="{367E4EAF-71C5-4962-A329-5731C9BF516E}" type="presOf" srcId="{45BF590B-4383-43AB-B55F-2591B763F49B}" destId="{B39AB07F-6BF6-4F5A-8887-768A059DA7D0}" srcOrd="0" destOrd="0" presId="urn:microsoft.com/office/officeart/2005/8/layout/hList6"/>
    <dgm:cxn modelId="{C83E1CE6-0E32-48E3-8EE2-E54A950F9F2E}" srcId="{6E474140-B9BB-4FD4-AF5B-802686576FF6}" destId="{0E082FF5-2488-4522-B682-2390F94DE26D}" srcOrd="1" destOrd="0" parTransId="{58BDD5E8-CCC2-4989-8B45-646684B45786}" sibTransId="{2D697B87-17F3-469C-A44A-5CBF47F792AA}"/>
    <dgm:cxn modelId="{D5AD72B1-4E27-4A93-BC1B-791FD5920DAE}" type="presOf" srcId="{D780A011-4198-4D2E-BA49-23991AE65078}" destId="{76FEA5DD-932B-449D-88C4-973A05BFE7F3}" srcOrd="0" destOrd="0" presId="urn:microsoft.com/office/officeart/2005/8/layout/hList6"/>
    <dgm:cxn modelId="{599D7DD9-70FE-49E3-BA0B-4DC3531F1D92}" srcId="{6E474140-B9BB-4FD4-AF5B-802686576FF6}" destId="{45BF590B-4383-43AB-B55F-2591B763F49B}" srcOrd="3" destOrd="0" parTransId="{6BD3DCEC-F1FF-40E5-BBB1-3C379A2FF87B}" sibTransId="{1757379A-97C0-4009-A265-F70DFB19D679}"/>
    <dgm:cxn modelId="{34ECEE4B-F6D4-491A-A1BE-D392B51B4B76}" type="presOf" srcId="{6E474140-B9BB-4FD4-AF5B-802686576FF6}" destId="{CF77238C-83CE-4CDE-9E6C-4A147D9A2F47}" srcOrd="0" destOrd="0" presId="urn:microsoft.com/office/officeart/2005/8/layout/hList6"/>
    <dgm:cxn modelId="{1B38058C-BCD2-47FA-9BD5-FBBC465AB88E}" srcId="{6E474140-B9BB-4FD4-AF5B-802686576FF6}" destId="{D780A011-4198-4D2E-BA49-23991AE65078}" srcOrd="0" destOrd="0" parTransId="{184A1634-A183-4BF0-8A49-BBA44FC9E766}" sibTransId="{7DE0D19D-5C04-42EB-A5D6-2605231DB41F}"/>
    <dgm:cxn modelId="{391BAEB0-7E9D-43F1-96A6-02D2EB85B40D}" type="presParOf" srcId="{CF77238C-83CE-4CDE-9E6C-4A147D9A2F47}" destId="{76FEA5DD-932B-449D-88C4-973A05BFE7F3}" srcOrd="0" destOrd="0" presId="urn:microsoft.com/office/officeart/2005/8/layout/hList6"/>
    <dgm:cxn modelId="{EA3221CB-89E3-4B7F-BD4B-58A06AE93B70}" type="presParOf" srcId="{CF77238C-83CE-4CDE-9E6C-4A147D9A2F47}" destId="{52516FD2-82C8-439C-9D6E-2025D5DC6F30}" srcOrd="1" destOrd="0" presId="urn:microsoft.com/office/officeart/2005/8/layout/hList6"/>
    <dgm:cxn modelId="{A275F3EB-02E2-462B-B18D-5AEEE71E3BD7}" type="presParOf" srcId="{CF77238C-83CE-4CDE-9E6C-4A147D9A2F47}" destId="{77A72DD3-1116-49DB-847F-789C3D37164F}" srcOrd="2" destOrd="0" presId="urn:microsoft.com/office/officeart/2005/8/layout/hList6"/>
    <dgm:cxn modelId="{70D0A336-B646-4A9A-BEB4-669EAA300C20}" type="presParOf" srcId="{CF77238C-83CE-4CDE-9E6C-4A147D9A2F47}" destId="{EE09A70E-C5D7-4043-81B1-0A301562337C}" srcOrd="3" destOrd="0" presId="urn:microsoft.com/office/officeart/2005/8/layout/hList6"/>
    <dgm:cxn modelId="{00E132BB-DD22-4B75-95AE-50ADEB7A7F44}" type="presParOf" srcId="{CF77238C-83CE-4CDE-9E6C-4A147D9A2F47}" destId="{6944F9AA-8E0A-4CEF-B1B2-CB238B0DB62D}" srcOrd="4" destOrd="0" presId="urn:microsoft.com/office/officeart/2005/8/layout/hList6"/>
    <dgm:cxn modelId="{22D0F706-040B-4F53-A570-34EEF2FF2C43}" type="presParOf" srcId="{CF77238C-83CE-4CDE-9E6C-4A147D9A2F47}" destId="{B1932B9C-A536-4B0E-AFF8-AC10FBABA07E}" srcOrd="5" destOrd="0" presId="urn:microsoft.com/office/officeart/2005/8/layout/hList6"/>
    <dgm:cxn modelId="{C6A9279A-95E2-4F04-B393-92447234FC3F}" type="presParOf" srcId="{CF77238C-83CE-4CDE-9E6C-4A147D9A2F47}" destId="{B39AB07F-6BF6-4F5A-8887-768A059DA7D0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EF03209-8A52-40E4-B3B7-BECA92475A9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6C084178-DB2E-4722-A645-E169100FCD84}">
      <dgm:prSet phldrT="[besedilo]"/>
      <dgm:spPr/>
      <dgm:t>
        <a:bodyPr/>
        <a:lstStyle/>
        <a:p>
          <a:r>
            <a:rPr lang="sl-SI" dirty="0" smtClean="0"/>
            <a:t>Predpis zdravila, ki  ga ni na trgu</a:t>
          </a:r>
          <a:endParaRPr lang="sl-SI" dirty="0"/>
        </a:p>
      </dgm:t>
    </dgm:pt>
    <dgm:pt modelId="{6E624F05-1B1F-445D-964E-0AB0A360D819}" type="parTrans" cxnId="{C3116870-F24C-4EED-8EF6-A36E539FB04F}">
      <dgm:prSet/>
      <dgm:spPr/>
      <dgm:t>
        <a:bodyPr/>
        <a:lstStyle/>
        <a:p>
          <a:endParaRPr lang="sl-SI"/>
        </a:p>
      </dgm:t>
    </dgm:pt>
    <dgm:pt modelId="{256A91AD-2D56-4DF8-8166-C91B2D35C77E}" type="sibTrans" cxnId="{C3116870-F24C-4EED-8EF6-A36E539FB04F}">
      <dgm:prSet/>
      <dgm:spPr/>
      <dgm:t>
        <a:bodyPr/>
        <a:lstStyle/>
        <a:p>
          <a:endParaRPr lang="sl-SI"/>
        </a:p>
      </dgm:t>
    </dgm:pt>
    <dgm:pt modelId="{69E072F4-E4D9-4253-BF96-1300314247A2}">
      <dgm:prSet phldrT="[besedilo]"/>
      <dgm:spPr/>
      <dgm:t>
        <a:bodyPr/>
        <a:lstStyle/>
        <a:p>
          <a:r>
            <a:rPr lang="sl-SI" dirty="0" smtClean="0"/>
            <a:t>Predpis zdravila, ki je na  negativni listi, na zeleni recept</a:t>
          </a:r>
          <a:endParaRPr lang="sl-SI" dirty="0"/>
        </a:p>
      </dgm:t>
    </dgm:pt>
    <dgm:pt modelId="{E64FBD98-6476-45F9-B973-BE6B156FB743}" type="parTrans" cxnId="{3169B610-2A59-445A-A0A0-21F192778730}">
      <dgm:prSet/>
      <dgm:spPr/>
      <dgm:t>
        <a:bodyPr/>
        <a:lstStyle/>
        <a:p>
          <a:endParaRPr lang="sl-SI"/>
        </a:p>
      </dgm:t>
    </dgm:pt>
    <dgm:pt modelId="{E484C2A2-509C-42CC-B49E-1ACF9D9F9797}" type="sibTrans" cxnId="{3169B610-2A59-445A-A0A0-21F192778730}">
      <dgm:prSet/>
      <dgm:spPr/>
      <dgm:t>
        <a:bodyPr/>
        <a:lstStyle/>
        <a:p>
          <a:endParaRPr lang="sl-SI"/>
        </a:p>
      </dgm:t>
    </dgm:pt>
    <dgm:pt modelId="{19629A73-59BB-472C-A094-793EAD73C4F4}">
      <dgm:prSet phldrT="[besedilo]"/>
      <dgm:spPr/>
      <dgm:t>
        <a:bodyPr/>
        <a:lstStyle/>
        <a:p>
          <a:r>
            <a:rPr lang="sl-SI" dirty="0" smtClean="0"/>
            <a:t>Predpis napačne enote odmerka (2x na dan 1 steklenica namesto kapljica, 1x na dan 1 tuba) </a:t>
          </a:r>
          <a:endParaRPr lang="sl-SI" dirty="0"/>
        </a:p>
      </dgm:t>
    </dgm:pt>
    <dgm:pt modelId="{6E3E6B0E-C4D7-4207-BC22-1C5FD4A52E00}" type="parTrans" cxnId="{CCE5F951-F5E8-4ECA-A5E0-BA7A6F2AEE12}">
      <dgm:prSet/>
      <dgm:spPr/>
      <dgm:t>
        <a:bodyPr/>
        <a:lstStyle/>
        <a:p>
          <a:endParaRPr lang="sl-SI"/>
        </a:p>
      </dgm:t>
    </dgm:pt>
    <dgm:pt modelId="{DF01DB41-034B-4848-BB98-878FF2CA921E}" type="sibTrans" cxnId="{CCE5F951-F5E8-4ECA-A5E0-BA7A6F2AEE12}">
      <dgm:prSet/>
      <dgm:spPr/>
      <dgm:t>
        <a:bodyPr/>
        <a:lstStyle/>
        <a:p>
          <a:endParaRPr lang="sl-SI"/>
        </a:p>
      </dgm:t>
    </dgm:pt>
    <dgm:pt modelId="{D339AB6D-5E39-457C-AECE-9E09D3898FEF}">
      <dgm:prSet phldrT="[besedilo]"/>
      <dgm:spPr/>
      <dgm:t>
        <a:bodyPr/>
        <a:lstStyle/>
        <a:p>
          <a:r>
            <a:rPr lang="sl-SI" dirty="0" smtClean="0"/>
            <a:t>Neodzivnost pri konzultacijah</a:t>
          </a:r>
          <a:endParaRPr lang="sl-SI" dirty="0"/>
        </a:p>
      </dgm:t>
    </dgm:pt>
    <dgm:pt modelId="{1C40DDB3-EA9C-4037-A179-E78638D430BB}" type="parTrans" cxnId="{D0AB6F17-FA15-4AE0-88EE-362268300528}">
      <dgm:prSet/>
      <dgm:spPr/>
      <dgm:t>
        <a:bodyPr/>
        <a:lstStyle/>
        <a:p>
          <a:endParaRPr lang="sl-SI"/>
        </a:p>
      </dgm:t>
    </dgm:pt>
    <dgm:pt modelId="{D7F02A37-31F9-4E2B-B880-2236830B7AFC}" type="sibTrans" cxnId="{D0AB6F17-FA15-4AE0-88EE-362268300528}">
      <dgm:prSet/>
      <dgm:spPr/>
      <dgm:t>
        <a:bodyPr/>
        <a:lstStyle/>
        <a:p>
          <a:endParaRPr lang="sl-SI"/>
        </a:p>
      </dgm:t>
    </dgm:pt>
    <dgm:pt modelId="{98285AB9-C561-423E-AEDE-3BC964CF5F88}">
      <dgm:prSet/>
      <dgm:spPr/>
      <dgm:t>
        <a:bodyPr/>
        <a:lstStyle/>
        <a:p>
          <a:r>
            <a:rPr lang="sl-SI" dirty="0" smtClean="0"/>
            <a:t>Predpis s količino 0 </a:t>
          </a:r>
          <a:endParaRPr lang="sl-SI" dirty="0"/>
        </a:p>
      </dgm:t>
    </dgm:pt>
    <dgm:pt modelId="{395EE913-FC64-4075-A272-0D8E3B047E5A}" type="parTrans" cxnId="{BD11D94B-85D9-40D8-9200-E12C88E55617}">
      <dgm:prSet/>
      <dgm:spPr/>
      <dgm:t>
        <a:bodyPr/>
        <a:lstStyle/>
        <a:p>
          <a:endParaRPr lang="sl-SI"/>
        </a:p>
      </dgm:t>
    </dgm:pt>
    <dgm:pt modelId="{CD043CD7-27A5-404C-B734-D92800DC8899}" type="sibTrans" cxnId="{BD11D94B-85D9-40D8-9200-E12C88E55617}">
      <dgm:prSet/>
      <dgm:spPr/>
      <dgm:t>
        <a:bodyPr/>
        <a:lstStyle/>
        <a:p>
          <a:endParaRPr lang="sl-SI"/>
        </a:p>
      </dgm:t>
    </dgm:pt>
    <dgm:pt modelId="{80AB8FE1-5186-478A-BA36-84A6E9298BCE}" type="pres">
      <dgm:prSet presAssocID="{4EF03209-8A52-40E4-B3B7-BECA92475A9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FD17AFAD-9AE6-4164-B880-4D5A21C1776E}" type="pres">
      <dgm:prSet presAssocID="{6C084178-DB2E-4722-A645-E169100FCD8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92B9ED33-8385-4989-8DB7-1D7C30A79FF4}" type="pres">
      <dgm:prSet presAssocID="{256A91AD-2D56-4DF8-8166-C91B2D35C77E}" presName="sibTrans" presStyleCnt="0"/>
      <dgm:spPr/>
    </dgm:pt>
    <dgm:pt modelId="{76541E12-9779-47CA-8781-DD5B4F5CD042}" type="pres">
      <dgm:prSet presAssocID="{69E072F4-E4D9-4253-BF96-1300314247A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F95AA9F-5AAA-45AE-8BFA-F4522295DC07}" type="pres">
      <dgm:prSet presAssocID="{E484C2A2-509C-42CC-B49E-1ACF9D9F9797}" presName="sibTrans" presStyleCnt="0"/>
      <dgm:spPr/>
    </dgm:pt>
    <dgm:pt modelId="{E928D6EE-09DD-4E1F-94D4-06EADA1154DB}" type="pres">
      <dgm:prSet presAssocID="{98285AB9-C561-423E-AEDE-3BC964CF5F8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CD4FDE1-BDB3-494B-8966-BDDEEBA981C5}" type="pres">
      <dgm:prSet presAssocID="{CD043CD7-27A5-404C-B734-D92800DC8899}" presName="sibTrans" presStyleCnt="0"/>
      <dgm:spPr/>
    </dgm:pt>
    <dgm:pt modelId="{30E94B43-C1AE-4BEB-9D70-01A905F0D5AA}" type="pres">
      <dgm:prSet presAssocID="{19629A73-59BB-472C-A094-793EAD73C4F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148A31D-5704-4300-A722-E8B159312EB7}" type="pres">
      <dgm:prSet presAssocID="{DF01DB41-034B-4848-BB98-878FF2CA921E}" presName="sibTrans" presStyleCnt="0"/>
      <dgm:spPr/>
    </dgm:pt>
    <dgm:pt modelId="{F069A86D-0AB7-4618-9DCD-01E2576DF687}" type="pres">
      <dgm:prSet presAssocID="{D339AB6D-5E39-457C-AECE-9E09D3898F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C3116870-F24C-4EED-8EF6-A36E539FB04F}" srcId="{4EF03209-8A52-40E4-B3B7-BECA92475A96}" destId="{6C084178-DB2E-4722-A645-E169100FCD84}" srcOrd="0" destOrd="0" parTransId="{6E624F05-1B1F-445D-964E-0AB0A360D819}" sibTransId="{256A91AD-2D56-4DF8-8166-C91B2D35C77E}"/>
    <dgm:cxn modelId="{BD11D94B-85D9-40D8-9200-E12C88E55617}" srcId="{4EF03209-8A52-40E4-B3B7-BECA92475A96}" destId="{98285AB9-C561-423E-AEDE-3BC964CF5F88}" srcOrd="2" destOrd="0" parTransId="{395EE913-FC64-4075-A272-0D8E3B047E5A}" sibTransId="{CD043CD7-27A5-404C-B734-D92800DC8899}"/>
    <dgm:cxn modelId="{E868A7E9-1855-4999-A118-786F35961E80}" type="presOf" srcId="{6C084178-DB2E-4722-A645-E169100FCD84}" destId="{FD17AFAD-9AE6-4164-B880-4D5A21C1776E}" srcOrd="0" destOrd="0" presId="urn:microsoft.com/office/officeart/2005/8/layout/default"/>
    <dgm:cxn modelId="{3169B610-2A59-445A-A0A0-21F192778730}" srcId="{4EF03209-8A52-40E4-B3B7-BECA92475A96}" destId="{69E072F4-E4D9-4253-BF96-1300314247A2}" srcOrd="1" destOrd="0" parTransId="{E64FBD98-6476-45F9-B973-BE6B156FB743}" sibTransId="{E484C2A2-509C-42CC-B49E-1ACF9D9F9797}"/>
    <dgm:cxn modelId="{D0AB6F17-FA15-4AE0-88EE-362268300528}" srcId="{4EF03209-8A52-40E4-B3B7-BECA92475A96}" destId="{D339AB6D-5E39-457C-AECE-9E09D3898FEF}" srcOrd="4" destOrd="0" parTransId="{1C40DDB3-EA9C-4037-A179-E78638D430BB}" sibTransId="{D7F02A37-31F9-4E2B-B880-2236830B7AFC}"/>
    <dgm:cxn modelId="{54455B57-A609-4459-9370-4AEBE1F405AA}" type="presOf" srcId="{19629A73-59BB-472C-A094-793EAD73C4F4}" destId="{30E94B43-C1AE-4BEB-9D70-01A905F0D5AA}" srcOrd="0" destOrd="0" presId="urn:microsoft.com/office/officeart/2005/8/layout/default"/>
    <dgm:cxn modelId="{C2E154CB-C8D9-449B-86E9-4E84AB3E1262}" type="presOf" srcId="{69E072F4-E4D9-4253-BF96-1300314247A2}" destId="{76541E12-9779-47CA-8781-DD5B4F5CD042}" srcOrd="0" destOrd="0" presId="urn:microsoft.com/office/officeart/2005/8/layout/default"/>
    <dgm:cxn modelId="{CCE5F951-F5E8-4ECA-A5E0-BA7A6F2AEE12}" srcId="{4EF03209-8A52-40E4-B3B7-BECA92475A96}" destId="{19629A73-59BB-472C-A094-793EAD73C4F4}" srcOrd="3" destOrd="0" parTransId="{6E3E6B0E-C4D7-4207-BC22-1C5FD4A52E00}" sibTransId="{DF01DB41-034B-4848-BB98-878FF2CA921E}"/>
    <dgm:cxn modelId="{A675F42B-8E84-4205-836D-A2DCF6A8C97B}" type="presOf" srcId="{4EF03209-8A52-40E4-B3B7-BECA92475A96}" destId="{80AB8FE1-5186-478A-BA36-84A6E9298BCE}" srcOrd="0" destOrd="0" presId="urn:microsoft.com/office/officeart/2005/8/layout/default"/>
    <dgm:cxn modelId="{7E65F7B8-4637-4C81-8036-FC1D7A703659}" type="presOf" srcId="{D339AB6D-5E39-457C-AECE-9E09D3898FEF}" destId="{F069A86D-0AB7-4618-9DCD-01E2576DF687}" srcOrd="0" destOrd="0" presId="urn:microsoft.com/office/officeart/2005/8/layout/default"/>
    <dgm:cxn modelId="{369DA3D6-8423-4FDA-9459-9067D6A009B3}" type="presOf" srcId="{98285AB9-C561-423E-AEDE-3BC964CF5F88}" destId="{E928D6EE-09DD-4E1F-94D4-06EADA1154DB}" srcOrd="0" destOrd="0" presId="urn:microsoft.com/office/officeart/2005/8/layout/default"/>
    <dgm:cxn modelId="{EFDE9A80-1F72-4B79-8434-E9AC0C719313}" type="presParOf" srcId="{80AB8FE1-5186-478A-BA36-84A6E9298BCE}" destId="{FD17AFAD-9AE6-4164-B880-4D5A21C1776E}" srcOrd="0" destOrd="0" presId="urn:microsoft.com/office/officeart/2005/8/layout/default"/>
    <dgm:cxn modelId="{63F0B05E-6F20-42AD-97B3-E96695D77BC5}" type="presParOf" srcId="{80AB8FE1-5186-478A-BA36-84A6E9298BCE}" destId="{92B9ED33-8385-4989-8DB7-1D7C30A79FF4}" srcOrd="1" destOrd="0" presId="urn:microsoft.com/office/officeart/2005/8/layout/default"/>
    <dgm:cxn modelId="{FC9239A5-288A-4C42-9A20-86BCD91A0B55}" type="presParOf" srcId="{80AB8FE1-5186-478A-BA36-84A6E9298BCE}" destId="{76541E12-9779-47CA-8781-DD5B4F5CD042}" srcOrd="2" destOrd="0" presId="urn:microsoft.com/office/officeart/2005/8/layout/default"/>
    <dgm:cxn modelId="{92F0236D-E3A9-4B69-B5B6-E8154289094C}" type="presParOf" srcId="{80AB8FE1-5186-478A-BA36-84A6E9298BCE}" destId="{EF95AA9F-5AAA-45AE-8BFA-F4522295DC07}" srcOrd="3" destOrd="0" presId="urn:microsoft.com/office/officeart/2005/8/layout/default"/>
    <dgm:cxn modelId="{3D1F24B1-AC03-451D-896C-29F613C149C2}" type="presParOf" srcId="{80AB8FE1-5186-478A-BA36-84A6E9298BCE}" destId="{E928D6EE-09DD-4E1F-94D4-06EADA1154DB}" srcOrd="4" destOrd="0" presId="urn:microsoft.com/office/officeart/2005/8/layout/default"/>
    <dgm:cxn modelId="{3C3B8057-F7E4-4C16-8035-0CDCBB1F2960}" type="presParOf" srcId="{80AB8FE1-5186-478A-BA36-84A6E9298BCE}" destId="{2CD4FDE1-BDB3-494B-8966-BDDEEBA981C5}" srcOrd="5" destOrd="0" presId="urn:microsoft.com/office/officeart/2005/8/layout/default"/>
    <dgm:cxn modelId="{60982941-7A34-46D5-82E0-A3B0606EF6C7}" type="presParOf" srcId="{80AB8FE1-5186-478A-BA36-84A6E9298BCE}" destId="{30E94B43-C1AE-4BEB-9D70-01A905F0D5AA}" srcOrd="6" destOrd="0" presId="urn:microsoft.com/office/officeart/2005/8/layout/default"/>
    <dgm:cxn modelId="{EC5D3E64-4700-4D76-945B-D5024D378A4D}" type="presParOf" srcId="{80AB8FE1-5186-478A-BA36-84A6E9298BCE}" destId="{D148A31D-5704-4300-A722-E8B159312EB7}" srcOrd="7" destOrd="0" presId="urn:microsoft.com/office/officeart/2005/8/layout/default"/>
    <dgm:cxn modelId="{310B05AE-BAC5-469C-99F4-C672ED717D0A}" type="presParOf" srcId="{80AB8FE1-5186-478A-BA36-84A6E9298BCE}" destId="{F069A86D-0AB7-4618-9DCD-01E2576DF68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6E80CD2-D23E-40DF-B33E-E223FF6883F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516E36ED-7AE7-4955-AEE8-464924E8F633}">
      <dgm:prSet phldrT="[besedilo]"/>
      <dgm:spPr/>
      <dgm:t>
        <a:bodyPr/>
        <a:lstStyle/>
        <a:p>
          <a:r>
            <a:rPr lang="sl-SI" dirty="0" smtClean="0"/>
            <a:t>Nove kontrole na centralnem delu, ki zmanjšujejo možnost napak ali jih preprečijo</a:t>
          </a:r>
          <a:endParaRPr lang="sl-SI" dirty="0"/>
        </a:p>
      </dgm:t>
    </dgm:pt>
    <dgm:pt modelId="{B2273622-E517-45A0-B53E-8CA425556DEF}" type="parTrans" cxnId="{1E4CF296-23FA-472A-B6F4-9DC9DB035FAD}">
      <dgm:prSet/>
      <dgm:spPr/>
      <dgm:t>
        <a:bodyPr/>
        <a:lstStyle/>
        <a:p>
          <a:endParaRPr lang="sl-SI"/>
        </a:p>
      </dgm:t>
    </dgm:pt>
    <dgm:pt modelId="{46B32BEC-61C3-4A1E-B824-5250AEBECADE}" type="sibTrans" cxnId="{1E4CF296-23FA-472A-B6F4-9DC9DB035FAD}">
      <dgm:prSet/>
      <dgm:spPr/>
      <dgm:t>
        <a:bodyPr/>
        <a:lstStyle/>
        <a:p>
          <a:endParaRPr lang="sl-SI"/>
        </a:p>
      </dgm:t>
    </dgm:pt>
    <dgm:pt modelId="{EAB759A1-B677-4434-9158-71D2A81EA2E4}">
      <dgm:prSet/>
      <dgm:spPr/>
      <dgm:t>
        <a:bodyPr/>
        <a:lstStyle/>
        <a:p>
          <a:r>
            <a:rPr lang="sl-SI" dirty="0" smtClean="0"/>
            <a:t>Čiščenje CBZ – obstoječi podatki (predvsem prisotnost na trgu, enote odmerkov)</a:t>
          </a:r>
        </a:p>
      </dgm:t>
    </dgm:pt>
    <dgm:pt modelId="{E4E00DFC-5538-4903-BC9C-13358EBE8763}" type="parTrans" cxnId="{8C6B6CCA-2E8B-49F2-B8F5-395C99A76470}">
      <dgm:prSet/>
      <dgm:spPr/>
      <dgm:t>
        <a:bodyPr/>
        <a:lstStyle/>
        <a:p>
          <a:endParaRPr lang="sl-SI"/>
        </a:p>
      </dgm:t>
    </dgm:pt>
    <dgm:pt modelId="{684A9E46-3525-4654-8ED5-C4624AEAC52E}" type="sibTrans" cxnId="{8C6B6CCA-2E8B-49F2-B8F5-395C99A76470}">
      <dgm:prSet/>
      <dgm:spPr/>
      <dgm:t>
        <a:bodyPr/>
        <a:lstStyle/>
        <a:p>
          <a:endParaRPr lang="sl-SI"/>
        </a:p>
      </dgm:t>
    </dgm:pt>
    <dgm:pt modelId="{71B01489-D1A3-40CF-9F9E-C44413404326}">
      <dgm:prSet/>
      <dgm:spPr/>
      <dgm:t>
        <a:bodyPr/>
        <a:lstStyle/>
        <a:p>
          <a:r>
            <a:rPr lang="sl-SI" dirty="0" smtClean="0"/>
            <a:t>Razširitev CBZ bi pomagala k dodatnim možnostim preprečevanja napak in avtomatizme (npr. kontrola prevelikega odmerka)</a:t>
          </a:r>
          <a:endParaRPr lang="sl-SI" dirty="0"/>
        </a:p>
      </dgm:t>
    </dgm:pt>
    <dgm:pt modelId="{04835B8F-E602-4640-8855-856994E7064E}" type="parTrans" cxnId="{1A9A0A23-5E2D-4879-AC94-6A79342D99B6}">
      <dgm:prSet/>
      <dgm:spPr/>
      <dgm:t>
        <a:bodyPr/>
        <a:lstStyle/>
        <a:p>
          <a:endParaRPr lang="sl-SI"/>
        </a:p>
      </dgm:t>
    </dgm:pt>
    <dgm:pt modelId="{8B32B42C-AC08-48C1-AC50-16419A4ED345}" type="sibTrans" cxnId="{1A9A0A23-5E2D-4879-AC94-6A79342D99B6}">
      <dgm:prSet/>
      <dgm:spPr/>
      <dgm:t>
        <a:bodyPr/>
        <a:lstStyle/>
        <a:p>
          <a:endParaRPr lang="sl-SI"/>
        </a:p>
      </dgm:t>
    </dgm:pt>
    <dgm:pt modelId="{0D8DB429-7473-41D2-9243-9B80B5046E1F}">
      <dgm:prSet phldrT="[besedilo]"/>
      <dgm:spPr/>
      <dgm:t>
        <a:bodyPr/>
        <a:lstStyle/>
        <a:p>
          <a:r>
            <a:rPr lang="sl-SI" dirty="0" smtClean="0"/>
            <a:t>Dodatne možnosti za farmacevta – preklic recepta  za  primer dvojnega predpisovanja</a:t>
          </a:r>
          <a:endParaRPr lang="sl-SI" dirty="0"/>
        </a:p>
      </dgm:t>
    </dgm:pt>
    <dgm:pt modelId="{952EA4EB-2D2A-4F5E-9ED3-7A8FB030D20B}" type="parTrans" cxnId="{FE24A86D-260C-4BFA-9D4F-D5660C933EE8}">
      <dgm:prSet/>
      <dgm:spPr/>
      <dgm:t>
        <a:bodyPr/>
        <a:lstStyle/>
        <a:p>
          <a:endParaRPr lang="sl-SI"/>
        </a:p>
      </dgm:t>
    </dgm:pt>
    <dgm:pt modelId="{54840E2B-0EB1-47F2-B784-721D12336F08}" type="sibTrans" cxnId="{FE24A86D-260C-4BFA-9D4F-D5660C933EE8}">
      <dgm:prSet/>
      <dgm:spPr/>
      <dgm:t>
        <a:bodyPr/>
        <a:lstStyle/>
        <a:p>
          <a:endParaRPr lang="sl-SI"/>
        </a:p>
      </dgm:t>
    </dgm:pt>
    <dgm:pt modelId="{B64E4C71-3036-4634-8D6F-F870C6CDD98B}">
      <dgm:prSet phldrT="[besedilo]"/>
      <dgm:spPr/>
      <dgm:t>
        <a:bodyPr/>
        <a:lstStyle/>
        <a:p>
          <a:r>
            <a:rPr lang="sl-SI" dirty="0" smtClean="0"/>
            <a:t>Možnost farmacevta, da izda predpisano količino+ 1 pakiranje pri obnovljivih receptih</a:t>
          </a:r>
          <a:endParaRPr lang="sl-SI" dirty="0"/>
        </a:p>
      </dgm:t>
    </dgm:pt>
    <dgm:pt modelId="{2B145620-7F6E-4CA7-83CC-FDF8AB061BA8}" type="parTrans" cxnId="{4F67F5FD-BCED-4407-8133-FB727855B8AB}">
      <dgm:prSet/>
      <dgm:spPr/>
    </dgm:pt>
    <dgm:pt modelId="{2DF0F4EB-D322-4D91-9058-4BB5FE5A1546}" type="sibTrans" cxnId="{4F67F5FD-BCED-4407-8133-FB727855B8AB}">
      <dgm:prSet/>
      <dgm:spPr/>
    </dgm:pt>
    <dgm:pt modelId="{3D48B0B6-DFAA-4677-AE11-884AEA2F33DA}">
      <dgm:prSet phldrT="[besedilo]"/>
      <dgm:spPr/>
      <dgm:t>
        <a:bodyPr/>
        <a:lstStyle/>
        <a:p>
          <a:r>
            <a:rPr lang="sl-SI" dirty="0" smtClean="0"/>
            <a:t>Dodatno označevanje zdravil glede na podatke o dostopnosti na trgu</a:t>
          </a:r>
          <a:endParaRPr lang="sl-SI" dirty="0"/>
        </a:p>
      </dgm:t>
    </dgm:pt>
    <dgm:pt modelId="{81F863C2-5562-49FE-9595-BC1604D06733}" type="parTrans" cxnId="{E328325E-3868-4177-A2A1-C08F0D8EFA17}">
      <dgm:prSet/>
      <dgm:spPr/>
    </dgm:pt>
    <dgm:pt modelId="{0ED37D78-9544-4E7E-AC39-2A79DFDBCE9E}" type="sibTrans" cxnId="{E328325E-3868-4177-A2A1-C08F0D8EFA17}">
      <dgm:prSet/>
      <dgm:spPr/>
    </dgm:pt>
    <dgm:pt modelId="{442F5695-F267-4CAF-83C1-5CAB8104D6B7}" type="pres">
      <dgm:prSet presAssocID="{46E80CD2-D23E-40DF-B33E-E223FF6883F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sl-SI"/>
        </a:p>
      </dgm:t>
    </dgm:pt>
    <dgm:pt modelId="{481B8DC2-8BC4-4471-986F-1BBBDF79BC52}" type="pres">
      <dgm:prSet presAssocID="{46E80CD2-D23E-40DF-B33E-E223FF6883F1}" presName="Name1" presStyleCnt="0"/>
      <dgm:spPr/>
    </dgm:pt>
    <dgm:pt modelId="{2A4D175F-C406-425B-BA79-115A41314E13}" type="pres">
      <dgm:prSet presAssocID="{46E80CD2-D23E-40DF-B33E-E223FF6883F1}" presName="cycle" presStyleCnt="0"/>
      <dgm:spPr/>
    </dgm:pt>
    <dgm:pt modelId="{E60777DD-4635-48A8-B722-95FD285C2FC3}" type="pres">
      <dgm:prSet presAssocID="{46E80CD2-D23E-40DF-B33E-E223FF6883F1}" presName="srcNode" presStyleLbl="node1" presStyleIdx="0" presStyleCnt="6"/>
      <dgm:spPr/>
    </dgm:pt>
    <dgm:pt modelId="{504FB337-A6E9-41E9-90DE-4C6B99985C87}" type="pres">
      <dgm:prSet presAssocID="{46E80CD2-D23E-40DF-B33E-E223FF6883F1}" presName="conn" presStyleLbl="parChTrans1D2" presStyleIdx="0" presStyleCnt="1"/>
      <dgm:spPr/>
      <dgm:t>
        <a:bodyPr/>
        <a:lstStyle/>
        <a:p>
          <a:endParaRPr lang="sl-SI"/>
        </a:p>
      </dgm:t>
    </dgm:pt>
    <dgm:pt modelId="{48155AF8-4E37-454A-9C77-551003F20E2C}" type="pres">
      <dgm:prSet presAssocID="{46E80CD2-D23E-40DF-B33E-E223FF6883F1}" presName="extraNode" presStyleLbl="node1" presStyleIdx="0" presStyleCnt="6"/>
      <dgm:spPr/>
    </dgm:pt>
    <dgm:pt modelId="{1877F751-2197-4009-BDCA-2CA2A08B43CC}" type="pres">
      <dgm:prSet presAssocID="{46E80CD2-D23E-40DF-B33E-E223FF6883F1}" presName="dstNode" presStyleLbl="node1" presStyleIdx="0" presStyleCnt="6"/>
      <dgm:spPr/>
    </dgm:pt>
    <dgm:pt modelId="{292DFCBC-B797-4E7D-9CD9-88F9EBCD5253}" type="pres">
      <dgm:prSet presAssocID="{516E36ED-7AE7-4955-AEE8-464924E8F633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5DAB655-183F-4EA8-8E18-5765BAC7C762}" type="pres">
      <dgm:prSet presAssocID="{516E36ED-7AE7-4955-AEE8-464924E8F633}" presName="accent_1" presStyleCnt="0"/>
      <dgm:spPr/>
    </dgm:pt>
    <dgm:pt modelId="{DC72D4C3-C0E1-4884-AE6B-4D580C41796D}" type="pres">
      <dgm:prSet presAssocID="{516E36ED-7AE7-4955-AEE8-464924E8F633}" presName="accentRepeatNode" presStyleLbl="solidFgAcc1" presStyleIdx="0" presStyleCnt="6"/>
      <dgm:spPr/>
    </dgm:pt>
    <dgm:pt modelId="{780CD20F-6BDB-4E0A-9D52-EA8ADF5C8343}" type="pres">
      <dgm:prSet presAssocID="{3D48B0B6-DFAA-4677-AE11-884AEA2F33DA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1564635-FC9F-4D9A-B5EF-DAD89676C4C3}" type="pres">
      <dgm:prSet presAssocID="{3D48B0B6-DFAA-4677-AE11-884AEA2F33DA}" presName="accent_2" presStyleCnt="0"/>
      <dgm:spPr/>
    </dgm:pt>
    <dgm:pt modelId="{C6B50375-E9DE-41EF-B652-AC6B1B21058E}" type="pres">
      <dgm:prSet presAssocID="{3D48B0B6-DFAA-4677-AE11-884AEA2F33DA}" presName="accentRepeatNode" presStyleLbl="solidFgAcc1" presStyleIdx="1" presStyleCnt="6"/>
      <dgm:spPr/>
    </dgm:pt>
    <dgm:pt modelId="{12B42371-6437-4118-9CAD-D2A086CBE67B}" type="pres">
      <dgm:prSet presAssocID="{B64E4C71-3036-4634-8D6F-F870C6CDD98B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99B2243-58AD-4569-B8C1-8F7F2DE5F189}" type="pres">
      <dgm:prSet presAssocID="{B64E4C71-3036-4634-8D6F-F870C6CDD98B}" presName="accent_3" presStyleCnt="0"/>
      <dgm:spPr/>
    </dgm:pt>
    <dgm:pt modelId="{727B2C0C-3B40-47A5-97EF-9E5F8DD851B6}" type="pres">
      <dgm:prSet presAssocID="{B64E4C71-3036-4634-8D6F-F870C6CDD98B}" presName="accentRepeatNode" presStyleLbl="solidFgAcc1" presStyleIdx="2" presStyleCnt="6"/>
      <dgm:spPr/>
    </dgm:pt>
    <dgm:pt modelId="{72E176EC-7367-4014-976F-F4D3A06F1964}" type="pres">
      <dgm:prSet presAssocID="{0D8DB429-7473-41D2-9243-9B80B5046E1F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F74BB3C-453B-4001-A962-F653F2FE98D5}" type="pres">
      <dgm:prSet presAssocID="{0D8DB429-7473-41D2-9243-9B80B5046E1F}" presName="accent_4" presStyleCnt="0"/>
      <dgm:spPr/>
    </dgm:pt>
    <dgm:pt modelId="{5391F1ED-3755-4707-A16A-EDEDD3BC3498}" type="pres">
      <dgm:prSet presAssocID="{0D8DB429-7473-41D2-9243-9B80B5046E1F}" presName="accentRepeatNode" presStyleLbl="solidFgAcc1" presStyleIdx="3" presStyleCnt="6"/>
      <dgm:spPr/>
    </dgm:pt>
    <dgm:pt modelId="{622A4A57-4FEC-4924-A2B4-C28BEE97D697}" type="pres">
      <dgm:prSet presAssocID="{EAB759A1-B677-4434-9158-71D2A81EA2E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C4368B4-CE77-44C6-B206-CE4958C305F0}" type="pres">
      <dgm:prSet presAssocID="{EAB759A1-B677-4434-9158-71D2A81EA2E4}" presName="accent_5" presStyleCnt="0"/>
      <dgm:spPr/>
    </dgm:pt>
    <dgm:pt modelId="{5AE249BB-2F44-4B8E-8649-879093C56386}" type="pres">
      <dgm:prSet presAssocID="{EAB759A1-B677-4434-9158-71D2A81EA2E4}" presName="accentRepeatNode" presStyleLbl="solidFgAcc1" presStyleIdx="4" presStyleCnt="6"/>
      <dgm:spPr/>
    </dgm:pt>
    <dgm:pt modelId="{7B2684E4-C257-494E-AF6D-4FFA99F2A345}" type="pres">
      <dgm:prSet presAssocID="{71B01489-D1A3-40CF-9F9E-C44413404326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968E843B-EAE5-471B-AB3D-5C7D7560E9CF}" type="pres">
      <dgm:prSet presAssocID="{71B01489-D1A3-40CF-9F9E-C44413404326}" presName="accent_6" presStyleCnt="0"/>
      <dgm:spPr/>
    </dgm:pt>
    <dgm:pt modelId="{B17D606B-A13F-4DB7-992C-C9AD8278F631}" type="pres">
      <dgm:prSet presAssocID="{71B01489-D1A3-40CF-9F9E-C44413404326}" presName="accentRepeatNode" presStyleLbl="solidFgAcc1" presStyleIdx="5" presStyleCnt="6"/>
      <dgm:spPr/>
    </dgm:pt>
  </dgm:ptLst>
  <dgm:cxnLst>
    <dgm:cxn modelId="{E328325E-3868-4177-A2A1-C08F0D8EFA17}" srcId="{46E80CD2-D23E-40DF-B33E-E223FF6883F1}" destId="{3D48B0B6-DFAA-4677-AE11-884AEA2F33DA}" srcOrd="1" destOrd="0" parTransId="{81F863C2-5562-49FE-9595-BC1604D06733}" sibTransId="{0ED37D78-9544-4E7E-AC39-2A79DFDBCE9E}"/>
    <dgm:cxn modelId="{1E4CF296-23FA-472A-B6F4-9DC9DB035FAD}" srcId="{46E80CD2-D23E-40DF-B33E-E223FF6883F1}" destId="{516E36ED-7AE7-4955-AEE8-464924E8F633}" srcOrd="0" destOrd="0" parTransId="{B2273622-E517-45A0-B53E-8CA425556DEF}" sibTransId="{46B32BEC-61C3-4A1E-B824-5250AEBECADE}"/>
    <dgm:cxn modelId="{8C6B6CCA-2E8B-49F2-B8F5-395C99A76470}" srcId="{46E80CD2-D23E-40DF-B33E-E223FF6883F1}" destId="{EAB759A1-B677-4434-9158-71D2A81EA2E4}" srcOrd="4" destOrd="0" parTransId="{E4E00DFC-5538-4903-BC9C-13358EBE8763}" sibTransId="{684A9E46-3525-4654-8ED5-C4624AEAC52E}"/>
    <dgm:cxn modelId="{D9B50F05-0B86-4406-8488-16004D76A631}" type="presOf" srcId="{46B32BEC-61C3-4A1E-B824-5250AEBECADE}" destId="{504FB337-A6E9-41E9-90DE-4C6B99985C87}" srcOrd="0" destOrd="0" presId="urn:microsoft.com/office/officeart/2008/layout/VerticalCurvedList"/>
    <dgm:cxn modelId="{42E246C7-7C4B-4DAD-8355-C7840D310B3A}" type="presOf" srcId="{0D8DB429-7473-41D2-9243-9B80B5046E1F}" destId="{72E176EC-7367-4014-976F-F4D3A06F1964}" srcOrd="0" destOrd="0" presId="urn:microsoft.com/office/officeart/2008/layout/VerticalCurvedList"/>
    <dgm:cxn modelId="{FB09F7A8-48D2-413C-8085-A5888CD32CE6}" type="presOf" srcId="{B64E4C71-3036-4634-8D6F-F870C6CDD98B}" destId="{12B42371-6437-4118-9CAD-D2A086CBE67B}" srcOrd="0" destOrd="0" presId="urn:microsoft.com/office/officeart/2008/layout/VerticalCurvedList"/>
    <dgm:cxn modelId="{809171C6-1FD4-4AF6-811C-F6DBCE4C5E2B}" type="presOf" srcId="{516E36ED-7AE7-4955-AEE8-464924E8F633}" destId="{292DFCBC-B797-4E7D-9CD9-88F9EBCD5253}" srcOrd="0" destOrd="0" presId="urn:microsoft.com/office/officeart/2008/layout/VerticalCurvedList"/>
    <dgm:cxn modelId="{20D8358C-61E6-428D-B0A3-3B4CF83806EC}" type="presOf" srcId="{46E80CD2-D23E-40DF-B33E-E223FF6883F1}" destId="{442F5695-F267-4CAF-83C1-5CAB8104D6B7}" srcOrd="0" destOrd="0" presId="urn:microsoft.com/office/officeart/2008/layout/VerticalCurvedList"/>
    <dgm:cxn modelId="{E5047C4B-8025-411A-AEE2-91D012EC81FA}" type="presOf" srcId="{EAB759A1-B677-4434-9158-71D2A81EA2E4}" destId="{622A4A57-4FEC-4924-A2B4-C28BEE97D697}" srcOrd="0" destOrd="0" presId="urn:microsoft.com/office/officeart/2008/layout/VerticalCurvedList"/>
    <dgm:cxn modelId="{1A9A0A23-5E2D-4879-AC94-6A79342D99B6}" srcId="{46E80CD2-D23E-40DF-B33E-E223FF6883F1}" destId="{71B01489-D1A3-40CF-9F9E-C44413404326}" srcOrd="5" destOrd="0" parTransId="{04835B8F-E602-4640-8855-856994E7064E}" sibTransId="{8B32B42C-AC08-48C1-AC50-16419A4ED345}"/>
    <dgm:cxn modelId="{DF45B512-FA4E-410A-874D-3E208887402C}" type="presOf" srcId="{71B01489-D1A3-40CF-9F9E-C44413404326}" destId="{7B2684E4-C257-494E-AF6D-4FFA99F2A345}" srcOrd="0" destOrd="0" presId="urn:microsoft.com/office/officeart/2008/layout/VerticalCurvedList"/>
    <dgm:cxn modelId="{DE326252-1A70-41EE-BA7F-EB6D74D63555}" type="presOf" srcId="{3D48B0B6-DFAA-4677-AE11-884AEA2F33DA}" destId="{780CD20F-6BDB-4E0A-9D52-EA8ADF5C8343}" srcOrd="0" destOrd="0" presId="urn:microsoft.com/office/officeart/2008/layout/VerticalCurvedList"/>
    <dgm:cxn modelId="{FE24A86D-260C-4BFA-9D4F-D5660C933EE8}" srcId="{46E80CD2-D23E-40DF-B33E-E223FF6883F1}" destId="{0D8DB429-7473-41D2-9243-9B80B5046E1F}" srcOrd="3" destOrd="0" parTransId="{952EA4EB-2D2A-4F5E-9ED3-7A8FB030D20B}" sibTransId="{54840E2B-0EB1-47F2-B784-721D12336F08}"/>
    <dgm:cxn modelId="{4F67F5FD-BCED-4407-8133-FB727855B8AB}" srcId="{46E80CD2-D23E-40DF-B33E-E223FF6883F1}" destId="{B64E4C71-3036-4634-8D6F-F870C6CDD98B}" srcOrd="2" destOrd="0" parTransId="{2B145620-7F6E-4CA7-83CC-FDF8AB061BA8}" sibTransId="{2DF0F4EB-D322-4D91-9058-4BB5FE5A1546}"/>
    <dgm:cxn modelId="{B2E8B330-E04E-49AD-9CEE-421EB09A99CF}" type="presParOf" srcId="{442F5695-F267-4CAF-83C1-5CAB8104D6B7}" destId="{481B8DC2-8BC4-4471-986F-1BBBDF79BC52}" srcOrd="0" destOrd="0" presId="urn:microsoft.com/office/officeart/2008/layout/VerticalCurvedList"/>
    <dgm:cxn modelId="{7F9D4AA4-041B-4C22-BB88-D1FF13E0D71B}" type="presParOf" srcId="{481B8DC2-8BC4-4471-986F-1BBBDF79BC52}" destId="{2A4D175F-C406-425B-BA79-115A41314E13}" srcOrd="0" destOrd="0" presId="urn:microsoft.com/office/officeart/2008/layout/VerticalCurvedList"/>
    <dgm:cxn modelId="{35EA6214-6803-4B4A-98C8-682EB422BEF2}" type="presParOf" srcId="{2A4D175F-C406-425B-BA79-115A41314E13}" destId="{E60777DD-4635-48A8-B722-95FD285C2FC3}" srcOrd="0" destOrd="0" presId="urn:microsoft.com/office/officeart/2008/layout/VerticalCurvedList"/>
    <dgm:cxn modelId="{04B2C3A5-7B55-4041-89D8-1ED64B06DED3}" type="presParOf" srcId="{2A4D175F-C406-425B-BA79-115A41314E13}" destId="{504FB337-A6E9-41E9-90DE-4C6B99985C87}" srcOrd="1" destOrd="0" presId="urn:microsoft.com/office/officeart/2008/layout/VerticalCurvedList"/>
    <dgm:cxn modelId="{2BA36E51-942C-4DA4-B572-545E90D65C72}" type="presParOf" srcId="{2A4D175F-C406-425B-BA79-115A41314E13}" destId="{48155AF8-4E37-454A-9C77-551003F20E2C}" srcOrd="2" destOrd="0" presId="urn:microsoft.com/office/officeart/2008/layout/VerticalCurvedList"/>
    <dgm:cxn modelId="{054A1D74-6C3D-4B3A-8B24-DD18730EB66C}" type="presParOf" srcId="{2A4D175F-C406-425B-BA79-115A41314E13}" destId="{1877F751-2197-4009-BDCA-2CA2A08B43CC}" srcOrd="3" destOrd="0" presId="urn:microsoft.com/office/officeart/2008/layout/VerticalCurvedList"/>
    <dgm:cxn modelId="{DBB4ACBD-C7FD-4567-901A-9A2C53E61B0A}" type="presParOf" srcId="{481B8DC2-8BC4-4471-986F-1BBBDF79BC52}" destId="{292DFCBC-B797-4E7D-9CD9-88F9EBCD5253}" srcOrd="1" destOrd="0" presId="urn:microsoft.com/office/officeart/2008/layout/VerticalCurvedList"/>
    <dgm:cxn modelId="{126800D7-913E-4140-84E7-10D16227A72C}" type="presParOf" srcId="{481B8DC2-8BC4-4471-986F-1BBBDF79BC52}" destId="{C5DAB655-183F-4EA8-8E18-5765BAC7C762}" srcOrd="2" destOrd="0" presId="urn:microsoft.com/office/officeart/2008/layout/VerticalCurvedList"/>
    <dgm:cxn modelId="{6CB51187-ADBA-4869-924F-8A39DF63EEA1}" type="presParOf" srcId="{C5DAB655-183F-4EA8-8E18-5765BAC7C762}" destId="{DC72D4C3-C0E1-4884-AE6B-4D580C41796D}" srcOrd="0" destOrd="0" presId="urn:microsoft.com/office/officeart/2008/layout/VerticalCurvedList"/>
    <dgm:cxn modelId="{B1E2293D-8809-4E27-AB2F-808822D6FD71}" type="presParOf" srcId="{481B8DC2-8BC4-4471-986F-1BBBDF79BC52}" destId="{780CD20F-6BDB-4E0A-9D52-EA8ADF5C8343}" srcOrd="3" destOrd="0" presId="urn:microsoft.com/office/officeart/2008/layout/VerticalCurvedList"/>
    <dgm:cxn modelId="{E4D1EC64-37B0-48D7-B54F-A8AC031B476B}" type="presParOf" srcId="{481B8DC2-8BC4-4471-986F-1BBBDF79BC52}" destId="{51564635-FC9F-4D9A-B5EF-DAD89676C4C3}" srcOrd="4" destOrd="0" presId="urn:microsoft.com/office/officeart/2008/layout/VerticalCurvedList"/>
    <dgm:cxn modelId="{D7983FE0-FE25-4EA2-8849-0E662F8772CF}" type="presParOf" srcId="{51564635-FC9F-4D9A-B5EF-DAD89676C4C3}" destId="{C6B50375-E9DE-41EF-B652-AC6B1B21058E}" srcOrd="0" destOrd="0" presId="urn:microsoft.com/office/officeart/2008/layout/VerticalCurvedList"/>
    <dgm:cxn modelId="{2C335000-29BD-4F94-B34C-561BEDACEB63}" type="presParOf" srcId="{481B8DC2-8BC4-4471-986F-1BBBDF79BC52}" destId="{12B42371-6437-4118-9CAD-D2A086CBE67B}" srcOrd="5" destOrd="0" presId="urn:microsoft.com/office/officeart/2008/layout/VerticalCurvedList"/>
    <dgm:cxn modelId="{C4072B8D-AB53-4DA2-A9F6-1C8A962218C8}" type="presParOf" srcId="{481B8DC2-8BC4-4471-986F-1BBBDF79BC52}" destId="{799B2243-58AD-4569-B8C1-8F7F2DE5F189}" srcOrd="6" destOrd="0" presId="urn:microsoft.com/office/officeart/2008/layout/VerticalCurvedList"/>
    <dgm:cxn modelId="{0147190D-3707-4C8C-AB87-305B272814E8}" type="presParOf" srcId="{799B2243-58AD-4569-B8C1-8F7F2DE5F189}" destId="{727B2C0C-3B40-47A5-97EF-9E5F8DD851B6}" srcOrd="0" destOrd="0" presId="urn:microsoft.com/office/officeart/2008/layout/VerticalCurvedList"/>
    <dgm:cxn modelId="{8D5436D7-7D47-4D35-9CFA-5498636E2E8D}" type="presParOf" srcId="{481B8DC2-8BC4-4471-986F-1BBBDF79BC52}" destId="{72E176EC-7367-4014-976F-F4D3A06F1964}" srcOrd="7" destOrd="0" presId="urn:microsoft.com/office/officeart/2008/layout/VerticalCurvedList"/>
    <dgm:cxn modelId="{175E0BCB-286E-487B-8BDE-3484AC173B4F}" type="presParOf" srcId="{481B8DC2-8BC4-4471-986F-1BBBDF79BC52}" destId="{7F74BB3C-453B-4001-A962-F653F2FE98D5}" srcOrd="8" destOrd="0" presId="urn:microsoft.com/office/officeart/2008/layout/VerticalCurvedList"/>
    <dgm:cxn modelId="{BDA7A429-0723-4A36-9DCA-63599D295069}" type="presParOf" srcId="{7F74BB3C-453B-4001-A962-F653F2FE98D5}" destId="{5391F1ED-3755-4707-A16A-EDEDD3BC3498}" srcOrd="0" destOrd="0" presId="urn:microsoft.com/office/officeart/2008/layout/VerticalCurvedList"/>
    <dgm:cxn modelId="{28764C5D-6B6E-436A-B71B-08BF3ED00757}" type="presParOf" srcId="{481B8DC2-8BC4-4471-986F-1BBBDF79BC52}" destId="{622A4A57-4FEC-4924-A2B4-C28BEE97D697}" srcOrd="9" destOrd="0" presId="urn:microsoft.com/office/officeart/2008/layout/VerticalCurvedList"/>
    <dgm:cxn modelId="{26541093-E52F-4C94-BDD8-C87DB0203BA2}" type="presParOf" srcId="{481B8DC2-8BC4-4471-986F-1BBBDF79BC52}" destId="{5C4368B4-CE77-44C6-B206-CE4958C305F0}" srcOrd="10" destOrd="0" presId="urn:microsoft.com/office/officeart/2008/layout/VerticalCurvedList"/>
    <dgm:cxn modelId="{276DF5C3-88BF-4568-9809-FA3078A6E976}" type="presParOf" srcId="{5C4368B4-CE77-44C6-B206-CE4958C305F0}" destId="{5AE249BB-2F44-4B8E-8649-879093C56386}" srcOrd="0" destOrd="0" presId="urn:microsoft.com/office/officeart/2008/layout/VerticalCurvedList"/>
    <dgm:cxn modelId="{09C6E1EE-56A2-4AF3-91F3-850ED90CE805}" type="presParOf" srcId="{481B8DC2-8BC4-4471-986F-1BBBDF79BC52}" destId="{7B2684E4-C257-494E-AF6D-4FFA99F2A345}" srcOrd="11" destOrd="0" presId="urn:microsoft.com/office/officeart/2008/layout/VerticalCurvedList"/>
    <dgm:cxn modelId="{D586704D-3EE6-4CEF-9C5E-8A0359F20D48}" type="presParOf" srcId="{481B8DC2-8BC4-4471-986F-1BBBDF79BC52}" destId="{968E843B-EAE5-471B-AB3D-5C7D7560E9CF}" srcOrd="12" destOrd="0" presId="urn:microsoft.com/office/officeart/2008/layout/VerticalCurvedList"/>
    <dgm:cxn modelId="{3AAD6FE4-E46B-4895-A65D-865B9B0A3CE8}" type="presParOf" srcId="{968E843B-EAE5-471B-AB3D-5C7D7560E9CF}" destId="{B17D606B-A13F-4DB7-992C-C9AD8278F6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752AC84-96EC-45D3-9A08-8EA94922C83B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D5D47B90-26D6-4A0D-A52E-1578076BDC4B}">
      <dgm:prSet custT="1"/>
      <dgm:spPr/>
      <dgm:t>
        <a:bodyPr/>
        <a:lstStyle/>
        <a:p>
          <a:pPr rtl="0"/>
          <a:r>
            <a:rPr lang="sl-SI" sz="2400" dirty="0" smtClean="0"/>
            <a:t>Polna vključitev – omogočanje naročanja, poročanje do 31.12.2015</a:t>
          </a:r>
        </a:p>
      </dgm:t>
    </dgm:pt>
    <dgm:pt modelId="{D18EF12D-A1F4-4EFA-9221-F4D192985521}" type="parTrans" cxnId="{79EBBB93-413E-493D-B08E-6C3D53AE0C7A}">
      <dgm:prSet/>
      <dgm:spPr/>
      <dgm:t>
        <a:bodyPr/>
        <a:lstStyle/>
        <a:p>
          <a:endParaRPr lang="sl-SI"/>
        </a:p>
      </dgm:t>
    </dgm:pt>
    <dgm:pt modelId="{02DABB37-96E7-4B5A-87C8-45A5C22A01D6}" type="sibTrans" cxnId="{79EBBB93-413E-493D-B08E-6C3D53AE0C7A}">
      <dgm:prSet/>
      <dgm:spPr/>
      <dgm:t>
        <a:bodyPr/>
        <a:lstStyle/>
        <a:p>
          <a:endParaRPr lang="sl-SI"/>
        </a:p>
      </dgm:t>
    </dgm:pt>
    <dgm:pt modelId="{B648DA36-6085-4AEC-B509-DC5FB120CE9A}">
      <dgm:prSet custT="1"/>
      <dgm:spPr/>
      <dgm:t>
        <a:bodyPr/>
        <a:lstStyle/>
        <a:p>
          <a:pPr rtl="0"/>
          <a:r>
            <a:rPr lang="sl-SI" sz="2400" dirty="0" smtClean="0"/>
            <a:t>Od 15. marca 2016 obvezna uporaba </a:t>
          </a:r>
          <a:r>
            <a:rPr lang="sl-SI" sz="2400" dirty="0" err="1" smtClean="0"/>
            <a:t>eNapotnic</a:t>
          </a:r>
          <a:r>
            <a:rPr lang="sl-SI" sz="2400" dirty="0" smtClean="0"/>
            <a:t> in </a:t>
          </a:r>
          <a:r>
            <a:rPr lang="sl-SI" sz="2400" dirty="0" err="1" smtClean="0"/>
            <a:t>eNaročanja</a:t>
          </a:r>
          <a:endParaRPr lang="sl-SI" sz="2400" dirty="0"/>
        </a:p>
      </dgm:t>
    </dgm:pt>
    <dgm:pt modelId="{93A5A454-B04B-418F-B2D8-EBBC0E867C24}" type="parTrans" cxnId="{1856BC17-7B60-445F-A5BA-EE468E3390C7}">
      <dgm:prSet/>
      <dgm:spPr/>
      <dgm:t>
        <a:bodyPr/>
        <a:lstStyle/>
        <a:p>
          <a:endParaRPr lang="sl-SI"/>
        </a:p>
      </dgm:t>
    </dgm:pt>
    <dgm:pt modelId="{417B3F80-BA76-492A-9F4F-3A23DD593E8E}" type="sibTrans" cxnId="{1856BC17-7B60-445F-A5BA-EE468E3390C7}">
      <dgm:prSet/>
      <dgm:spPr/>
      <dgm:t>
        <a:bodyPr/>
        <a:lstStyle/>
        <a:p>
          <a:endParaRPr lang="sl-SI"/>
        </a:p>
      </dgm:t>
    </dgm:pt>
    <dgm:pt modelId="{F9F09511-F632-4652-B2C5-9AC37CFA2219}" type="pres">
      <dgm:prSet presAssocID="{F752AC84-96EC-45D3-9A08-8EA94922C83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034DD524-6DB7-47AC-8D10-BBDD6DD078DB}" type="pres">
      <dgm:prSet presAssocID="{F752AC84-96EC-45D3-9A08-8EA94922C83B}" presName="arrow" presStyleLbl="bgShp" presStyleIdx="0" presStyleCnt="1" custLinFactNeighborX="324" custLinFactNeighborY="-252"/>
      <dgm:spPr/>
      <dgm:t>
        <a:bodyPr/>
        <a:lstStyle/>
        <a:p>
          <a:endParaRPr lang="sl-SI"/>
        </a:p>
      </dgm:t>
    </dgm:pt>
    <dgm:pt modelId="{94027231-2A6F-4762-998D-8515EDD62A46}" type="pres">
      <dgm:prSet presAssocID="{F752AC84-96EC-45D3-9A08-8EA94922C83B}" presName="linearProcess" presStyleCnt="0"/>
      <dgm:spPr/>
    </dgm:pt>
    <dgm:pt modelId="{B41DD8F3-D3FA-4374-B5EA-DBE89CABDE7C}" type="pres">
      <dgm:prSet presAssocID="{D5D47B90-26D6-4A0D-A52E-1578076BDC4B}" presName="textNode" presStyleLbl="node1" presStyleIdx="0" presStyleCnt="2" custScaleX="117731" custScaleY="13524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97E3C41A-43C6-419A-90E7-D74F8E5287EC}" type="pres">
      <dgm:prSet presAssocID="{02DABB37-96E7-4B5A-87C8-45A5C22A01D6}" presName="sibTrans" presStyleCnt="0"/>
      <dgm:spPr/>
    </dgm:pt>
    <dgm:pt modelId="{90498B54-26C3-4823-B370-6E31923C4D91}" type="pres">
      <dgm:prSet presAssocID="{B648DA36-6085-4AEC-B509-DC5FB120CE9A}" presName="textNode" presStyleLbl="node1" presStyleIdx="1" presStyleCnt="2" custScaleY="12884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17FCF8AF-D6C6-407D-A26D-71DA5C3E13D9}" type="presOf" srcId="{D5D47B90-26D6-4A0D-A52E-1578076BDC4B}" destId="{B41DD8F3-D3FA-4374-B5EA-DBE89CABDE7C}" srcOrd="0" destOrd="0" presId="urn:microsoft.com/office/officeart/2005/8/layout/hProcess9"/>
    <dgm:cxn modelId="{79EBBB93-413E-493D-B08E-6C3D53AE0C7A}" srcId="{F752AC84-96EC-45D3-9A08-8EA94922C83B}" destId="{D5D47B90-26D6-4A0D-A52E-1578076BDC4B}" srcOrd="0" destOrd="0" parTransId="{D18EF12D-A1F4-4EFA-9221-F4D192985521}" sibTransId="{02DABB37-96E7-4B5A-87C8-45A5C22A01D6}"/>
    <dgm:cxn modelId="{1856BC17-7B60-445F-A5BA-EE468E3390C7}" srcId="{F752AC84-96EC-45D3-9A08-8EA94922C83B}" destId="{B648DA36-6085-4AEC-B509-DC5FB120CE9A}" srcOrd="1" destOrd="0" parTransId="{93A5A454-B04B-418F-B2D8-EBBC0E867C24}" sibTransId="{417B3F80-BA76-492A-9F4F-3A23DD593E8E}"/>
    <dgm:cxn modelId="{A33C95DA-3FCE-4B96-8EF0-FE696EE6EE53}" type="presOf" srcId="{B648DA36-6085-4AEC-B509-DC5FB120CE9A}" destId="{90498B54-26C3-4823-B370-6E31923C4D91}" srcOrd="0" destOrd="0" presId="urn:microsoft.com/office/officeart/2005/8/layout/hProcess9"/>
    <dgm:cxn modelId="{8EA0B9EF-0F81-46A8-BA6B-C83B2DE8F968}" type="presOf" srcId="{F752AC84-96EC-45D3-9A08-8EA94922C83B}" destId="{F9F09511-F632-4652-B2C5-9AC37CFA2219}" srcOrd="0" destOrd="0" presId="urn:microsoft.com/office/officeart/2005/8/layout/hProcess9"/>
    <dgm:cxn modelId="{40EB26F6-8748-41AD-B1E0-67E8734CF9B2}" type="presParOf" srcId="{F9F09511-F632-4652-B2C5-9AC37CFA2219}" destId="{034DD524-6DB7-47AC-8D10-BBDD6DD078DB}" srcOrd="0" destOrd="0" presId="urn:microsoft.com/office/officeart/2005/8/layout/hProcess9"/>
    <dgm:cxn modelId="{11091EA8-7B50-4EA4-9955-8C1AB00B959C}" type="presParOf" srcId="{F9F09511-F632-4652-B2C5-9AC37CFA2219}" destId="{94027231-2A6F-4762-998D-8515EDD62A46}" srcOrd="1" destOrd="0" presId="urn:microsoft.com/office/officeart/2005/8/layout/hProcess9"/>
    <dgm:cxn modelId="{F09F965A-4D96-4CF7-A985-5CF191CA6023}" type="presParOf" srcId="{94027231-2A6F-4762-998D-8515EDD62A46}" destId="{B41DD8F3-D3FA-4374-B5EA-DBE89CABDE7C}" srcOrd="0" destOrd="0" presId="urn:microsoft.com/office/officeart/2005/8/layout/hProcess9"/>
    <dgm:cxn modelId="{D9142C36-01AF-4C20-A8D3-BC5DBFBA5A2C}" type="presParOf" srcId="{94027231-2A6F-4762-998D-8515EDD62A46}" destId="{97E3C41A-43C6-419A-90E7-D74F8E5287EC}" srcOrd="1" destOrd="0" presId="urn:microsoft.com/office/officeart/2005/8/layout/hProcess9"/>
    <dgm:cxn modelId="{D28A9B73-9A1B-457D-AFCC-8126D7A9C69B}" type="presParOf" srcId="{94027231-2A6F-4762-998D-8515EDD62A46}" destId="{90498B54-26C3-4823-B370-6E31923C4D91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91B2D42-9A35-4082-92C6-FF9F0054965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CAA90BA1-6591-4890-A2E8-CCAE34BAADC2}">
      <dgm:prSet phldrT="[besedilo]"/>
      <dgm:spPr/>
      <dgm:t>
        <a:bodyPr/>
        <a:lstStyle/>
        <a:p>
          <a:r>
            <a:rPr lang="sl-SI" dirty="0" smtClean="0"/>
            <a:t>Veljaven od 1. julija 2015</a:t>
          </a:r>
          <a:endParaRPr lang="sl-SI" dirty="0"/>
        </a:p>
      </dgm:t>
    </dgm:pt>
    <dgm:pt modelId="{4A48394C-3A6E-43CA-9F3E-E8278AC2C4CF}" type="parTrans" cxnId="{D2D1C678-4999-41A9-85EE-0ADE1D5A9D7E}">
      <dgm:prSet/>
      <dgm:spPr/>
      <dgm:t>
        <a:bodyPr/>
        <a:lstStyle/>
        <a:p>
          <a:endParaRPr lang="sl-SI"/>
        </a:p>
      </dgm:t>
    </dgm:pt>
    <dgm:pt modelId="{9F333818-8AEB-471B-BCC2-5AF98AF299F3}" type="sibTrans" cxnId="{D2D1C678-4999-41A9-85EE-0ADE1D5A9D7E}">
      <dgm:prSet/>
      <dgm:spPr/>
      <dgm:t>
        <a:bodyPr/>
        <a:lstStyle/>
        <a:p>
          <a:endParaRPr lang="sl-SI"/>
        </a:p>
      </dgm:t>
    </dgm:pt>
    <dgm:pt modelId="{9E022B11-4702-450C-ADDC-D8ED0FD21CAD}">
      <dgm:prSet/>
      <dgm:spPr/>
      <dgm:t>
        <a:bodyPr/>
        <a:lstStyle/>
        <a:p>
          <a:r>
            <a:rPr lang="sl-SI" smtClean="0"/>
            <a:t>Skrbništvo nad informacijsko komunikacijsko strukturo eZdravje </a:t>
          </a:r>
          <a:endParaRPr lang="sl-SI" dirty="0"/>
        </a:p>
      </dgm:t>
    </dgm:pt>
    <dgm:pt modelId="{F74ED623-E003-4B40-B297-3F944DCCC320}" type="parTrans" cxnId="{40600B1C-5243-4FCA-B308-96F6E8D8E739}">
      <dgm:prSet/>
      <dgm:spPr/>
      <dgm:t>
        <a:bodyPr/>
        <a:lstStyle/>
        <a:p>
          <a:endParaRPr lang="sl-SI"/>
        </a:p>
      </dgm:t>
    </dgm:pt>
    <dgm:pt modelId="{1A09ACF6-BCCC-4422-A3C2-07BDDC2352A2}" type="sibTrans" cxnId="{40600B1C-5243-4FCA-B308-96F6E8D8E739}">
      <dgm:prSet/>
      <dgm:spPr/>
      <dgm:t>
        <a:bodyPr/>
        <a:lstStyle/>
        <a:p>
          <a:endParaRPr lang="sl-SI"/>
        </a:p>
      </dgm:t>
    </dgm:pt>
    <dgm:pt modelId="{2C5EC70C-F77E-4D9B-9E6A-250BFCD15B7F}">
      <dgm:prSet/>
      <dgm:spPr/>
      <dgm:t>
        <a:bodyPr/>
        <a:lstStyle/>
        <a:p>
          <a:r>
            <a:rPr lang="sl-SI" smtClean="0"/>
            <a:t>Zbirke podatkov eZdravje (CRPP in zbirke v prilogi 2)</a:t>
          </a:r>
          <a:endParaRPr lang="sl-SI" dirty="0" smtClean="0"/>
        </a:p>
      </dgm:t>
    </dgm:pt>
    <dgm:pt modelId="{046F2FB7-1500-4571-97B1-D899E1D02D60}" type="parTrans" cxnId="{A3D5AEE3-3D77-4661-8EA9-5C491A8D8AC9}">
      <dgm:prSet/>
      <dgm:spPr/>
      <dgm:t>
        <a:bodyPr/>
        <a:lstStyle/>
        <a:p>
          <a:endParaRPr lang="sl-SI"/>
        </a:p>
      </dgm:t>
    </dgm:pt>
    <dgm:pt modelId="{D6ED68B4-E377-4BAF-88E8-2E99AECDD984}" type="sibTrans" cxnId="{A3D5AEE3-3D77-4661-8EA9-5C491A8D8AC9}">
      <dgm:prSet/>
      <dgm:spPr/>
      <dgm:t>
        <a:bodyPr/>
        <a:lstStyle/>
        <a:p>
          <a:endParaRPr lang="sl-SI"/>
        </a:p>
      </dgm:t>
    </dgm:pt>
    <dgm:pt modelId="{FCAA998E-CEF4-48B8-9960-EC153F50B589}">
      <dgm:prSet/>
      <dgm:spPr/>
      <dgm:t>
        <a:bodyPr/>
        <a:lstStyle/>
        <a:p>
          <a:r>
            <a:rPr lang="sl-SI" smtClean="0"/>
            <a:t>Izvajanje storitev eZdravja – elektronski način poslovanja</a:t>
          </a:r>
          <a:endParaRPr lang="sl-SI" dirty="0" smtClean="0"/>
        </a:p>
      </dgm:t>
    </dgm:pt>
    <dgm:pt modelId="{F2D4DF86-3754-4198-B351-3853BF1AC1A5}" type="parTrans" cxnId="{F30C1CF7-3729-41CC-9A52-E598698CB24A}">
      <dgm:prSet/>
      <dgm:spPr/>
      <dgm:t>
        <a:bodyPr/>
        <a:lstStyle/>
        <a:p>
          <a:endParaRPr lang="sl-SI"/>
        </a:p>
      </dgm:t>
    </dgm:pt>
    <dgm:pt modelId="{B5BFC682-ED05-47BE-8A79-34C5EBD2C4EF}" type="sibTrans" cxnId="{F30C1CF7-3729-41CC-9A52-E598698CB24A}">
      <dgm:prSet/>
      <dgm:spPr/>
      <dgm:t>
        <a:bodyPr/>
        <a:lstStyle/>
        <a:p>
          <a:endParaRPr lang="sl-SI"/>
        </a:p>
      </dgm:t>
    </dgm:pt>
    <dgm:pt modelId="{D874DCAF-3D37-46FC-9D58-D3C10001D709}">
      <dgm:prSet/>
      <dgm:spPr/>
      <dgm:t>
        <a:bodyPr/>
        <a:lstStyle/>
        <a:p>
          <a:r>
            <a:rPr lang="sl-SI" dirty="0" smtClean="0">
              <a:solidFill>
                <a:srgbClr val="FF0000"/>
              </a:solidFill>
            </a:rPr>
            <a:t>Prenos na NIJZ s 1. decembrom 2015</a:t>
          </a:r>
          <a:endParaRPr lang="sl-SI" dirty="0">
            <a:solidFill>
              <a:srgbClr val="FF0000"/>
            </a:solidFill>
          </a:endParaRPr>
        </a:p>
      </dgm:t>
    </dgm:pt>
    <dgm:pt modelId="{55C6FCAC-A009-44F4-A714-2DC1DA01718F}" type="parTrans" cxnId="{6C0FF176-939B-4DA1-8CAD-97C5624B1D8A}">
      <dgm:prSet/>
      <dgm:spPr/>
      <dgm:t>
        <a:bodyPr/>
        <a:lstStyle/>
        <a:p>
          <a:endParaRPr lang="sl-SI"/>
        </a:p>
      </dgm:t>
    </dgm:pt>
    <dgm:pt modelId="{B38270EC-C22E-42F9-967F-50FAFC5067CB}" type="sibTrans" cxnId="{6C0FF176-939B-4DA1-8CAD-97C5624B1D8A}">
      <dgm:prSet/>
      <dgm:spPr/>
      <dgm:t>
        <a:bodyPr/>
        <a:lstStyle/>
        <a:p>
          <a:endParaRPr lang="sl-SI"/>
        </a:p>
      </dgm:t>
    </dgm:pt>
    <dgm:pt modelId="{590E1CC7-51DE-44BB-995D-38B597A3DDBD}" type="pres">
      <dgm:prSet presAssocID="{091B2D42-9A35-4082-92C6-FF9F0054965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9FA063B3-52A0-4EC1-ACFB-2A0C46F36FC4}" type="pres">
      <dgm:prSet presAssocID="{CAA90BA1-6591-4890-A2E8-CCAE34BAADC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90B20D3B-0E5A-4CFC-B5F4-52FBA39BF625}" type="pres">
      <dgm:prSet presAssocID="{9F333818-8AEB-471B-BCC2-5AF98AF299F3}" presName="sibTrans" presStyleCnt="0"/>
      <dgm:spPr/>
    </dgm:pt>
    <dgm:pt modelId="{B564DCBB-362F-4AE2-BDB9-A29B12D38FDA}" type="pres">
      <dgm:prSet presAssocID="{9E022B11-4702-450C-ADDC-D8ED0FD21CA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88CE7DC-CC8C-4D3E-A76C-1F2755A6B6CB}" type="pres">
      <dgm:prSet presAssocID="{1A09ACF6-BCCC-4422-A3C2-07BDDC2352A2}" presName="sibTrans" presStyleCnt="0"/>
      <dgm:spPr/>
    </dgm:pt>
    <dgm:pt modelId="{FABA7F08-09E7-40FE-B345-FA7E255F428E}" type="pres">
      <dgm:prSet presAssocID="{2C5EC70C-F77E-4D9B-9E6A-250BFCD15B7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9CE8BC7-2297-4D3A-9DBD-9319CCEAAA6F}" type="pres">
      <dgm:prSet presAssocID="{D6ED68B4-E377-4BAF-88E8-2E99AECDD984}" presName="sibTrans" presStyleCnt="0"/>
      <dgm:spPr/>
    </dgm:pt>
    <dgm:pt modelId="{C3C4A3B5-7F3C-4B90-8E35-02641D05B58B}" type="pres">
      <dgm:prSet presAssocID="{FCAA998E-CEF4-48B8-9960-EC153F50B58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86BD0C1-6C6C-447D-89BA-8833F195AE3B}" type="pres">
      <dgm:prSet presAssocID="{B5BFC682-ED05-47BE-8A79-34C5EBD2C4EF}" presName="sibTrans" presStyleCnt="0"/>
      <dgm:spPr/>
    </dgm:pt>
    <dgm:pt modelId="{779F06A1-8370-4EBA-B7C5-AFD5C809DB61}" type="pres">
      <dgm:prSet presAssocID="{D874DCAF-3D37-46FC-9D58-D3C10001D70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DB2B7891-E453-4B15-A163-5D17CEF92E76}" type="presOf" srcId="{CAA90BA1-6591-4890-A2E8-CCAE34BAADC2}" destId="{9FA063B3-52A0-4EC1-ACFB-2A0C46F36FC4}" srcOrd="0" destOrd="0" presId="urn:microsoft.com/office/officeart/2005/8/layout/default"/>
    <dgm:cxn modelId="{40600B1C-5243-4FCA-B308-96F6E8D8E739}" srcId="{091B2D42-9A35-4082-92C6-FF9F00549659}" destId="{9E022B11-4702-450C-ADDC-D8ED0FD21CAD}" srcOrd="1" destOrd="0" parTransId="{F74ED623-E003-4B40-B297-3F944DCCC320}" sibTransId="{1A09ACF6-BCCC-4422-A3C2-07BDDC2352A2}"/>
    <dgm:cxn modelId="{F30C1CF7-3729-41CC-9A52-E598698CB24A}" srcId="{091B2D42-9A35-4082-92C6-FF9F00549659}" destId="{FCAA998E-CEF4-48B8-9960-EC153F50B589}" srcOrd="3" destOrd="0" parTransId="{F2D4DF86-3754-4198-B351-3853BF1AC1A5}" sibTransId="{B5BFC682-ED05-47BE-8A79-34C5EBD2C4EF}"/>
    <dgm:cxn modelId="{26DB731C-16C2-4F51-90DF-97E28FD2B8B3}" type="presOf" srcId="{2C5EC70C-F77E-4D9B-9E6A-250BFCD15B7F}" destId="{FABA7F08-09E7-40FE-B345-FA7E255F428E}" srcOrd="0" destOrd="0" presId="urn:microsoft.com/office/officeart/2005/8/layout/default"/>
    <dgm:cxn modelId="{A3D5AEE3-3D77-4661-8EA9-5C491A8D8AC9}" srcId="{091B2D42-9A35-4082-92C6-FF9F00549659}" destId="{2C5EC70C-F77E-4D9B-9E6A-250BFCD15B7F}" srcOrd="2" destOrd="0" parTransId="{046F2FB7-1500-4571-97B1-D899E1D02D60}" sibTransId="{D6ED68B4-E377-4BAF-88E8-2E99AECDD984}"/>
    <dgm:cxn modelId="{6C0FF176-939B-4DA1-8CAD-97C5624B1D8A}" srcId="{091B2D42-9A35-4082-92C6-FF9F00549659}" destId="{D874DCAF-3D37-46FC-9D58-D3C10001D709}" srcOrd="4" destOrd="0" parTransId="{55C6FCAC-A009-44F4-A714-2DC1DA01718F}" sibTransId="{B38270EC-C22E-42F9-967F-50FAFC5067CB}"/>
    <dgm:cxn modelId="{9760F468-24F7-492B-B696-EC3919F392B5}" type="presOf" srcId="{FCAA998E-CEF4-48B8-9960-EC153F50B589}" destId="{C3C4A3B5-7F3C-4B90-8E35-02641D05B58B}" srcOrd="0" destOrd="0" presId="urn:microsoft.com/office/officeart/2005/8/layout/default"/>
    <dgm:cxn modelId="{60711561-623F-4451-AFF9-E00DED9380A2}" type="presOf" srcId="{D874DCAF-3D37-46FC-9D58-D3C10001D709}" destId="{779F06A1-8370-4EBA-B7C5-AFD5C809DB61}" srcOrd="0" destOrd="0" presId="urn:microsoft.com/office/officeart/2005/8/layout/default"/>
    <dgm:cxn modelId="{D2D1C678-4999-41A9-85EE-0ADE1D5A9D7E}" srcId="{091B2D42-9A35-4082-92C6-FF9F00549659}" destId="{CAA90BA1-6591-4890-A2E8-CCAE34BAADC2}" srcOrd="0" destOrd="0" parTransId="{4A48394C-3A6E-43CA-9F3E-E8278AC2C4CF}" sibTransId="{9F333818-8AEB-471B-BCC2-5AF98AF299F3}"/>
    <dgm:cxn modelId="{24A0A91B-2B77-4865-AF62-9675CFBC0252}" type="presOf" srcId="{091B2D42-9A35-4082-92C6-FF9F00549659}" destId="{590E1CC7-51DE-44BB-995D-38B597A3DDBD}" srcOrd="0" destOrd="0" presId="urn:microsoft.com/office/officeart/2005/8/layout/default"/>
    <dgm:cxn modelId="{636AFD8E-E984-4925-989D-CA0F598A0B0B}" type="presOf" srcId="{9E022B11-4702-450C-ADDC-D8ED0FD21CAD}" destId="{B564DCBB-362F-4AE2-BDB9-A29B12D38FDA}" srcOrd="0" destOrd="0" presId="urn:microsoft.com/office/officeart/2005/8/layout/default"/>
    <dgm:cxn modelId="{10EA7311-CF22-4AD9-B0A0-EDA5C2178E50}" type="presParOf" srcId="{590E1CC7-51DE-44BB-995D-38B597A3DDBD}" destId="{9FA063B3-52A0-4EC1-ACFB-2A0C46F36FC4}" srcOrd="0" destOrd="0" presId="urn:microsoft.com/office/officeart/2005/8/layout/default"/>
    <dgm:cxn modelId="{BAE5F66D-A36F-42FE-A219-D4DE6E6AE17B}" type="presParOf" srcId="{590E1CC7-51DE-44BB-995D-38B597A3DDBD}" destId="{90B20D3B-0E5A-4CFC-B5F4-52FBA39BF625}" srcOrd="1" destOrd="0" presId="urn:microsoft.com/office/officeart/2005/8/layout/default"/>
    <dgm:cxn modelId="{D9ECD4D7-2EED-40B2-9924-B1DC081C0EC3}" type="presParOf" srcId="{590E1CC7-51DE-44BB-995D-38B597A3DDBD}" destId="{B564DCBB-362F-4AE2-BDB9-A29B12D38FDA}" srcOrd="2" destOrd="0" presId="urn:microsoft.com/office/officeart/2005/8/layout/default"/>
    <dgm:cxn modelId="{B66D2C9E-9719-4AB9-960A-ABE6382E1ADD}" type="presParOf" srcId="{590E1CC7-51DE-44BB-995D-38B597A3DDBD}" destId="{E88CE7DC-CC8C-4D3E-A76C-1F2755A6B6CB}" srcOrd="3" destOrd="0" presId="urn:microsoft.com/office/officeart/2005/8/layout/default"/>
    <dgm:cxn modelId="{77FAF06E-BEC8-4330-B243-2268F36DD0FA}" type="presParOf" srcId="{590E1CC7-51DE-44BB-995D-38B597A3DDBD}" destId="{FABA7F08-09E7-40FE-B345-FA7E255F428E}" srcOrd="4" destOrd="0" presId="urn:microsoft.com/office/officeart/2005/8/layout/default"/>
    <dgm:cxn modelId="{CC5A2888-F731-4A3E-B24D-E58EE0505729}" type="presParOf" srcId="{590E1CC7-51DE-44BB-995D-38B597A3DDBD}" destId="{79CE8BC7-2297-4D3A-9DBD-9319CCEAAA6F}" srcOrd="5" destOrd="0" presId="urn:microsoft.com/office/officeart/2005/8/layout/default"/>
    <dgm:cxn modelId="{B9165206-5C55-4541-9DBB-81F1C36E735F}" type="presParOf" srcId="{590E1CC7-51DE-44BB-995D-38B597A3DDBD}" destId="{C3C4A3B5-7F3C-4B90-8E35-02641D05B58B}" srcOrd="6" destOrd="0" presId="urn:microsoft.com/office/officeart/2005/8/layout/default"/>
    <dgm:cxn modelId="{6EF7F9C6-D082-4FD3-80A2-42B5EB4695AE}" type="presParOf" srcId="{590E1CC7-51DE-44BB-995D-38B597A3DDBD}" destId="{186BD0C1-6C6C-447D-89BA-8833F195AE3B}" srcOrd="7" destOrd="0" presId="urn:microsoft.com/office/officeart/2005/8/layout/default"/>
    <dgm:cxn modelId="{06E11670-C3FA-4689-84CD-7E8617ED4725}" type="presParOf" srcId="{590E1CC7-51DE-44BB-995D-38B597A3DDBD}" destId="{779F06A1-8370-4EBA-B7C5-AFD5C809DB6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4F8E643-BA8B-4617-8F8B-8647AD5D3863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8F3A4931-E1CB-433D-AD3B-B75D06A3380A}">
      <dgm:prSet phldrT="[besedilo]" custT="1"/>
      <dgm:spPr/>
      <dgm:t>
        <a:bodyPr/>
        <a:lstStyle/>
        <a:p>
          <a:r>
            <a:rPr lang="sl-SI" sz="1400" dirty="0" smtClean="0">
              <a:solidFill>
                <a:schemeClr val="tx1"/>
              </a:solidFill>
            </a:rPr>
            <a:t>Zofija Mazej Kukovič - 11. 9. 2007 - 21. 11. 2008</a:t>
          </a:r>
          <a:endParaRPr lang="sl-SI" sz="1400" dirty="0"/>
        </a:p>
      </dgm:t>
    </dgm:pt>
    <dgm:pt modelId="{B25B713A-B801-43D8-A457-F7BF79E48D3F}" type="parTrans" cxnId="{0648FD63-14D5-48A8-892E-24CA15843E5A}">
      <dgm:prSet/>
      <dgm:spPr/>
      <dgm:t>
        <a:bodyPr/>
        <a:lstStyle/>
        <a:p>
          <a:endParaRPr lang="sl-SI" sz="1400"/>
        </a:p>
      </dgm:t>
    </dgm:pt>
    <dgm:pt modelId="{8E27606B-CF72-411B-9079-16D5A6F5355A}" type="sibTrans" cxnId="{0648FD63-14D5-48A8-892E-24CA15843E5A}">
      <dgm:prSet/>
      <dgm:spPr/>
      <dgm:t>
        <a:bodyPr/>
        <a:lstStyle/>
        <a:p>
          <a:endParaRPr lang="sl-SI" sz="1400"/>
        </a:p>
      </dgm:t>
    </dgm:pt>
    <dgm:pt modelId="{64473C7B-A2C8-4F0D-9A0C-878D8FA81901}">
      <dgm:prSet custT="1"/>
      <dgm:spPr/>
      <dgm:t>
        <a:bodyPr/>
        <a:lstStyle/>
        <a:p>
          <a:r>
            <a:rPr lang="sl-SI" sz="1400" smtClean="0">
              <a:solidFill>
                <a:schemeClr val="tx1"/>
              </a:solidFill>
            </a:rPr>
            <a:t>Borut Miklavčič - 22. 11. 2008 - 7. 4. 2010</a:t>
          </a:r>
          <a:endParaRPr lang="sl-SI" sz="1400" dirty="0" smtClean="0">
            <a:solidFill>
              <a:schemeClr val="tx1"/>
            </a:solidFill>
          </a:endParaRPr>
        </a:p>
      </dgm:t>
    </dgm:pt>
    <dgm:pt modelId="{2D3C9CBD-FFF0-4BED-BD1A-C1D84B2307F4}" type="parTrans" cxnId="{B7BA46A4-D1B8-466C-BC54-9295465603EF}">
      <dgm:prSet/>
      <dgm:spPr/>
      <dgm:t>
        <a:bodyPr/>
        <a:lstStyle/>
        <a:p>
          <a:endParaRPr lang="sl-SI" sz="1400"/>
        </a:p>
      </dgm:t>
    </dgm:pt>
    <dgm:pt modelId="{09173D3B-141E-4B45-8B91-4AFF6955BBE4}" type="sibTrans" cxnId="{B7BA46A4-D1B8-466C-BC54-9295465603EF}">
      <dgm:prSet/>
      <dgm:spPr/>
      <dgm:t>
        <a:bodyPr/>
        <a:lstStyle/>
        <a:p>
          <a:endParaRPr lang="sl-SI" sz="1400"/>
        </a:p>
      </dgm:t>
    </dgm:pt>
    <dgm:pt modelId="{47999921-11D3-43B4-928B-657808F552FE}">
      <dgm:prSet custT="1"/>
      <dgm:spPr/>
      <dgm:t>
        <a:bodyPr/>
        <a:lstStyle/>
        <a:p>
          <a:r>
            <a:rPr lang="sl-SI" sz="1400" smtClean="0">
              <a:solidFill>
                <a:schemeClr val="tx1"/>
              </a:solidFill>
            </a:rPr>
            <a:t>Dorijan Marušič - 7. 4. 2010 - 10. 2. 2012 </a:t>
          </a:r>
          <a:endParaRPr lang="sl-SI" sz="1400" dirty="0" smtClean="0">
            <a:solidFill>
              <a:schemeClr val="tx1"/>
            </a:solidFill>
          </a:endParaRPr>
        </a:p>
      </dgm:t>
    </dgm:pt>
    <dgm:pt modelId="{37C0C92B-6ED4-499B-92AC-280A8984998D}" type="parTrans" cxnId="{EA80DB2E-F82F-42F5-B1F6-C8B478C68242}">
      <dgm:prSet/>
      <dgm:spPr/>
      <dgm:t>
        <a:bodyPr/>
        <a:lstStyle/>
        <a:p>
          <a:endParaRPr lang="sl-SI" sz="1400"/>
        </a:p>
      </dgm:t>
    </dgm:pt>
    <dgm:pt modelId="{7362DCDB-E395-4293-AD78-AF4ACADA3B77}" type="sibTrans" cxnId="{EA80DB2E-F82F-42F5-B1F6-C8B478C68242}">
      <dgm:prSet/>
      <dgm:spPr/>
      <dgm:t>
        <a:bodyPr/>
        <a:lstStyle/>
        <a:p>
          <a:endParaRPr lang="sl-SI" sz="1400"/>
        </a:p>
      </dgm:t>
    </dgm:pt>
    <dgm:pt modelId="{917E7E61-984C-476F-BFAE-5B8AC52DF059}">
      <dgm:prSet custT="1"/>
      <dgm:spPr/>
      <dgm:t>
        <a:bodyPr/>
        <a:lstStyle/>
        <a:p>
          <a:r>
            <a:rPr lang="sl-SI" sz="1400" dirty="0" smtClean="0">
              <a:solidFill>
                <a:schemeClr val="tx1"/>
              </a:solidFill>
            </a:rPr>
            <a:t>Tomaž Gantar - 11. 2. 2012 -  11. 12.  2013</a:t>
          </a:r>
        </a:p>
      </dgm:t>
    </dgm:pt>
    <dgm:pt modelId="{9BAFD712-8F54-4FCE-8523-1F46EA84FAB3}" type="parTrans" cxnId="{56B26D5F-132F-4C3C-B73C-9C401847E49D}">
      <dgm:prSet/>
      <dgm:spPr/>
      <dgm:t>
        <a:bodyPr/>
        <a:lstStyle/>
        <a:p>
          <a:endParaRPr lang="sl-SI" sz="1400"/>
        </a:p>
      </dgm:t>
    </dgm:pt>
    <dgm:pt modelId="{2CC7806E-F712-4C66-9B82-C19BAE32A103}" type="sibTrans" cxnId="{56B26D5F-132F-4C3C-B73C-9C401847E49D}">
      <dgm:prSet/>
      <dgm:spPr/>
      <dgm:t>
        <a:bodyPr/>
        <a:lstStyle/>
        <a:p>
          <a:endParaRPr lang="sl-SI" sz="1400"/>
        </a:p>
      </dgm:t>
    </dgm:pt>
    <dgm:pt modelId="{0D54EB27-5AF2-4840-88B5-41CE0BBCBBE0}">
      <dgm:prSet custT="1"/>
      <dgm:spPr/>
      <dgm:t>
        <a:bodyPr/>
        <a:lstStyle/>
        <a:p>
          <a:r>
            <a:rPr lang="sl-SI" sz="1400" dirty="0" smtClean="0">
              <a:solidFill>
                <a:schemeClr val="tx1"/>
              </a:solidFill>
            </a:rPr>
            <a:t>Karl Erjavec, minister v funkciji ministra za zdravje - 12. 12. 2013 - 24. 2. 2014</a:t>
          </a:r>
        </a:p>
      </dgm:t>
    </dgm:pt>
    <dgm:pt modelId="{DE2A4AD9-7A44-453B-8388-291F543DB8A3}" type="parTrans" cxnId="{94FB39A6-C525-4160-ABE0-435FF2832FFA}">
      <dgm:prSet/>
      <dgm:spPr/>
      <dgm:t>
        <a:bodyPr/>
        <a:lstStyle/>
        <a:p>
          <a:endParaRPr lang="sl-SI" sz="1400"/>
        </a:p>
      </dgm:t>
    </dgm:pt>
    <dgm:pt modelId="{951F1618-0B6D-49BD-8F86-39752ED68FE4}" type="sibTrans" cxnId="{94FB39A6-C525-4160-ABE0-435FF2832FFA}">
      <dgm:prSet/>
      <dgm:spPr/>
      <dgm:t>
        <a:bodyPr/>
        <a:lstStyle/>
        <a:p>
          <a:endParaRPr lang="sl-SI" sz="1400"/>
        </a:p>
      </dgm:t>
    </dgm:pt>
    <dgm:pt modelId="{FB188B82-0D54-4055-AC3C-C43CE43990AB}">
      <dgm:prSet custT="1"/>
      <dgm:spPr/>
      <dgm:t>
        <a:bodyPr/>
        <a:lstStyle/>
        <a:p>
          <a:r>
            <a:rPr lang="sl-SI" sz="1400" dirty="0" smtClean="0">
              <a:solidFill>
                <a:schemeClr val="tx1"/>
              </a:solidFill>
            </a:rPr>
            <a:t>dr. Alenka Trop </a:t>
          </a:r>
          <a:r>
            <a:rPr lang="sl-SI" sz="1400" dirty="0" err="1" smtClean="0">
              <a:solidFill>
                <a:schemeClr val="tx1"/>
              </a:solidFill>
            </a:rPr>
            <a:t>Skaza</a:t>
          </a:r>
          <a:r>
            <a:rPr lang="sl-SI" sz="1400" dirty="0" smtClean="0">
              <a:solidFill>
                <a:schemeClr val="tx1"/>
              </a:solidFill>
            </a:rPr>
            <a:t> -  25. 2. 2014 - 15. 4. 2014</a:t>
          </a:r>
        </a:p>
      </dgm:t>
    </dgm:pt>
    <dgm:pt modelId="{0073FC26-2D0F-4663-87EB-5F59D9DE3B09}" type="parTrans" cxnId="{5E44D402-8EFB-42ED-9643-425D86F78AE5}">
      <dgm:prSet/>
      <dgm:spPr/>
      <dgm:t>
        <a:bodyPr/>
        <a:lstStyle/>
        <a:p>
          <a:endParaRPr lang="sl-SI" sz="1400"/>
        </a:p>
      </dgm:t>
    </dgm:pt>
    <dgm:pt modelId="{8A46770F-AFCC-4CF7-95D8-BF9846F4204C}" type="sibTrans" cxnId="{5E44D402-8EFB-42ED-9643-425D86F78AE5}">
      <dgm:prSet/>
      <dgm:spPr/>
      <dgm:t>
        <a:bodyPr/>
        <a:lstStyle/>
        <a:p>
          <a:endParaRPr lang="sl-SI" sz="1400"/>
        </a:p>
      </dgm:t>
    </dgm:pt>
    <dgm:pt modelId="{7794F4C5-FFBC-4F4F-9D75-EF17F656D9F2}">
      <dgm:prSet custT="1"/>
      <dgm:spPr/>
      <dgm:t>
        <a:bodyPr/>
        <a:lstStyle/>
        <a:p>
          <a:r>
            <a:rPr lang="sl-SI" sz="1400" dirty="0" smtClean="0">
              <a:solidFill>
                <a:schemeClr val="tx1"/>
              </a:solidFill>
            </a:rPr>
            <a:t>mag. Alenka Bratušek, predsednica vlade v funkciji ministrice za zdravje - 16. 4. 2014 - 18. 9. 2014</a:t>
          </a:r>
        </a:p>
      </dgm:t>
    </dgm:pt>
    <dgm:pt modelId="{98CD4CD5-0E0A-49D8-8C27-DDD244E598FC}" type="parTrans" cxnId="{DBC122C8-1E66-4E5F-8865-07D8F3B811CB}">
      <dgm:prSet/>
      <dgm:spPr/>
      <dgm:t>
        <a:bodyPr/>
        <a:lstStyle/>
        <a:p>
          <a:endParaRPr lang="sl-SI" sz="1400"/>
        </a:p>
      </dgm:t>
    </dgm:pt>
    <dgm:pt modelId="{67FC032B-F0C6-4F1E-A554-60AE3147315E}" type="sibTrans" cxnId="{DBC122C8-1E66-4E5F-8865-07D8F3B811CB}">
      <dgm:prSet/>
      <dgm:spPr/>
      <dgm:t>
        <a:bodyPr/>
        <a:lstStyle/>
        <a:p>
          <a:endParaRPr lang="sl-SI" sz="1400"/>
        </a:p>
      </dgm:t>
    </dgm:pt>
    <dgm:pt modelId="{2338E798-53FF-47B5-B0FE-9FE2AA279071}">
      <dgm:prSet custT="1"/>
      <dgm:spPr/>
      <dgm:t>
        <a:bodyPr/>
        <a:lstStyle/>
        <a:p>
          <a:r>
            <a:rPr lang="sl-SI" sz="1400" dirty="0" smtClean="0">
              <a:solidFill>
                <a:schemeClr val="tx1"/>
              </a:solidFill>
            </a:rPr>
            <a:t>Milojka Kolar Celarc   19. 9. 2014 -</a:t>
          </a:r>
          <a:endParaRPr lang="sl-SI" sz="1400" dirty="0"/>
        </a:p>
      </dgm:t>
    </dgm:pt>
    <dgm:pt modelId="{C2AF6FA5-2904-432E-9B79-E53A0E0DF15B}" type="parTrans" cxnId="{9EFC1384-51D1-457F-8A6F-E6BE68356B18}">
      <dgm:prSet/>
      <dgm:spPr/>
      <dgm:t>
        <a:bodyPr/>
        <a:lstStyle/>
        <a:p>
          <a:endParaRPr lang="sl-SI" sz="1400"/>
        </a:p>
      </dgm:t>
    </dgm:pt>
    <dgm:pt modelId="{5379D02B-62E4-4E39-8E70-462F13A2B20E}" type="sibTrans" cxnId="{9EFC1384-51D1-457F-8A6F-E6BE68356B18}">
      <dgm:prSet/>
      <dgm:spPr/>
      <dgm:t>
        <a:bodyPr/>
        <a:lstStyle/>
        <a:p>
          <a:endParaRPr lang="sl-SI" sz="1400"/>
        </a:p>
      </dgm:t>
    </dgm:pt>
    <dgm:pt modelId="{315F0A02-0306-4838-B417-2EAE41BC3A49}" type="pres">
      <dgm:prSet presAssocID="{C4F8E643-BA8B-4617-8F8B-8647AD5D38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3EF19413-EE4D-43F0-AA54-F49FD12755D4}" type="pres">
      <dgm:prSet presAssocID="{C4F8E643-BA8B-4617-8F8B-8647AD5D3863}" presName="arrow" presStyleLbl="bgShp" presStyleIdx="0" presStyleCnt="1"/>
      <dgm:spPr/>
    </dgm:pt>
    <dgm:pt modelId="{2AFE0944-0322-49AE-8AA3-C6C072245441}" type="pres">
      <dgm:prSet presAssocID="{C4F8E643-BA8B-4617-8F8B-8647AD5D3863}" presName="points" presStyleCnt="0"/>
      <dgm:spPr/>
    </dgm:pt>
    <dgm:pt modelId="{E87D0F3E-B773-4111-93FF-D983CE4D4D51}" type="pres">
      <dgm:prSet presAssocID="{8F3A4931-E1CB-433D-AD3B-B75D06A3380A}" presName="compositeA" presStyleCnt="0"/>
      <dgm:spPr/>
    </dgm:pt>
    <dgm:pt modelId="{5851CBC9-9EAC-45E1-AF75-FDE0CC5EFFA3}" type="pres">
      <dgm:prSet presAssocID="{8F3A4931-E1CB-433D-AD3B-B75D06A3380A}" presName="textA" presStyleLbl="revTx" presStyleIdx="0" presStyleCnt="8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20BC576-5C6B-4DE3-9AAA-66E8523B51BB}" type="pres">
      <dgm:prSet presAssocID="{8F3A4931-E1CB-433D-AD3B-B75D06A3380A}" presName="circleA" presStyleLbl="node1" presStyleIdx="0" presStyleCnt="8"/>
      <dgm:spPr/>
    </dgm:pt>
    <dgm:pt modelId="{8955EAB0-C74B-41EA-9EEF-39EFA7527DFE}" type="pres">
      <dgm:prSet presAssocID="{8F3A4931-E1CB-433D-AD3B-B75D06A3380A}" presName="spaceA" presStyleCnt="0"/>
      <dgm:spPr/>
    </dgm:pt>
    <dgm:pt modelId="{23F9D6DA-472D-43B0-ACD1-B3705DEFC67F}" type="pres">
      <dgm:prSet presAssocID="{8E27606B-CF72-411B-9079-16D5A6F5355A}" presName="space" presStyleCnt="0"/>
      <dgm:spPr/>
    </dgm:pt>
    <dgm:pt modelId="{4FCB1FF3-0906-4DB9-AE5F-2C46E90B1C01}" type="pres">
      <dgm:prSet presAssocID="{64473C7B-A2C8-4F0D-9A0C-878D8FA81901}" presName="compositeB" presStyleCnt="0"/>
      <dgm:spPr/>
    </dgm:pt>
    <dgm:pt modelId="{294F3BFB-C183-4310-9BD2-3D9750E738B9}" type="pres">
      <dgm:prSet presAssocID="{64473C7B-A2C8-4F0D-9A0C-878D8FA81901}" presName="textB" presStyleLbl="revTx" presStyleIdx="1" presStyleCnt="8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727CC54-46B2-411D-86D3-C9196518012B}" type="pres">
      <dgm:prSet presAssocID="{64473C7B-A2C8-4F0D-9A0C-878D8FA81901}" presName="circleB" presStyleLbl="node1" presStyleIdx="1" presStyleCnt="8"/>
      <dgm:spPr/>
    </dgm:pt>
    <dgm:pt modelId="{CC59EEB8-B3B9-471F-A2FD-CA8712E8DBF3}" type="pres">
      <dgm:prSet presAssocID="{64473C7B-A2C8-4F0D-9A0C-878D8FA81901}" presName="spaceB" presStyleCnt="0"/>
      <dgm:spPr/>
    </dgm:pt>
    <dgm:pt modelId="{5C6831EB-69E9-4087-B17B-0E15825B83BD}" type="pres">
      <dgm:prSet presAssocID="{09173D3B-141E-4B45-8B91-4AFF6955BBE4}" presName="space" presStyleCnt="0"/>
      <dgm:spPr/>
    </dgm:pt>
    <dgm:pt modelId="{86BA99E0-BD3F-4078-B98F-06E489B0E310}" type="pres">
      <dgm:prSet presAssocID="{47999921-11D3-43B4-928B-657808F552FE}" presName="compositeA" presStyleCnt="0"/>
      <dgm:spPr/>
    </dgm:pt>
    <dgm:pt modelId="{DE538BFD-1012-4685-B21A-616D9066C4FF}" type="pres">
      <dgm:prSet presAssocID="{47999921-11D3-43B4-928B-657808F552FE}" presName="textA" presStyleLbl="revTx" presStyleIdx="2" presStyleCnt="8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FE65789-A0C4-40B2-9DB8-A9A48608E4B1}" type="pres">
      <dgm:prSet presAssocID="{47999921-11D3-43B4-928B-657808F552FE}" presName="circleA" presStyleLbl="node1" presStyleIdx="2" presStyleCnt="8"/>
      <dgm:spPr/>
    </dgm:pt>
    <dgm:pt modelId="{FF2B7968-375C-4026-922D-EBA9E517EBBC}" type="pres">
      <dgm:prSet presAssocID="{47999921-11D3-43B4-928B-657808F552FE}" presName="spaceA" presStyleCnt="0"/>
      <dgm:spPr/>
    </dgm:pt>
    <dgm:pt modelId="{27CB2A00-C09A-4F34-B4B7-B459EFF5F934}" type="pres">
      <dgm:prSet presAssocID="{7362DCDB-E395-4293-AD78-AF4ACADA3B77}" presName="space" presStyleCnt="0"/>
      <dgm:spPr/>
    </dgm:pt>
    <dgm:pt modelId="{54C3473D-CEB7-458F-B94A-328E80F63469}" type="pres">
      <dgm:prSet presAssocID="{917E7E61-984C-476F-BFAE-5B8AC52DF059}" presName="compositeB" presStyleCnt="0"/>
      <dgm:spPr/>
    </dgm:pt>
    <dgm:pt modelId="{F50E5659-6AE3-4CBE-9340-FEC35B669006}" type="pres">
      <dgm:prSet presAssocID="{917E7E61-984C-476F-BFAE-5B8AC52DF059}" presName="textB" presStyleLbl="revTx" presStyleIdx="3" presStyleCnt="8" custScaleX="11623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43BA62D-4C30-42A2-A461-385DF9E52242}" type="pres">
      <dgm:prSet presAssocID="{917E7E61-984C-476F-BFAE-5B8AC52DF059}" presName="circleB" presStyleLbl="node1" presStyleIdx="3" presStyleCnt="8"/>
      <dgm:spPr/>
    </dgm:pt>
    <dgm:pt modelId="{F6E5D6FD-7BD4-4AB9-A415-BAF7A140669B}" type="pres">
      <dgm:prSet presAssocID="{917E7E61-984C-476F-BFAE-5B8AC52DF059}" presName="spaceB" presStyleCnt="0"/>
      <dgm:spPr/>
    </dgm:pt>
    <dgm:pt modelId="{59C0C7B7-E581-4833-AE55-2471DD517BF8}" type="pres">
      <dgm:prSet presAssocID="{2CC7806E-F712-4C66-9B82-C19BAE32A103}" presName="space" presStyleCnt="0"/>
      <dgm:spPr/>
    </dgm:pt>
    <dgm:pt modelId="{9EC0B630-675E-4DC2-AAF1-AFFF741E6FFC}" type="pres">
      <dgm:prSet presAssocID="{0D54EB27-5AF2-4840-88B5-41CE0BBCBBE0}" presName="compositeA" presStyleCnt="0"/>
      <dgm:spPr/>
    </dgm:pt>
    <dgm:pt modelId="{509322DF-5A96-466B-8449-E1DFBEDBBF84}" type="pres">
      <dgm:prSet presAssocID="{0D54EB27-5AF2-4840-88B5-41CE0BBCBBE0}" presName="textA" presStyleLbl="revTx" presStyleIdx="4" presStyleCnt="8" custScaleX="12739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E0510F2-20B9-484B-85E3-CEABE38184D8}" type="pres">
      <dgm:prSet presAssocID="{0D54EB27-5AF2-4840-88B5-41CE0BBCBBE0}" presName="circleA" presStyleLbl="node1" presStyleIdx="4" presStyleCnt="8"/>
      <dgm:spPr/>
    </dgm:pt>
    <dgm:pt modelId="{EC5AFB3B-2A77-4E41-9FCA-496DA1A0B824}" type="pres">
      <dgm:prSet presAssocID="{0D54EB27-5AF2-4840-88B5-41CE0BBCBBE0}" presName="spaceA" presStyleCnt="0"/>
      <dgm:spPr/>
    </dgm:pt>
    <dgm:pt modelId="{D9645785-161E-4F94-B4EA-17D5FA2C3868}" type="pres">
      <dgm:prSet presAssocID="{951F1618-0B6D-49BD-8F86-39752ED68FE4}" presName="space" presStyleCnt="0"/>
      <dgm:spPr/>
    </dgm:pt>
    <dgm:pt modelId="{2E51E1C3-3083-4C9C-BCBF-8F3989836C77}" type="pres">
      <dgm:prSet presAssocID="{FB188B82-0D54-4055-AC3C-C43CE43990AB}" presName="compositeB" presStyleCnt="0"/>
      <dgm:spPr/>
    </dgm:pt>
    <dgm:pt modelId="{730BFAE3-BD31-41A1-BDC8-E5F337313AB1}" type="pres">
      <dgm:prSet presAssocID="{FB188B82-0D54-4055-AC3C-C43CE43990AB}" presName="textB" presStyleLbl="revTx" presStyleIdx="5" presStyleCnt="8" custScaleX="11975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53BBF03-0BAD-44F2-83A2-DA9D47C79C71}" type="pres">
      <dgm:prSet presAssocID="{FB188B82-0D54-4055-AC3C-C43CE43990AB}" presName="circleB" presStyleLbl="node1" presStyleIdx="5" presStyleCnt="8"/>
      <dgm:spPr/>
    </dgm:pt>
    <dgm:pt modelId="{58CD76A3-812F-4395-AF8C-EE586871055D}" type="pres">
      <dgm:prSet presAssocID="{FB188B82-0D54-4055-AC3C-C43CE43990AB}" presName="spaceB" presStyleCnt="0"/>
      <dgm:spPr/>
    </dgm:pt>
    <dgm:pt modelId="{C106EC36-011C-401B-B72C-27E234FA0010}" type="pres">
      <dgm:prSet presAssocID="{8A46770F-AFCC-4CF7-95D8-BF9846F4204C}" presName="space" presStyleCnt="0"/>
      <dgm:spPr/>
    </dgm:pt>
    <dgm:pt modelId="{54E6698E-F5EE-4AE3-A9B3-6CCCB31424A9}" type="pres">
      <dgm:prSet presAssocID="{7794F4C5-FFBC-4F4F-9D75-EF17F656D9F2}" presName="compositeA" presStyleCnt="0"/>
      <dgm:spPr/>
    </dgm:pt>
    <dgm:pt modelId="{A101B659-CA81-49D5-8E29-75F2E0FAA3CB}" type="pres">
      <dgm:prSet presAssocID="{7794F4C5-FFBC-4F4F-9D75-EF17F656D9F2}" presName="textA" presStyleLbl="revTx" presStyleIdx="6" presStyleCnt="8" custScaleX="13329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A114FB7-B34B-4868-8ECA-1A2C9F8E0880}" type="pres">
      <dgm:prSet presAssocID="{7794F4C5-FFBC-4F4F-9D75-EF17F656D9F2}" presName="circleA" presStyleLbl="node1" presStyleIdx="6" presStyleCnt="8"/>
      <dgm:spPr/>
    </dgm:pt>
    <dgm:pt modelId="{6FBA8229-C2D1-4798-8E99-45A3388DA587}" type="pres">
      <dgm:prSet presAssocID="{7794F4C5-FFBC-4F4F-9D75-EF17F656D9F2}" presName="spaceA" presStyleCnt="0"/>
      <dgm:spPr/>
    </dgm:pt>
    <dgm:pt modelId="{E4547F44-9C8D-49E3-BE7D-38A706C18777}" type="pres">
      <dgm:prSet presAssocID="{67FC032B-F0C6-4F1E-A554-60AE3147315E}" presName="space" presStyleCnt="0"/>
      <dgm:spPr/>
    </dgm:pt>
    <dgm:pt modelId="{9810A629-A02F-4BD1-A884-6CBE883E216E}" type="pres">
      <dgm:prSet presAssocID="{2338E798-53FF-47B5-B0FE-9FE2AA279071}" presName="compositeB" presStyleCnt="0"/>
      <dgm:spPr/>
    </dgm:pt>
    <dgm:pt modelId="{CA74D462-EA9E-4D58-9483-CCC770FC33F8}" type="pres">
      <dgm:prSet presAssocID="{2338E798-53FF-47B5-B0FE-9FE2AA279071}" presName="textB" presStyleLbl="revTx" presStyleIdx="7" presStyleCnt="8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49E9EDA-8A20-446F-86F8-9D2684DD9D74}" type="pres">
      <dgm:prSet presAssocID="{2338E798-53FF-47B5-B0FE-9FE2AA279071}" presName="circleB" presStyleLbl="node1" presStyleIdx="7" presStyleCnt="8"/>
      <dgm:spPr/>
    </dgm:pt>
    <dgm:pt modelId="{A441EE07-CECB-4406-9EF1-37E06F9CDA01}" type="pres">
      <dgm:prSet presAssocID="{2338E798-53FF-47B5-B0FE-9FE2AA279071}" presName="spaceB" presStyleCnt="0"/>
      <dgm:spPr/>
    </dgm:pt>
  </dgm:ptLst>
  <dgm:cxnLst>
    <dgm:cxn modelId="{29909745-D7BA-40CC-823D-178797BF4964}" type="presOf" srcId="{0D54EB27-5AF2-4840-88B5-41CE0BBCBBE0}" destId="{509322DF-5A96-466B-8449-E1DFBEDBBF84}" srcOrd="0" destOrd="0" presId="urn:microsoft.com/office/officeart/2005/8/layout/hProcess11"/>
    <dgm:cxn modelId="{B7BA46A4-D1B8-466C-BC54-9295465603EF}" srcId="{C4F8E643-BA8B-4617-8F8B-8647AD5D3863}" destId="{64473C7B-A2C8-4F0D-9A0C-878D8FA81901}" srcOrd="1" destOrd="0" parTransId="{2D3C9CBD-FFF0-4BED-BD1A-C1D84B2307F4}" sibTransId="{09173D3B-141E-4B45-8B91-4AFF6955BBE4}"/>
    <dgm:cxn modelId="{5E44D402-8EFB-42ED-9643-425D86F78AE5}" srcId="{C4F8E643-BA8B-4617-8F8B-8647AD5D3863}" destId="{FB188B82-0D54-4055-AC3C-C43CE43990AB}" srcOrd="5" destOrd="0" parTransId="{0073FC26-2D0F-4663-87EB-5F59D9DE3B09}" sibTransId="{8A46770F-AFCC-4CF7-95D8-BF9846F4204C}"/>
    <dgm:cxn modelId="{9EFC1384-51D1-457F-8A6F-E6BE68356B18}" srcId="{C4F8E643-BA8B-4617-8F8B-8647AD5D3863}" destId="{2338E798-53FF-47B5-B0FE-9FE2AA279071}" srcOrd="7" destOrd="0" parTransId="{C2AF6FA5-2904-432E-9B79-E53A0E0DF15B}" sibTransId="{5379D02B-62E4-4E39-8E70-462F13A2B20E}"/>
    <dgm:cxn modelId="{56B26D5F-132F-4C3C-B73C-9C401847E49D}" srcId="{C4F8E643-BA8B-4617-8F8B-8647AD5D3863}" destId="{917E7E61-984C-476F-BFAE-5B8AC52DF059}" srcOrd="3" destOrd="0" parTransId="{9BAFD712-8F54-4FCE-8523-1F46EA84FAB3}" sibTransId="{2CC7806E-F712-4C66-9B82-C19BAE32A103}"/>
    <dgm:cxn modelId="{91883B5C-0DFF-45B2-863E-27E372429AA2}" type="presOf" srcId="{FB188B82-0D54-4055-AC3C-C43CE43990AB}" destId="{730BFAE3-BD31-41A1-BDC8-E5F337313AB1}" srcOrd="0" destOrd="0" presId="urn:microsoft.com/office/officeart/2005/8/layout/hProcess11"/>
    <dgm:cxn modelId="{94FB39A6-C525-4160-ABE0-435FF2832FFA}" srcId="{C4F8E643-BA8B-4617-8F8B-8647AD5D3863}" destId="{0D54EB27-5AF2-4840-88B5-41CE0BBCBBE0}" srcOrd="4" destOrd="0" parTransId="{DE2A4AD9-7A44-453B-8388-291F543DB8A3}" sibTransId="{951F1618-0B6D-49BD-8F86-39752ED68FE4}"/>
    <dgm:cxn modelId="{0697E51F-D865-4CC8-8C99-7D3743EC6D06}" type="presOf" srcId="{47999921-11D3-43B4-928B-657808F552FE}" destId="{DE538BFD-1012-4685-B21A-616D9066C4FF}" srcOrd="0" destOrd="0" presId="urn:microsoft.com/office/officeart/2005/8/layout/hProcess11"/>
    <dgm:cxn modelId="{D3A0A6C3-245E-49A3-B33F-F2952CE535C4}" type="presOf" srcId="{7794F4C5-FFBC-4F4F-9D75-EF17F656D9F2}" destId="{A101B659-CA81-49D5-8E29-75F2E0FAA3CB}" srcOrd="0" destOrd="0" presId="urn:microsoft.com/office/officeart/2005/8/layout/hProcess11"/>
    <dgm:cxn modelId="{DBC122C8-1E66-4E5F-8865-07D8F3B811CB}" srcId="{C4F8E643-BA8B-4617-8F8B-8647AD5D3863}" destId="{7794F4C5-FFBC-4F4F-9D75-EF17F656D9F2}" srcOrd="6" destOrd="0" parTransId="{98CD4CD5-0E0A-49D8-8C27-DDD244E598FC}" sibTransId="{67FC032B-F0C6-4F1E-A554-60AE3147315E}"/>
    <dgm:cxn modelId="{0648FD63-14D5-48A8-892E-24CA15843E5A}" srcId="{C4F8E643-BA8B-4617-8F8B-8647AD5D3863}" destId="{8F3A4931-E1CB-433D-AD3B-B75D06A3380A}" srcOrd="0" destOrd="0" parTransId="{B25B713A-B801-43D8-A457-F7BF79E48D3F}" sibTransId="{8E27606B-CF72-411B-9079-16D5A6F5355A}"/>
    <dgm:cxn modelId="{24AE0BE8-E9CB-4C9E-9C96-4B9E4DFDE857}" type="presOf" srcId="{8F3A4931-E1CB-433D-AD3B-B75D06A3380A}" destId="{5851CBC9-9EAC-45E1-AF75-FDE0CC5EFFA3}" srcOrd="0" destOrd="0" presId="urn:microsoft.com/office/officeart/2005/8/layout/hProcess11"/>
    <dgm:cxn modelId="{9DDF9042-AF39-4B4E-A56E-31044BF6D375}" type="presOf" srcId="{64473C7B-A2C8-4F0D-9A0C-878D8FA81901}" destId="{294F3BFB-C183-4310-9BD2-3D9750E738B9}" srcOrd="0" destOrd="0" presId="urn:microsoft.com/office/officeart/2005/8/layout/hProcess11"/>
    <dgm:cxn modelId="{EA80DB2E-F82F-42F5-B1F6-C8B478C68242}" srcId="{C4F8E643-BA8B-4617-8F8B-8647AD5D3863}" destId="{47999921-11D3-43B4-928B-657808F552FE}" srcOrd="2" destOrd="0" parTransId="{37C0C92B-6ED4-499B-92AC-280A8984998D}" sibTransId="{7362DCDB-E395-4293-AD78-AF4ACADA3B77}"/>
    <dgm:cxn modelId="{70EADA6B-057B-4435-8574-51CF86B3D3D2}" type="presOf" srcId="{2338E798-53FF-47B5-B0FE-9FE2AA279071}" destId="{CA74D462-EA9E-4D58-9483-CCC770FC33F8}" srcOrd="0" destOrd="0" presId="urn:microsoft.com/office/officeart/2005/8/layout/hProcess11"/>
    <dgm:cxn modelId="{F5186ABB-4489-4F77-A6C1-DEC1CE9364D5}" type="presOf" srcId="{917E7E61-984C-476F-BFAE-5B8AC52DF059}" destId="{F50E5659-6AE3-4CBE-9340-FEC35B669006}" srcOrd="0" destOrd="0" presId="urn:microsoft.com/office/officeart/2005/8/layout/hProcess11"/>
    <dgm:cxn modelId="{81EC04E4-6831-469F-B77D-8B52577334EC}" type="presOf" srcId="{C4F8E643-BA8B-4617-8F8B-8647AD5D3863}" destId="{315F0A02-0306-4838-B417-2EAE41BC3A49}" srcOrd="0" destOrd="0" presId="urn:microsoft.com/office/officeart/2005/8/layout/hProcess11"/>
    <dgm:cxn modelId="{645D9D34-7BD8-4418-8A18-6802B26DE5BB}" type="presParOf" srcId="{315F0A02-0306-4838-B417-2EAE41BC3A49}" destId="{3EF19413-EE4D-43F0-AA54-F49FD12755D4}" srcOrd="0" destOrd="0" presId="urn:microsoft.com/office/officeart/2005/8/layout/hProcess11"/>
    <dgm:cxn modelId="{6E89ADF4-C795-49D1-B8D5-F228867D3A66}" type="presParOf" srcId="{315F0A02-0306-4838-B417-2EAE41BC3A49}" destId="{2AFE0944-0322-49AE-8AA3-C6C072245441}" srcOrd="1" destOrd="0" presId="urn:microsoft.com/office/officeart/2005/8/layout/hProcess11"/>
    <dgm:cxn modelId="{771E3839-1776-4EA4-9A5A-86EB9C3CE3A2}" type="presParOf" srcId="{2AFE0944-0322-49AE-8AA3-C6C072245441}" destId="{E87D0F3E-B773-4111-93FF-D983CE4D4D51}" srcOrd="0" destOrd="0" presId="urn:microsoft.com/office/officeart/2005/8/layout/hProcess11"/>
    <dgm:cxn modelId="{A9F3AF7A-78A4-419B-BB66-0CF0576DBDA2}" type="presParOf" srcId="{E87D0F3E-B773-4111-93FF-D983CE4D4D51}" destId="{5851CBC9-9EAC-45E1-AF75-FDE0CC5EFFA3}" srcOrd="0" destOrd="0" presId="urn:microsoft.com/office/officeart/2005/8/layout/hProcess11"/>
    <dgm:cxn modelId="{200BE8C3-F437-4A2F-AB5C-84DF3A55628A}" type="presParOf" srcId="{E87D0F3E-B773-4111-93FF-D983CE4D4D51}" destId="{420BC576-5C6B-4DE3-9AAA-66E8523B51BB}" srcOrd="1" destOrd="0" presId="urn:microsoft.com/office/officeart/2005/8/layout/hProcess11"/>
    <dgm:cxn modelId="{4C5F1E7B-2E8F-4BB2-B2B8-EEC77D65D078}" type="presParOf" srcId="{E87D0F3E-B773-4111-93FF-D983CE4D4D51}" destId="{8955EAB0-C74B-41EA-9EEF-39EFA7527DFE}" srcOrd="2" destOrd="0" presId="urn:microsoft.com/office/officeart/2005/8/layout/hProcess11"/>
    <dgm:cxn modelId="{319F28CD-5087-44C7-BEE6-1B91D495ED7C}" type="presParOf" srcId="{2AFE0944-0322-49AE-8AA3-C6C072245441}" destId="{23F9D6DA-472D-43B0-ACD1-B3705DEFC67F}" srcOrd="1" destOrd="0" presId="urn:microsoft.com/office/officeart/2005/8/layout/hProcess11"/>
    <dgm:cxn modelId="{42BC0F59-E0A2-486C-892C-58D5FCA26CF3}" type="presParOf" srcId="{2AFE0944-0322-49AE-8AA3-C6C072245441}" destId="{4FCB1FF3-0906-4DB9-AE5F-2C46E90B1C01}" srcOrd="2" destOrd="0" presId="urn:microsoft.com/office/officeart/2005/8/layout/hProcess11"/>
    <dgm:cxn modelId="{A6DFD2C4-EF4E-4971-BBEA-002B6786B769}" type="presParOf" srcId="{4FCB1FF3-0906-4DB9-AE5F-2C46E90B1C01}" destId="{294F3BFB-C183-4310-9BD2-3D9750E738B9}" srcOrd="0" destOrd="0" presId="urn:microsoft.com/office/officeart/2005/8/layout/hProcess11"/>
    <dgm:cxn modelId="{2F1D1152-8A70-4E59-A45C-DFC324CB57A9}" type="presParOf" srcId="{4FCB1FF3-0906-4DB9-AE5F-2C46E90B1C01}" destId="{3727CC54-46B2-411D-86D3-C9196518012B}" srcOrd="1" destOrd="0" presId="urn:microsoft.com/office/officeart/2005/8/layout/hProcess11"/>
    <dgm:cxn modelId="{C1F27CCB-3D8E-42D3-94D0-DCD20DBAB004}" type="presParOf" srcId="{4FCB1FF3-0906-4DB9-AE5F-2C46E90B1C01}" destId="{CC59EEB8-B3B9-471F-A2FD-CA8712E8DBF3}" srcOrd="2" destOrd="0" presId="urn:microsoft.com/office/officeart/2005/8/layout/hProcess11"/>
    <dgm:cxn modelId="{C9156608-D4A1-4B1B-813B-61950CC6CFBF}" type="presParOf" srcId="{2AFE0944-0322-49AE-8AA3-C6C072245441}" destId="{5C6831EB-69E9-4087-B17B-0E15825B83BD}" srcOrd="3" destOrd="0" presId="urn:microsoft.com/office/officeart/2005/8/layout/hProcess11"/>
    <dgm:cxn modelId="{91E3A589-C763-4A7D-9B06-A3FA29B26F20}" type="presParOf" srcId="{2AFE0944-0322-49AE-8AA3-C6C072245441}" destId="{86BA99E0-BD3F-4078-B98F-06E489B0E310}" srcOrd="4" destOrd="0" presId="urn:microsoft.com/office/officeart/2005/8/layout/hProcess11"/>
    <dgm:cxn modelId="{AB9D59B9-7226-45E1-94CD-1789CA14BE4A}" type="presParOf" srcId="{86BA99E0-BD3F-4078-B98F-06E489B0E310}" destId="{DE538BFD-1012-4685-B21A-616D9066C4FF}" srcOrd="0" destOrd="0" presId="urn:microsoft.com/office/officeart/2005/8/layout/hProcess11"/>
    <dgm:cxn modelId="{7A3A05A2-042B-4378-B912-E170CA0F0497}" type="presParOf" srcId="{86BA99E0-BD3F-4078-B98F-06E489B0E310}" destId="{7FE65789-A0C4-40B2-9DB8-A9A48608E4B1}" srcOrd="1" destOrd="0" presId="urn:microsoft.com/office/officeart/2005/8/layout/hProcess11"/>
    <dgm:cxn modelId="{C521A1B1-ADA8-4167-B927-1749FBA8DA7B}" type="presParOf" srcId="{86BA99E0-BD3F-4078-B98F-06E489B0E310}" destId="{FF2B7968-375C-4026-922D-EBA9E517EBBC}" srcOrd="2" destOrd="0" presId="urn:microsoft.com/office/officeart/2005/8/layout/hProcess11"/>
    <dgm:cxn modelId="{C001AA31-65EF-4852-B254-7C87D79669C9}" type="presParOf" srcId="{2AFE0944-0322-49AE-8AA3-C6C072245441}" destId="{27CB2A00-C09A-4F34-B4B7-B459EFF5F934}" srcOrd="5" destOrd="0" presId="urn:microsoft.com/office/officeart/2005/8/layout/hProcess11"/>
    <dgm:cxn modelId="{618CF469-7839-40A0-8E59-E8C2F2206FD7}" type="presParOf" srcId="{2AFE0944-0322-49AE-8AA3-C6C072245441}" destId="{54C3473D-CEB7-458F-B94A-328E80F63469}" srcOrd="6" destOrd="0" presId="urn:microsoft.com/office/officeart/2005/8/layout/hProcess11"/>
    <dgm:cxn modelId="{73B939B4-D7BF-4A64-8443-DB35FE498C37}" type="presParOf" srcId="{54C3473D-CEB7-458F-B94A-328E80F63469}" destId="{F50E5659-6AE3-4CBE-9340-FEC35B669006}" srcOrd="0" destOrd="0" presId="urn:microsoft.com/office/officeart/2005/8/layout/hProcess11"/>
    <dgm:cxn modelId="{AF955B34-6623-4655-BF4C-A9745B2EBC77}" type="presParOf" srcId="{54C3473D-CEB7-458F-B94A-328E80F63469}" destId="{543BA62D-4C30-42A2-A461-385DF9E52242}" srcOrd="1" destOrd="0" presId="urn:microsoft.com/office/officeart/2005/8/layout/hProcess11"/>
    <dgm:cxn modelId="{CBDFFBF2-F60B-4A56-AA05-D0B5FD50ACEC}" type="presParOf" srcId="{54C3473D-CEB7-458F-B94A-328E80F63469}" destId="{F6E5D6FD-7BD4-4AB9-A415-BAF7A140669B}" srcOrd="2" destOrd="0" presId="urn:microsoft.com/office/officeart/2005/8/layout/hProcess11"/>
    <dgm:cxn modelId="{AD6C3030-090D-48ED-9DCA-2F868E9CAF80}" type="presParOf" srcId="{2AFE0944-0322-49AE-8AA3-C6C072245441}" destId="{59C0C7B7-E581-4833-AE55-2471DD517BF8}" srcOrd="7" destOrd="0" presId="urn:microsoft.com/office/officeart/2005/8/layout/hProcess11"/>
    <dgm:cxn modelId="{54D4240A-AB91-419D-BE52-90CC2F908B9F}" type="presParOf" srcId="{2AFE0944-0322-49AE-8AA3-C6C072245441}" destId="{9EC0B630-675E-4DC2-AAF1-AFFF741E6FFC}" srcOrd="8" destOrd="0" presId="urn:microsoft.com/office/officeart/2005/8/layout/hProcess11"/>
    <dgm:cxn modelId="{4A9906E9-FE13-455E-9E6B-6AFD99274B54}" type="presParOf" srcId="{9EC0B630-675E-4DC2-AAF1-AFFF741E6FFC}" destId="{509322DF-5A96-466B-8449-E1DFBEDBBF84}" srcOrd="0" destOrd="0" presId="urn:microsoft.com/office/officeart/2005/8/layout/hProcess11"/>
    <dgm:cxn modelId="{EBE0B835-AADA-4152-8DDE-B95FD3962FB4}" type="presParOf" srcId="{9EC0B630-675E-4DC2-AAF1-AFFF741E6FFC}" destId="{3E0510F2-20B9-484B-85E3-CEABE38184D8}" srcOrd="1" destOrd="0" presId="urn:microsoft.com/office/officeart/2005/8/layout/hProcess11"/>
    <dgm:cxn modelId="{D942382C-A03D-4CDB-9096-E22EDA915209}" type="presParOf" srcId="{9EC0B630-675E-4DC2-AAF1-AFFF741E6FFC}" destId="{EC5AFB3B-2A77-4E41-9FCA-496DA1A0B824}" srcOrd="2" destOrd="0" presId="urn:microsoft.com/office/officeart/2005/8/layout/hProcess11"/>
    <dgm:cxn modelId="{84170C70-2E97-4F7A-8547-08ED269BC1A0}" type="presParOf" srcId="{2AFE0944-0322-49AE-8AA3-C6C072245441}" destId="{D9645785-161E-4F94-B4EA-17D5FA2C3868}" srcOrd="9" destOrd="0" presId="urn:microsoft.com/office/officeart/2005/8/layout/hProcess11"/>
    <dgm:cxn modelId="{9145731B-EBFA-46AB-8815-CDD7076997A1}" type="presParOf" srcId="{2AFE0944-0322-49AE-8AA3-C6C072245441}" destId="{2E51E1C3-3083-4C9C-BCBF-8F3989836C77}" srcOrd="10" destOrd="0" presId="urn:microsoft.com/office/officeart/2005/8/layout/hProcess11"/>
    <dgm:cxn modelId="{47E3EECB-0CFA-469A-8AE1-DC3330599A07}" type="presParOf" srcId="{2E51E1C3-3083-4C9C-BCBF-8F3989836C77}" destId="{730BFAE3-BD31-41A1-BDC8-E5F337313AB1}" srcOrd="0" destOrd="0" presId="urn:microsoft.com/office/officeart/2005/8/layout/hProcess11"/>
    <dgm:cxn modelId="{5B635974-6A38-40F7-A5B5-418637B6E0D5}" type="presParOf" srcId="{2E51E1C3-3083-4C9C-BCBF-8F3989836C77}" destId="{853BBF03-0BAD-44F2-83A2-DA9D47C79C71}" srcOrd="1" destOrd="0" presId="urn:microsoft.com/office/officeart/2005/8/layout/hProcess11"/>
    <dgm:cxn modelId="{17849612-144A-4D57-B34C-F74C10431265}" type="presParOf" srcId="{2E51E1C3-3083-4C9C-BCBF-8F3989836C77}" destId="{58CD76A3-812F-4395-AF8C-EE586871055D}" srcOrd="2" destOrd="0" presId="urn:microsoft.com/office/officeart/2005/8/layout/hProcess11"/>
    <dgm:cxn modelId="{E4BED783-6027-4EB6-9BB3-4821D411A6EE}" type="presParOf" srcId="{2AFE0944-0322-49AE-8AA3-C6C072245441}" destId="{C106EC36-011C-401B-B72C-27E234FA0010}" srcOrd="11" destOrd="0" presId="urn:microsoft.com/office/officeart/2005/8/layout/hProcess11"/>
    <dgm:cxn modelId="{4BBCE3BB-47F5-47E2-8F10-BA2AB0AA5612}" type="presParOf" srcId="{2AFE0944-0322-49AE-8AA3-C6C072245441}" destId="{54E6698E-F5EE-4AE3-A9B3-6CCCB31424A9}" srcOrd="12" destOrd="0" presId="urn:microsoft.com/office/officeart/2005/8/layout/hProcess11"/>
    <dgm:cxn modelId="{983B1179-8AB0-44E4-A607-304CE5C2300B}" type="presParOf" srcId="{54E6698E-F5EE-4AE3-A9B3-6CCCB31424A9}" destId="{A101B659-CA81-49D5-8E29-75F2E0FAA3CB}" srcOrd="0" destOrd="0" presId="urn:microsoft.com/office/officeart/2005/8/layout/hProcess11"/>
    <dgm:cxn modelId="{9A75C491-438C-41F5-9D45-D101C7013100}" type="presParOf" srcId="{54E6698E-F5EE-4AE3-A9B3-6CCCB31424A9}" destId="{7A114FB7-B34B-4868-8ECA-1A2C9F8E0880}" srcOrd="1" destOrd="0" presId="urn:microsoft.com/office/officeart/2005/8/layout/hProcess11"/>
    <dgm:cxn modelId="{D3CA03A1-4643-4E63-B0D5-C3677D3AAAFB}" type="presParOf" srcId="{54E6698E-F5EE-4AE3-A9B3-6CCCB31424A9}" destId="{6FBA8229-C2D1-4798-8E99-45A3388DA587}" srcOrd="2" destOrd="0" presId="urn:microsoft.com/office/officeart/2005/8/layout/hProcess11"/>
    <dgm:cxn modelId="{4F2FA873-4205-4D56-AB5C-5D55E17142F7}" type="presParOf" srcId="{2AFE0944-0322-49AE-8AA3-C6C072245441}" destId="{E4547F44-9C8D-49E3-BE7D-38A706C18777}" srcOrd="13" destOrd="0" presId="urn:microsoft.com/office/officeart/2005/8/layout/hProcess11"/>
    <dgm:cxn modelId="{BAA82E55-EE23-45BC-83AD-9D77B4AA556D}" type="presParOf" srcId="{2AFE0944-0322-49AE-8AA3-C6C072245441}" destId="{9810A629-A02F-4BD1-A884-6CBE883E216E}" srcOrd="14" destOrd="0" presId="urn:microsoft.com/office/officeart/2005/8/layout/hProcess11"/>
    <dgm:cxn modelId="{C76E5806-07E7-4A07-A2CD-B88742E0D605}" type="presParOf" srcId="{9810A629-A02F-4BD1-A884-6CBE883E216E}" destId="{CA74D462-EA9E-4D58-9483-CCC770FC33F8}" srcOrd="0" destOrd="0" presId="urn:microsoft.com/office/officeart/2005/8/layout/hProcess11"/>
    <dgm:cxn modelId="{89359A27-1260-4C14-9929-B73E8348C799}" type="presParOf" srcId="{9810A629-A02F-4BD1-A884-6CBE883E216E}" destId="{B49E9EDA-8A20-446F-86F8-9D2684DD9D74}" srcOrd="1" destOrd="0" presId="urn:microsoft.com/office/officeart/2005/8/layout/hProcess11"/>
    <dgm:cxn modelId="{699CD779-42BF-45B2-8B60-3409AC827864}" type="presParOf" srcId="{9810A629-A02F-4BD1-A884-6CBE883E216E}" destId="{A441EE07-CECB-4406-9EF1-37E06F9CDA0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C0D68C-EF62-4B00-90D6-336957E95723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76A44FB7-85BE-4605-9842-1A6F780018A0}">
      <dgm:prSet phldrT="[besedilo]" custT="1"/>
      <dgm:spPr/>
      <dgm:t>
        <a:bodyPr/>
        <a:lstStyle/>
        <a:p>
          <a:r>
            <a:rPr lang="sl-SI" altLang="sl-SI" sz="2000" dirty="0" smtClean="0"/>
            <a:t>Elektronsko </a:t>
          </a:r>
          <a:r>
            <a:rPr lang="sl-SI" altLang="sl-SI" sz="2000" dirty="0" smtClean="0">
              <a:solidFill>
                <a:srgbClr val="FF0000"/>
              </a:solidFill>
            </a:rPr>
            <a:t>predpisovanje</a:t>
          </a:r>
          <a:r>
            <a:rPr lang="sl-SI" altLang="sl-SI" sz="2000" dirty="0" smtClean="0"/>
            <a:t> zelenih in belih receptov</a:t>
          </a:r>
          <a:endParaRPr lang="sl-SI" sz="2000" dirty="0"/>
        </a:p>
      </dgm:t>
    </dgm:pt>
    <dgm:pt modelId="{9C2DF106-D81A-45FC-9FB1-A64499D072BA}" type="parTrans" cxnId="{EBEC1FA7-4C0C-44CB-9E3B-74FCD79F8563}">
      <dgm:prSet/>
      <dgm:spPr/>
      <dgm:t>
        <a:bodyPr/>
        <a:lstStyle/>
        <a:p>
          <a:endParaRPr lang="sl-SI" sz="1800"/>
        </a:p>
      </dgm:t>
    </dgm:pt>
    <dgm:pt modelId="{9E9E87B9-3493-4FBA-8258-E816D125D1EB}" type="sibTrans" cxnId="{EBEC1FA7-4C0C-44CB-9E3B-74FCD79F8563}">
      <dgm:prSet/>
      <dgm:spPr/>
      <dgm:t>
        <a:bodyPr/>
        <a:lstStyle/>
        <a:p>
          <a:endParaRPr lang="sl-SI" sz="1800"/>
        </a:p>
      </dgm:t>
    </dgm:pt>
    <dgm:pt modelId="{EB7B944C-C4A8-44EB-B7E7-17E08CD84701}">
      <dgm:prSet custT="1"/>
      <dgm:spPr/>
      <dgm:t>
        <a:bodyPr/>
        <a:lstStyle/>
        <a:p>
          <a:r>
            <a:rPr lang="sl-SI" altLang="sl-SI" sz="2000" dirty="0" smtClean="0"/>
            <a:t>Strukturiran </a:t>
          </a:r>
          <a:r>
            <a:rPr lang="sl-SI" altLang="sl-SI" sz="2000" dirty="0" smtClean="0">
              <a:solidFill>
                <a:srgbClr val="FF0000"/>
              </a:solidFill>
            </a:rPr>
            <a:t>predpis</a:t>
          </a:r>
        </a:p>
      </dgm:t>
    </dgm:pt>
    <dgm:pt modelId="{BAD850F2-5087-4CCE-8272-3B2609B132CE}" type="parTrans" cxnId="{D04CFDB8-7362-442C-BA93-F70D00C5CD4B}">
      <dgm:prSet/>
      <dgm:spPr/>
      <dgm:t>
        <a:bodyPr/>
        <a:lstStyle/>
        <a:p>
          <a:endParaRPr lang="sl-SI" sz="1800"/>
        </a:p>
      </dgm:t>
    </dgm:pt>
    <dgm:pt modelId="{BD0A9185-10AF-4296-9623-7425F713326A}" type="sibTrans" cxnId="{D04CFDB8-7362-442C-BA93-F70D00C5CD4B}">
      <dgm:prSet/>
      <dgm:spPr/>
      <dgm:t>
        <a:bodyPr/>
        <a:lstStyle/>
        <a:p>
          <a:endParaRPr lang="sl-SI" sz="1800"/>
        </a:p>
      </dgm:t>
    </dgm:pt>
    <dgm:pt modelId="{C10E3887-630D-40CD-8FDE-1C2160AB64B6}">
      <dgm:prSet custT="1"/>
      <dgm:spPr/>
      <dgm:t>
        <a:bodyPr/>
        <a:lstStyle/>
        <a:p>
          <a:r>
            <a:rPr lang="sl-SI" altLang="sl-SI" sz="2000" dirty="0" smtClean="0"/>
            <a:t>Predpis zdravila iz </a:t>
          </a:r>
          <a:r>
            <a:rPr lang="sl-SI" altLang="sl-SI" sz="2000" dirty="0" smtClean="0">
              <a:solidFill>
                <a:srgbClr val="FF0000"/>
              </a:solidFill>
            </a:rPr>
            <a:t>CBZ</a:t>
          </a:r>
        </a:p>
      </dgm:t>
    </dgm:pt>
    <dgm:pt modelId="{E833AFEB-081A-4ED8-BDA6-E153D7ED679C}" type="parTrans" cxnId="{6E45C752-490C-400A-AA15-49F4F2DFEA56}">
      <dgm:prSet/>
      <dgm:spPr/>
      <dgm:t>
        <a:bodyPr/>
        <a:lstStyle/>
        <a:p>
          <a:endParaRPr lang="sl-SI" sz="1800"/>
        </a:p>
      </dgm:t>
    </dgm:pt>
    <dgm:pt modelId="{6017AE88-D451-4E04-B2F9-380353A82BF4}" type="sibTrans" cxnId="{6E45C752-490C-400A-AA15-49F4F2DFEA56}">
      <dgm:prSet/>
      <dgm:spPr/>
      <dgm:t>
        <a:bodyPr/>
        <a:lstStyle/>
        <a:p>
          <a:endParaRPr lang="sl-SI" sz="1800"/>
        </a:p>
      </dgm:t>
    </dgm:pt>
    <dgm:pt modelId="{E08CD565-0E09-4E0C-825D-A1E9FB5DB087}">
      <dgm:prSet custT="1"/>
      <dgm:spPr/>
      <dgm:t>
        <a:bodyPr/>
        <a:lstStyle/>
        <a:p>
          <a:r>
            <a:rPr lang="sl-SI" altLang="sl-SI" sz="2000" smtClean="0">
              <a:solidFill>
                <a:srgbClr val="FF0000"/>
              </a:solidFill>
            </a:rPr>
            <a:t>Preverjanje</a:t>
          </a:r>
          <a:r>
            <a:rPr lang="sl-SI" altLang="sl-SI" sz="2000" smtClean="0"/>
            <a:t> interakcij</a:t>
          </a:r>
          <a:endParaRPr lang="sl-SI" altLang="sl-SI" sz="2000" dirty="0" smtClean="0"/>
        </a:p>
      </dgm:t>
    </dgm:pt>
    <dgm:pt modelId="{B216522D-6D46-4FAC-BAA3-AC03EA49F810}" type="parTrans" cxnId="{E492A9D2-768C-46CF-A3B4-2A9C84FA52B4}">
      <dgm:prSet/>
      <dgm:spPr/>
      <dgm:t>
        <a:bodyPr/>
        <a:lstStyle/>
        <a:p>
          <a:endParaRPr lang="sl-SI" sz="1800"/>
        </a:p>
      </dgm:t>
    </dgm:pt>
    <dgm:pt modelId="{74B737B1-6686-4332-895F-601551958B52}" type="sibTrans" cxnId="{E492A9D2-768C-46CF-A3B4-2A9C84FA52B4}">
      <dgm:prSet/>
      <dgm:spPr/>
      <dgm:t>
        <a:bodyPr/>
        <a:lstStyle/>
        <a:p>
          <a:endParaRPr lang="sl-SI" sz="1800"/>
        </a:p>
      </dgm:t>
    </dgm:pt>
    <dgm:pt modelId="{D74AA322-B60D-436C-8FBC-85BB32EA1DF9}">
      <dgm:prSet custT="1"/>
      <dgm:spPr/>
      <dgm:t>
        <a:bodyPr/>
        <a:lstStyle/>
        <a:p>
          <a:r>
            <a:rPr lang="sl-SI" altLang="sl-SI" sz="2000" smtClean="0">
              <a:solidFill>
                <a:srgbClr val="FF0000"/>
              </a:solidFill>
            </a:rPr>
            <a:t>Preverjanje</a:t>
          </a:r>
          <a:r>
            <a:rPr lang="sl-SI" altLang="sl-SI" sz="2000" smtClean="0"/>
            <a:t> kontraindikacij</a:t>
          </a:r>
          <a:endParaRPr lang="sl-SI" altLang="sl-SI" sz="2000" dirty="0" smtClean="0"/>
        </a:p>
      </dgm:t>
    </dgm:pt>
    <dgm:pt modelId="{B4FC5C75-0BB3-412B-A6C0-776F6004BF73}" type="parTrans" cxnId="{4344F9BE-9A6A-459E-8DB4-740DD16824C1}">
      <dgm:prSet/>
      <dgm:spPr/>
      <dgm:t>
        <a:bodyPr/>
        <a:lstStyle/>
        <a:p>
          <a:endParaRPr lang="sl-SI" sz="1800"/>
        </a:p>
      </dgm:t>
    </dgm:pt>
    <dgm:pt modelId="{8E440E86-F31D-4F0A-A609-373B7F653B2C}" type="sibTrans" cxnId="{4344F9BE-9A6A-459E-8DB4-740DD16824C1}">
      <dgm:prSet/>
      <dgm:spPr/>
      <dgm:t>
        <a:bodyPr/>
        <a:lstStyle/>
        <a:p>
          <a:endParaRPr lang="sl-SI" sz="1800"/>
        </a:p>
      </dgm:t>
    </dgm:pt>
    <dgm:pt modelId="{9DB0BA54-1B6B-425D-83DB-5A1B890F4A1C}">
      <dgm:prSet custT="1"/>
      <dgm:spPr/>
      <dgm:t>
        <a:bodyPr/>
        <a:lstStyle/>
        <a:p>
          <a:endParaRPr lang="sl-SI"/>
        </a:p>
      </dgm:t>
    </dgm:pt>
    <dgm:pt modelId="{D17338A4-6864-491B-A71E-85AA3C2CB240}" type="parTrans" cxnId="{5F9FA659-F96D-467C-B255-616A9E2E67B2}">
      <dgm:prSet/>
      <dgm:spPr/>
      <dgm:t>
        <a:bodyPr/>
        <a:lstStyle/>
        <a:p>
          <a:endParaRPr lang="sl-SI" sz="1800"/>
        </a:p>
      </dgm:t>
    </dgm:pt>
    <dgm:pt modelId="{3C4FF3AD-904B-452C-B5A3-BA4E11DF0A25}" type="sibTrans" cxnId="{5F9FA659-F96D-467C-B255-616A9E2E67B2}">
      <dgm:prSet/>
      <dgm:spPr/>
      <dgm:t>
        <a:bodyPr/>
        <a:lstStyle/>
        <a:p>
          <a:endParaRPr lang="sl-SI" sz="1800"/>
        </a:p>
      </dgm:t>
    </dgm:pt>
    <dgm:pt modelId="{152CD147-4EF0-41BE-96D3-357D3A8A6F6C}">
      <dgm:prSet custT="1"/>
      <dgm:spPr/>
      <dgm:t>
        <a:bodyPr/>
        <a:lstStyle/>
        <a:p>
          <a:r>
            <a:rPr lang="sl-SI" altLang="sl-SI" sz="2000" smtClean="0">
              <a:solidFill>
                <a:srgbClr val="FF0000"/>
              </a:solidFill>
            </a:rPr>
            <a:t>Vpogled</a:t>
          </a:r>
          <a:r>
            <a:rPr lang="sl-SI" altLang="sl-SI" sz="2000" smtClean="0"/>
            <a:t> v eRecepte pacienta</a:t>
          </a:r>
          <a:endParaRPr lang="sl-SI" altLang="sl-SI" sz="2000" dirty="0" smtClean="0"/>
        </a:p>
      </dgm:t>
    </dgm:pt>
    <dgm:pt modelId="{E3ACCC02-D2B8-41BE-A584-29D9D5956F50}" type="parTrans" cxnId="{9AC18AED-AC28-4527-A4C0-BBED7606113E}">
      <dgm:prSet/>
      <dgm:spPr/>
      <dgm:t>
        <a:bodyPr/>
        <a:lstStyle/>
        <a:p>
          <a:endParaRPr lang="sl-SI" sz="1800"/>
        </a:p>
      </dgm:t>
    </dgm:pt>
    <dgm:pt modelId="{0D57233C-E800-4336-8B7E-674F55810A77}" type="sibTrans" cxnId="{9AC18AED-AC28-4527-A4C0-BBED7606113E}">
      <dgm:prSet/>
      <dgm:spPr/>
      <dgm:t>
        <a:bodyPr/>
        <a:lstStyle/>
        <a:p>
          <a:endParaRPr lang="sl-SI" sz="1800"/>
        </a:p>
      </dgm:t>
    </dgm:pt>
    <dgm:pt modelId="{57DF23A2-3565-4789-B990-30C1BAFDF689}">
      <dgm:prSet phldrT="[besedilo]" custT="1"/>
      <dgm:spPr/>
      <dgm:t>
        <a:bodyPr/>
        <a:lstStyle/>
        <a:p>
          <a:r>
            <a:rPr lang="sl-SI" altLang="sl-SI" sz="2000" dirty="0" smtClean="0"/>
            <a:t>Elektronsko podpisovanje „</a:t>
          </a:r>
          <a:r>
            <a:rPr lang="sl-SI" altLang="sl-SI" sz="2000" dirty="0" smtClean="0">
              <a:solidFill>
                <a:srgbClr val="FF0000"/>
              </a:solidFill>
            </a:rPr>
            <a:t>paketa</a:t>
          </a:r>
          <a:r>
            <a:rPr lang="sl-SI" altLang="sl-SI" sz="2000" dirty="0" smtClean="0"/>
            <a:t>“</a:t>
          </a:r>
          <a:endParaRPr lang="sl-SI" sz="2000" dirty="0"/>
        </a:p>
      </dgm:t>
    </dgm:pt>
    <dgm:pt modelId="{94C69655-249D-4FB7-BB09-95CBA325D1B9}" type="parTrans" cxnId="{33D06CF6-17F0-42F7-9B5C-05A7205EC032}">
      <dgm:prSet/>
      <dgm:spPr/>
      <dgm:t>
        <a:bodyPr/>
        <a:lstStyle/>
        <a:p>
          <a:endParaRPr lang="sl-SI"/>
        </a:p>
      </dgm:t>
    </dgm:pt>
    <dgm:pt modelId="{327348E9-351E-4F03-A7D7-4EBC2D6731ED}" type="sibTrans" cxnId="{33D06CF6-17F0-42F7-9B5C-05A7205EC032}">
      <dgm:prSet/>
      <dgm:spPr/>
      <dgm:t>
        <a:bodyPr/>
        <a:lstStyle/>
        <a:p>
          <a:endParaRPr lang="sl-SI"/>
        </a:p>
      </dgm:t>
    </dgm:pt>
    <dgm:pt modelId="{011F92E0-25F8-42E7-BB5A-8071F02D9AC6}" type="pres">
      <dgm:prSet presAssocID="{40C0D68C-EF62-4B00-90D6-336957E9572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BC528578-6824-4397-A089-AB98D3B7A591}" type="pres">
      <dgm:prSet presAssocID="{40C0D68C-EF62-4B00-90D6-336957E95723}" presName="wedge1" presStyleLbl="node1" presStyleIdx="0" presStyleCnt="7" custScaleX="116846" custScaleY="112084" custLinFactNeighborX="-2539" custLinFactNeighborY="4534"/>
      <dgm:spPr/>
      <dgm:t>
        <a:bodyPr/>
        <a:lstStyle/>
        <a:p>
          <a:endParaRPr lang="sl-SI"/>
        </a:p>
      </dgm:t>
    </dgm:pt>
    <dgm:pt modelId="{F42E6FD1-B15F-4DB9-8C86-D41BE339AB04}" type="pres">
      <dgm:prSet presAssocID="{40C0D68C-EF62-4B00-90D6-336957E95723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964B669-4E76-4E3C-86C0-5EA24DCCE275}" type="pres">
      <dgm:prSet presAssocID="{40C0D68C-EF62-4B00-90D6-336957E95723}" presName="wedge2" presStyleLbl="node1" presStyleIdx="1" presStyleCnt="7" custScaleX="116846" custScaleY="112084"/>
      <dgm:spPr/>
      <dgm:t>
        <a:bodyPr/>
        <a:lstStyle/>
        <a:p>
          <a:endParaRPr lang="sl-SI"/>
        </a:p>
      </dgm:t>
    </dgm:pt>
    <dgm:pt modelId="{2BD9A741-701C-442A-BEAF-572798E04876}" type="pres">
      <dgm:prSet presAssocID="{40C0D68C-EF62-4B00-90D6-336957E95723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215D982-7546-4DD2-BD65-F1281A38E11B}" type="pres">
      <dgm:prSet presAssocID="{40C0D68C-EF62-4B00-90D6-336957E95723}" presName="wedge3" presStyleLbl="node1" presStyleIdx="2" presStyleCnt="7" custScaleX="116846" custScaleY="112084"/>
      <dgm:spPr/>
      <dgm:t>
        <a:bodyPr/>
        <a:lstStyle/>
        <a:p>
          <a:endParaRPr lang="sl-SI"/>
        </a:p>
      </dgm:t>
    </dgm:pt>
    <dgm:pt modelId="{ECE725B7-7A56-4962-8AAF-8BDD16140F8A}" type="pres">
      <dgm:prSet presAssocID="{40C0D68C-EF62-4B00-90D6-336957E95723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EB329EA-EE5C-421D-883F-24470A31F727}" type="pres">
      <dgm:prSet presAssocID="{40C0D68C-EF62-4B00-90D6-336957E95723}" presName="wedge4" presStyleLbl="node1" presStyleIdx="3" presStyleCnt="7" custScaleX="116846" custScaleY="112084"/>
      <dgm:spPr/>
      <dgm:t>
        <a:bodyPr/>
        <a:lstStyle/>
        <a:p>
          <a:endParaRPr lang="sl-SI"/>
        </a:p>
      </dgm:t>
    </dgm:pt>
    <dgm:pt modelId="{B4F42AE8-2DE1-4794-A4FD-00FA6248DDE5}" type="pres">
      <dgm:prSet presAssocID="{40C0D68C-EF62-4B00-90D6-336957E95723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805634A-1CB9-4934-9549-F2C794A7C35D}" type="pres">
      <dgm:prSet presAssocID="{40C0D68C-EF62-4B00-90D6-336957E95723}" presName="wedge5" presStyleLbl="node1" presStyleIdx="4" presStyleCnt="7" custScaleX="116846" custScaleY="112084"/>
      <dgm:spPr/>
      <dgm:t>
        <a:bodyPr/>
        <a:lstStyle/>
        <a:p>
          <a:endParaRPr lang="sl-SI"/>
        </a:p>
      </dgm:t>
    </dgm:pt>
    <dgm:pt modelId="{283E9454-1B1B-44AB-87CE-D3343C16B772}" type="pres">
      <dgm:prSet presAssocID="{40C0D68C-EF62-4B00-90D6-336957E95723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318F3F6-9354-4C8E-AEBD-1DA2C694E70D}" type="pres">
      <dgm:prSet presAssocID="{40C0D68C-EF62-4B00-90D6-336957E95723}" presName="wedge6" presStyleLbl="node1" presStyleIdx="5" presStyleCnt="7" custScaleX="116846" custScaleY="112084"/>
      <dgm:spPr/>
      <dgm:t>
        <a:bodyPr/>
        <a:lstStyle/>
        <a:p>
          <a:endParaRPr lang="sl-SI"/>
        </a:p>
      </dgm:t>
    </dgm:pt>
    <dgm:pt modelId="{47F983F8-3C46-454A-93E3-0DFF50DEF29E}" type="pres">
      <dgm:prSet presAssocID="{40C0D68C-EF62-4B00-90D6-336957E95723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741BCEB-B1F1-4786-86E8-5155DBEBE173}" type="pres">
      <dgm:prSet presAssocID="{40C0D68C-EF62-4B00-90D6-336957E95723}" presName="wedge7" presStyleLbl="node1" presStyleIdx="6" presStyleCnt="7" custScaleX="116846" custScaleY="112084"/>
      <dgm:spPr/>
      <dgm:t>
        <a:bodyPr/>
        <a:lstStyle/>
        <a:p>
          <a:endParaRPr lang="sl-SI"/>
        </a:p>
      </dgm:t>
    </dgm:pt>
    <dgm:pt modelId="{CBF78D75-6B1E-475D-8ACD-3048191A514E}" type="pres">
      <dgm:prSet presAssocID="{40C0D68C-EF62-4B00-90D6-336957E95723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F6294001-5800-4BEC-9B6A-0EB402E7804E}" type="presOf" srcId="{76A44FB7-85BE-4605-9842-1A6F780018A0}" destId="{BC528578-6824-4397-A089-AB98D3B7A591}" srcOrd="0" destOrd="0" presId="urn:microsoft.com/office/officeart/2005/8/layout/chart3"/>
    <dgm:cxn modelId="{3227ECFB-DD56-4971-9A1C-7EDC06ADFD01}" type="presOf" srcId="{57DF23A2-3565-4789-B990-30C1BAFDF689}" destId="{2BD9A741-701C-442A-BEAF-572798E04876}" srcOrd="1" destOrd="0" presId="urn:microsoft.com/office/officeart/2005/8/layout/chart3"/>
    <dgm:cxn modelId="{E492A9D2-768C-46CF-A3B4-2A9C84FA52B4}" srcId="{40C0D68C-EF62-4B00-90D6-336957E95723}" destId="{E08CD565-0E09-4E0C-825D-A1E9FB5DB087}" srcOrd="5" destOrd="0" parTransId="{B216522D-6D46-4FAC-BAA3-AC03EA49F810}" sibTransId="{74B737B1-6686-4332-895F-601551958B52}"/>
    <dgm:cxn modelId="{1304617C-E7A9-4C0E-99DA-D6EA9ADEC32A}" type="presOf" srcId="{EB7B944C-C4A8-44EB-B7E7-17E08CD84701}" destId="{ECE725B7-7A56-4962-8AAF-8BDD16140F8A}" srcOrd="1" destOrd="0" presId="urn:microsoft.com/office/officeart/2005/8/layout/chart3"/>
    <dgm:cxn modelId="{8846C435-0C5B-4A3D-B1EC-ACB36F6EA729}" type="presOf" srcId="{152CD147-4EF0-41BE-96D3-357D3A8A6F6C}" destId="{3805634A-1CB9-4934-9549-F2C794A7C35D}" srcOrd="0" destOrd="0" presId="urn:microsoft.com/office/officeart/2005/8/layout/chart3"/>
    <dgm:cxn modelId="{7D0F2DB9-88E0-428F-A68B-38EABAA90762}" type="presOf" srcId="{40C0D68C-EF62-4B00-90D6-336957E95723}" destId="{011F92E0-25F8-42E7-BB5A-8071F02D9AC6}" srcOrd="0" destOrd="0" presId="urn:microsoft.com/office/officeart/2005/8/layout/chart3"/>
    <dgm:cxn modelId="{9AC18AED-AC28-4527-A4C0-BBED7606113E}" srcId="{40C0D68C-EF62-4B00-90D6-336957E95723}" destId="{152CD147-4EF0-41BE-96D3-357D3A8A6F6C}" srcOrd="4" destOrd="0" parTransId="{E3ACCC02-D2B8-41BE-A584-29D9D5956F50}" sibTransId="{0D57233C-E800-4336-8B7E-674F55810A77}"/>
    <dgm:cxn modelId="{E83EE7EF-7EEE-475F-90FE-467A8245EAD1}" type="presOf" srcId="{C10E3887-630D-40CD-8FDE-1C2160AB64B6}" destId="{1EB329EA-EE5C-421D-883F-24470A31F727}" srcOrd="0" destOrd="0" presId="urn:microsoft.com/office/officeart/2005/8/layout/chart3"/>
    <dgm:cxn modelId="{5F9FA659-F96D-467C-B255-616A9E2E67B2}" srcId="{40C0D68C-EF62-4B00-90D6-336957E95723}" destId="{9DB0BA54-1B6B-425D-83DB-5A1B890F4A1C}" srcOrd="7" destOrd="0" parTransId="{D17338A4-6864-491B-A71E-85AA3C2CB240}" sibTransId="{3C4FF3AD-904B-452C-B5A3-BA4E11DF0A25}"/>
    <dgm:cxn modelId="{C6E09BC9-FCB0-401A-BAF4-A52BDBF825D6}" type="presOf" srcId="{152CD147-4EF0-41BE-96D3-357D3A8A6F6C}" destId="{283E9454-1B1B-44AB-87CE-D3343C16B772}" srcOrd="1" destOrd="0" presId="urn:microsoft.com/office/officeart/2005/8/layout/chart3"/>
    <dgm:cxn modelId="{80EF7C24-F862-46A7-9610-4AC5530B1F25}" type="presOf" srcId="{E08CD565-0E09-4E0C-825D-A1E9FB5DB087}" destId="{E318F3F6-9354-4C8E-AEBD-1DA2C694E70D}" srcOrd="0" destOrd="0" presId="urn:microsoft.com/office/officeart/2005/8/layout/chart3"/>
    <dgm:cxn modelId="{28981D31-88FF-4426-B9FC-06E07E8CA872}" type="presOf" srcId="{C10E3887-630D-40CD-8FDE-1C2160AB64B6}" destId="{B4F42AE8-2DE1-4794-A4FD-00FA6248DDE5}" srcOrd="1" destOrd="0" presId="urn:microsoft.com/office/officeart/2005/8/layout/chart3"/>
    <dgm:cxn modelId="{7FB2F72E-C98D-4220-941A-994353DA1E53}" type="presOf" srcId="{D74AA322-B60D-436C-8FBC-85BB32EA1DF9}" destId="{3741BCEB-B1F1-4786-86E8-5155DBEBE173}" srcOrd="0" destOrd="0" presId="urn:microsoft.com/office/officeart/2005/8/layout/chart3"/>
    <dgm:cxn modelId="{0DE70DDA-A5F2-4AF9-B6B4-360A393B5BF3}" type="presOf" srcId="{57DF23A2-3565-4789-B990-30C1BAFDF689}" destId="{C964B669-4E76-4E3C-86C0-5EA24DCCE275}" srcOrd="0" destOrd="0" presId="urn:microsoft.com/office/officeart/2005/8/layout/chart3"/>
    <dgm:cxn modelId="{33D06CF6-17F0-42F7-9B5C-05A7205EC032}" srcId="{40C0D68C-EF62-4B00-90D6-336957E95723}" destId="{57DF23A2-3565-4789-B990-30C1BAFDF689}" srcOrd="1" destOrd="0" parTransId="{94C69655-249D-4FB7-BB09-95CBA325D1B9}" sibTransId="{327348E9-351E-4F03-A7D7-4EBC2D6731ED}"/>
    <dgm:cxn modelId="{6E45C752-490C-400A-AA15-49F4F2DFEA56}" srcId="{40C0D68C-EF62-4B00-90D6-336957E95723}" destId="{C10E3887-630D-40CD-8FDE-1C2160AB64B6}" srcOrd="3" destOrd="0" parTransId="{E833AFEB-081A-4ED8-BDA6-E153D7ED679C}" sibTransId="{6017AE88-D451-4E04-B2F9-380353A82BF4}"/>
    <dgm:cxn modelId="{A33BC922-5A12-4B33-8183-B903D023132F}" type="presOf" srcId="{76A44FB7-85BE-4605-9842-1A6F780018A0}" destId="{F42E6FD1-B15F-4DB9-8C86-D41BE339AB04}" srcOrd="1" destOrd="0" presId="urn:microsoft.com/office/officeart/2005/8/layout/chart3"/>
    <dgm:cxn modelId="{EBEC1FA7-4C0C-44CB-9E3B-74FCD79F8563}" srcId="{40C0D68C-EF62-4B00-90D6-336957E95723}" destId="{76A44FB7-85BE-4605-9842-1A6F780018A0}" srcOrd="0" destOrd="0" parTransId="{9C2DF106-D81A-45FC-9FB1-A64499D072BA}" sibTransId="{9E9E87B9-3493-4FBA-8258-E816D125D1EB}"/>
    <dgm:cxn modelId="{4730AF18-7E8D-4DC3-A7B6-6D11EA4A8A98}" type="presOf" srcId="{D74AA322-B60D-436C-8FBC-85BB32EA1DF9}" destId="{CBF78D75-6B1E-475D-8ACD-3048191A514E}" srcOrd="1" destOrd="0" presId="urn:microsoft.com/office/officeart/2005/8/layout/chart3"/>
    <dgm:cxn modelId="{4344F9BE-9A6A-459E-8DB4-740DD16824C1}" srcId="{40C0D68C-EF62-4B00-90D6-336957E95723}" destId="{D74AA322-B60D-436C-8FBC-85BB32EA1DF9}" srcOrd="6" destOrd="0" parTransId="{B4FC5C75-0BB3-412B-A6C0-776F6004BF73}" sibTransId="{8E440E86-F31D-4F0A-A609-373B7F653B2C}"/>
    <dgm:cxn modelId="{7F84292E-AE90-4FB2-9CB5-B2F8DC8CEB32}" type="presOf" srcId="{E08CD565-0E09-4E0C-825D-A1E9FB5DB087}" destId="{47F983F8-3C46-454A-93E3-0DFF50DEF29E}" srcOrd="1" destOrd="0" presId="urn:microsoft.com/office/officeart/2005/8/layout/chart3"/>
    <dgm:cxn modelId="{D04CFDB8-7362-442C-BA93-F70D00C5CD4B}" srcId="{40C0D68C-EF62-4B00-90D6-336957E95723}" destId="{EB7B944C-C4A8-44EB-B7E7-17E08CD84701}" srcOrd="2" destOrd="0" parTransId="{BAD850F2-5087-4CCE-8272-3B2609B132CE}" sibTransId="{BD0A9185-10AF-4296-9623-7425F713326A}"/>
    <dgm:cxn modelId="{626F042D-C6AF-43EE-B65B-F2786BB46658}" type="presOf" srcId="{EB7B944C-C4A8-44EB-B7E7-17E08CD84701}" destId="{4215D982-7546-4DD2-BD65-F1281A38E11B}" srcOrd="0" destOrd="0" presId="urn:microsoft.com/office/officeart/2005/8/layout/chart3"/>
    <dgm:cxn modelId="{ABAB6469-1BD2-43A2-B51D-90EC9A230B82}" type="presParOf" srcId="{011F92E0-25F8-42E7-BB5A-8071F02D9AC6}" destId="{BC528578-6824-4397-A089-AB98D3B7A591}" srcOrd="0" destOrd="0" presId="urn:microsoft.com/office/officeart/2005/8/layout/chart3"/>
    <dgm:cxn modelId="{2E3DDD5C-F850-4986-A1A7-2020C646E9E7}" type="presParOf" srcId="{011F92E0-25F8-42E7-BB5A-8071F02D9AC6}" destId="{F42E6FD1-B15F-4DB9-8C86-D41BE339AB04}" srcOrd="1" destOrd="0" presId="urn:microsoft.com/office/officeart/2005/8/layout/chart3"/>
    <dgm:cxn modelId="{0DEEF5DF-FD14-4828-B304-0614122214F7}" type="presParOf" srcId="{011F92E0-25F8-42E7-BB5A-8071F02D9AC6}" destId="{C964B669-4E76-4E3C-86C0-5EA24DCCE275}" srcOrd="2" destOrd="0" presId="urn:microsoft.com/office/officeart/2005/8/layout/chart3"/>
    <dgm:cxn modelId="{DDCFCBBA-4A1E-435F-94EE-D712E27B5746}" type="presParOf" srcId="{011F92E0-25F8-42E7-BB5A-8071F02D9AC6}" destId="{2BD9A741-701C-442A-BEAF-572798E04876}" srcOrd="3" destOrd="0" presId="urn:microsoft.com/office/officeart/2005/8/layout/chart3"/>
    <dgm:cxn modelId="{A9A8E8B5-39B6-4D81-8CD0-C38EDA8FCD82}" type="presParOf" srcId="{011F92E0-25F8-42E7-BB5A-8071F02D9AC6}" destId="{4215D982-7546-4DD2-BD65-F1281A38E11B}" srcOrd="4" destOrd="0" presId="urn:microsoft.com/office/officeart/2005/8/layout/chart3"/>
    <dgm:cxn modelId="{3F26DE43-FCE1-4F80-B101-65C225080A47}" type="presParOf" srcId="{011F92E0-25F8-42E7-BB5A-8071F02D9AC6}" destId="{ECE725B7-7A56-4962-8AAF-8BDD16140F8A}" srcOrd="5" destOrd="0" presId="urn:microsoft.com/office/officeart/2005/8/layout/chart3"/>
    <dgm:cxn modelId="{DF692B0D-3266-4A07-B650-7998C3E3EE07}" type="presParOf" srcId="{011F92E0-25F8-42E7-BB5A-8071F02D9AC6}" destId="{1EB329EA-EE5C-421D-883F-24470A31F727}" srcOrd="6" destOrd="0" presId="urn:microsoft.com/office/officeart/2005/8/layout/chart3"/>
    <dgm:cxn modelId="{A0F6B9B7-271E-4D96-A77E-A62D5F4242B2}" type="presParOf" srcId="{011F92E0-25F8-42E7-BB5A-8071F02D9AC6}" destId="{B4F42AE8-2DE1-4794-A4FD-00FA6248DDE5}" srcOrd="7" destOrd="0" presId="urn:microsoft.com/office/officeart/2005/8/layout/chart3"/>
    <dgm:cxn modelId="{DA838C65-15A0-41CC-BA92-E20749031090}" type="presParOf" srcId="{011F92E0-25F8-42E7-BB5A-8071F02D9AC6}" destId="{3805634A-1CB9-4934-9549-F2C794A7C35D}" srcOrd="8" destOrd="0" presId="urn:microsoft.com/office/officeart/2005/8/layout/chart3"/>
    <dgm:cxn modelId="{D7FDDE52-A521-4A40-90C8-70A7BB6114B1}" type="presParOf" srcId="{011F92E0-25F8-42E7-BB5A-8071F02D9AC6}" destId="{283E9454-1B1B-44AB-87CE-D3343C16B772}" srcOrd="9" destOrd="0" presId="urn:microsoft.com/office/officeart/2005/8/layout/chart3"/>
    <dgm:cxn modelId="{B9AE4284-4DEB-4F30-AE10-AE941E408EFB}" type="presParOf" srcId="{011F92E0-25F8-42E7-BB5A-8071F02D9AC6}" destId="{E318F3F6-9354-4C8E-AEBD-1DA2C694E70D}" srcOrd="10" destOrd="0" presId="urn:microsoft.com/office/officeart/2005/8/layout/chart3"/>
    <dgm:cxn modelId="{2EFB51A1-3B63-4FA1-9EA2-480C6354B5B2}" type="presParOf" srcId="{011F92E0-25F8-42E7-BB5A-8071F02D9AC6}" destId="{47F983F8-3C46-454A-93E3-0DFF50DEF29E}" srcOrd="11" destOrd="0" presId="urn:microsoft.com/office/officeart/2005/8/layout/chart3"/>
    <dgm:cxn modelId="{4AA540C2-B27D-46ED-9D10-E102A73A8197}" type="presParOf" srcId="{011F92E0-25F8-42E7-BB5A-8071F02D9AC6}" destId="{3741BCEB-B1F1-4786-86E8-5155DBEBE173}" srcOrd="12" destOrd="0" presId="urn:microsoft.com/office/officeart/2005/8/layout/chart3"/>
    <dgm:cxn modelId="{CA9819A4-31E1-448D-94BC-C9251DA04B71}" type="presParOf" srcId="{011F92E0-25F8-42E7-BB5A-8071F02D9AC6}" destId="{CBF78D75-6B1E-475D-8ACD-3048191A514E}" srcOrd="1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F6EBCE-683F-4A65-B4F4-9D4675A6CCC6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A8FDC483-5238-4631-91A8-89C884241D7D}">
      <dgm:prSet phldrT="[besedilo]" custT="1"/>
      <dgm:spPr/>
      <dgm:t>
        <a:bodyPr/>
        <a:lstStyle/>
        <a:p>
          <a:r>
            <a:rPr lang="sl-SI" sz="2400" b="1" dirty="0" smtClean="0"/>
            <a:t>Pregled pacientovih zdravil pred predpisom</a:t>
          </a:r>
          <a:endParaRPr lang="sl-SI" sz="2400" b="1" dirty="0"/>
        </a:p>
      </dgm:t>
    </dgm:pt>
    <dgm:pt modelId="{874C3659-9006-46B8-94A7-F040B5DD4F83}" type="parTrans" cxnId="{562E1335-0014-44D4-AFC6-BE159BAEFA9D}">
      <dgm:prSet/>
      <dgm:spPr/>
      <dgm:t>
        <a:bodyPr/>
        <a:lstStyle/>
        <a:p>
          <a:endParaRPr lang="sl-SI" sz="2400" b="1"/>
        </a:p>
      </dgm:t>
    </dgm:pt>
    <dgm:pt modelId="{81BEE646-E9C0-40C8-BF40-08D9DC5A10AF}" type="sibTrans" cxnId="{562E1335-0014-44D4-AFC6-BE159BAEFA9D}">
      <dgm:prSet custT="1"/>
      <dgm:spPr/>
      <dgm:t>
        <a:bodyPr/>
        <a:lstStyle/>
        <a:p>
          <a:endParaRPr lang="sl-SI" sz="2400" b="1"/>
        </a:p>
      </dgm:t>
    </dgm:pt>
    <dgm:pt modelId="{A7EC98E8-67D1-4633-AE12-DE810E19D8CC}">
      <dgm:prSet custT="1"/>
      <dgm:spPr/>
      <dgm:t>
        <a:bodyPr/>
        <a:lstStyle/>
        <a:p>
          <a:r>
            <a:rPr lang="sl-SI" sz="2400" b="1" smtClean="0"/>
            <a:t>Izbira zdravila (stalna terapija, CBZ)</a:t>
          </a:r>
          <a:endParaRPr lang="sl-SI" sz="2400" b="1" dirty="0" smtClean="0"/>
        </a:p>
      </dgm:t>
    </dgm:pt>
    <dgm:pt modelId="{384A7F4D-F8F6-4792-BDC8-669BF3855FAF}" type="parTrans" cxnId="{1D54FC81-AFF4-48AF-8CC7-6DEE8F61EEB8}">
      <dgm:prSet/>
      <dgm:spPr/>
      <dgm:t>
        <a:bodyPr/>
        <a:lstStyle/>
        <a:p>
          <a:endParaRPr lang="sl-SI" sz="2400" b="1"/>
        </a:p>
      </dgm:t>
    </dgm:pt>
    <dgm:pt modelId="{96E6B7F0-5974-488E-B4F6-62BC83DFD614}" type="sibTrans" cxnId="{1D54FC81-AFF4-48AF-8CC7-6DEE8F61EEB8}">
      <dgm:prSet custT="1"/>
      <dgm:spPr/>
      <dgm:t>
        <a:bodyPr/>
        <a:lstStyle/>
        <a:p>
          <a:endParaRPr lang="sl-SI" sz="2400" b="1"/>
        </a:p>
      </dgm:t>
    </dgm:pt>
    <dgm:pt modelId="{E0FFE9CD-DAC6-4DF2-9B73-5F1CB5125E16}">
      <dgm:prSet custT="1"/>
      <dgm:spPr/>
      <dgm:t>
        <a:bodyPr/>
        <a:lstStyle/>
        <a:p>
          <a:r>
            <a:rPr lang="sl-SI" sz="2000" b="1" dirty="0" smtClean="0"/>
            <a:t>Preverjanje ustreznosti izbire (interakcije in kontraindikacije)</a:t>
          </a:r>
        </a:p>
      </dgm:t>
    </dgm:pt>
    <dgm:pt modelId="{79A106D3-9651-4FFF-9623-974C4BC21270}" type="parTrans" cxnId="{794BB9A0-21CA-45D8-B4C7-F1AA1791F099}">
      <dgm:prSet/>
      <dgm:spPr/>
      <dgm:t>
        <a:bodyPr/>
        <a:lstStyle/>
        <a:p>
          <a:endParaRPr lang="sl-SI" sz="2400" b="1"/>
        </a:p>
      </dgm:t>
    </dgm:pt>
    <dgm:pt modelId="{667264E9-22C2-4D49-B6B3-E0B1693A47C2}" type="sibTrans" cxnId="{794BB9A0-21CA-45D8-B4C7-F1AA1791F099}">
      <dgm:prSet custT="1"/>
      <dgm:spPr/>
      <dgm:t>
        <a:bodyPr/>
        <a:lstStyle/>
        <a:p>
          <a:endParaRPr lang="sl-SI" sz="2400" b="1"/>
        </a:p>
      </dgm:t>
    </dgm:pt>
    <dgm:pt modelId="{AE6E6172-EF36-4D4D-B795-8750F1EC9273}">
      <dgm:prSet custT="1"/>
      <dgm:spPr/>
      <dgm:t>
        <a:bodyPr/>
        <a:lstStyle/>
        <a:p>
          <a:r>
            <a:rPr lang="sl-SI" sz="2000" b="1" dirty="0" smtClean="0"/>
            <a:t>Vnos podatkov  predpisa in preverjanje ustreznosti (kontrole EER)</a:t>
          </a:r>
        </a:p>
      </dgm:t>
    </dgm:pt>
    <dgm:pt modelId="{A5931961-ADD7-4A23-AAA9-D40F3FF8E5D5}" type="parTrans" cxnId="{972173DE-0CA6-455D-BA7A-ABF623330E5B}">
      <dgm:prSet/>
      <dgm:spPr/>
      <dgm:t>
        <a:bodyPr/>
        <a:lstStyle/>
        <a:p>
          <a:endParaRPr lang="sl-SI" sz="2400" b="1"/>
        </a:p>
      </dgm:t>
    </dgm:pt>
    <dgm:pt modelId="{49DA1938-825F-42FA-BD7B-253C49D3CD66}" type="sibTrans" cxnId="{972173DE-0CA6-455D-BA7A-ABF623330E5B}">
      <dgm:prSet custT="1"/>
      <dgm:spPr/>
      <dgm:t>
        <a:bodyPr/>
        <a:lstStyle/>
        <a:p>
          <a:endParaRPr lang="sl-SI" sz="2400" b="1"/>
        </a:p>
      </dgm:t>
    </dgm:pt>
    <dgm:pt modelId="{4B01370A-32AF-4495-BA39-C54879DAAB57}">
      <dgm:prSet custT="1"/>
      <dgm:spPr/>
      <dgm:t>
        <a:bodyPr/>
        <a:lstStyle/>
        <a:p>
          <a:r>
            <a:rPr lang="sl-SI" sz="2400" b="1" smtClean="0"/>
            <a:t>Podpisovanje paketa in pošiljanje</a:t>
          </a:r>
          <a:endParaRPr lang="sl-SI" sz="2400" b="1" dirty="0" smtClean="0"/>
        </a:p>
      </dgm:t>
    </dgm:pt>
    <dgm:pt modelId="{7B6C47E1-BC6A-42A9-9F4C-35655092DEC4}" type="parTrans" cxnId="{CFFE3B95-9F2D-450C-941E-1235B9528042}">
      <dgm:prSet/>
      <dgm:spPr/>
      <dgm:t>
        <a:bodyPr/>
        <a:lstStyle/>
        <a:p>
          <a:endParaRPr lang="sl-SI" sz="2400" b="1"/>
        </a:p>
      </dgm:t>
    </dgm:pt>
    <dgm:pt modelId="{8101F938-69C0-4BB8-AFD3-4255C5ECD5A9}" type="sibTrans" cxnId="{CFFE3B95-9F2D-450C-941E-1235B9528042}">
      <dgm:prSet custT="1"/>
      <dgm:spPr>
        <a:ln>
          <a:solidFill>
            <a:schemeClr val="accent6">
              <a:hueOff val="0"/>
              <a:satOff val="0"/>
              <a:lumOff val="0"/>
            </a:schemeClr>
          </a:solidFill>
          <a:prstDash val="lgDash"/>
        </a:ln>
      </dgm:spPr>
      <dgm:t>
        <a:bodyPr/>
        <a:lstStyle/>
        <a:p>
          <a:endParaRPr lang="sl-SI" sz="2400" b="1"/>
        </a:p>
      </dgm:t>
    </dgm:pt>
    <dgm:pt modelId="{2E4EFDD4-EE0C-47BA-806E-BD40CE36FAFC}">
      <dgm:prSet custT="1"/>
      <dgm:spPr/>
      <dgm:t>
        <a:bodyPr/>
        <a:lstStyle/>
        <a:p>
          <a:r>
            <a:rPr lang="sl-SI" sz="2400" b="1" dirty="0" smtClean="0"/>
            <a:t>Tiskanje potrdila</a:t>
          </a:r>
        </a:p>
      </dgm:t>
    </dgm:pt>
    <dgm:pt modelId="{0DE6262A-AA3F-4042-891B-7E0A417F248D}" type="parTrans" cxnId="{0F5A264A-6DCD-4BAA-9950-997734712EFF}">
      <dgm:prSet/>
      <dgm:spPr/>
      <dgm:t>
        <a:bodyPr/>
        <a:lstStyle/>
        <a:p>
          <a:endParaRPr lang="sl-SI" sz="2400" b="1"/>
        </a:p>
      </dgm:t>
    </dgm:pt>
    <dgm:pt modelId="{ADA4D1AA-6B48-47AC-AD93-D25112B60E6F}" type="sibTrans" cxnId="{0F5A264A-6DCD-4BAA-9950-997734712EFF}">
      <dgm:prSet/>
      <dgm:spPr/>
      <dgm:t>
        <a:bodyPr/>
        <a:lstStyle/>
        <a:p>
          <a:endParaRPr lang="sl-SI" sz="2400" b="1"/>
        </a:p>
      </dgm:t>
    </dgm:pt>
    <dgm:pt modelId="{5B705A77-BE19-489F-8521-E0968820E28B}" type="pres">
      <dgm:prSet presAssocID="{94F6EBCE-683F-4A65-B4F4-9D4675A6CCC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AB387A38-4F42-4A55-8144-5B9F47515417}" type="pres">
      <dgm:prSet presAssocID="{A8FDC483-5238-4631-91A8-89C884241D7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B29C06B-4D81-467D-8974-6314A4515FE5}" type="pres">
      <dgm:prSet presAssocID="{81BEE646-E9C0-40C8-BF40-08D9DC5A10AF}" presName="sibTrans" presStyleLbl="sibTrans1D1" presStyleIdx="0" presStyleCnt="5"/>
      <dgm:spPr/>
      <dgm:t>
        <a:bodyPr/>
        <a:lstStyle/>
        <a:p>
          <a:endParaRPr lang="sl-SI"/>
        </a:p>
      </dgm:t>
    </dgm:pt>
    <dgm:pt modelId="{4EEB282C-E863-4DD7-A044-F06F086E2800}" type="pres">
      <dgm:prSet presAssocID="{81BEE646-E9C0-40C8-BF40-08D9DC5A10AF}" presName="connectorText" presStyleLbl="sibTrans1D1" presStyleIdx="0" presStyleCnt="5"/>
      <dgm:spPr/>
      <dgm:t>
        <a:bodyPr/>
        <a:lstStyle/>
        <a:p>
          <a:endParaRPr lang="sl-SI"/>
        </a:p>
      </dgm:t>
    </dgm:pt>
    <dgm:pt modelId="{1156444D-2718-44EE-9CA6-42090315AE7A}" type="pres">
      <dgm:prSet presAssocID="{A7EC98E8-67D1-4633-AE12-DE810E19D8C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3C8FA89-F028-4A62-9A46-592C8F0C3A80}" type="pres">
      <dgm:prSet presAssocID="{96E6B7F0-5974-488E-B4F6-62BC83DFD614}" presName="sibTrans" presStyleLbl="sibTrans1D1" presStyleIdx="1" presStyleCnt="5"/>
      <dgm:spPr/>
      <dgm:t>
        <a:bodyPr/>
        <a:lstStyle/>
        <a:p>
          <a:endParaRPr lang="sl-SI"/>
        </a:p>
      </dgm:t>
    </dgm:pt>
    <dgm:pt modelId="{2A39737F-7FDC-44F9-A4B5-116712F53CDC}" type="pres">
      <dgm:prSet presAssocID="{96E6B7F0-5974-488E-B4F6-62BC83DFD614}" presName="connectorText" presStyleLbl="sibTrans1D1" presStyleIdx="1" presStyleCnt="5"/>
      <dgm:spPr/>
      <dgm:t>
        <a:bodyPr/>
        <a:lstStyle/>
        <a:p>
          <a:endParaRPr lang="sl-SI"/>
        </a:p>
      </dgm:t>
    </dgm:pt>
    <dgm:pt modelId="{E1871DC9-0817-4847-B77E-64380BB2ABF7}" type="pres">
      <dgm:prSet presAssocID="{E0FFE9CD-DAC6-4DF2-9B73-5F1CB5125E1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6D14CD6-BB86-49E2-8072-CB013C14C337}" type="pres">
      <dgm:prSet presAssocID="{667264E9-22C2-4D49-B6B3-E0B1693A47C2}" presName="sibTrans" presStyleLbl="sibTrans1D1" presStyleIdx="2" presStyleCnt="5"/>
      <dgm:spPr/>
      <dgm:t>
        <a:bodyPr/>
        <a:lstStyle/>
        <a:p>
          <a:endParaRPr lang="sl-SI"/>
        </a:p>
      </dgm:t>
    </dgm:pt>
    <dgm:pt modelId="{E85E6B24-3E1D-4376-A710-8B0B963A1818}" type="pres">
      <dgm:prSet presAssocID="{667264E9-22C2-4D49-B6B3-E0B1693A47C2}" presName="connectorText" presStyleLbl="sibTrans1D1" presStyleIdx="2" presStyleCnt="5"/>
      <dgm:spPr/>
      <dgm:t>
        <a:bodyPr/>
        <a:lstStyle/>
        <a:p>
          <a:endParaRPr lang="sl-SI"/>
        </a:p>
      </dgm:t>
    </dgm:pt>
    <dgm:pt modelId="{0DBA1730-0BF9-4293-AF30-BF4E9C54C49D}" type="pres">
      <dgm:prSet presAssocID="{AE6E6172-EF36-4D4D-B795-8750F1EC927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5DC0A74-34A4-4DBD-A826-0F0F6299326B}" type="pres">
      <dgm:prSet presAssocID="{49DA1938-825F-42FA-BD7B-253C49D3CD66}" presName="sibTrans" presStyleLbl="sibTrans1D1" presStyleIdx="3" presStyleCnt="5"/>
      <dgm:spPr/>
      <dgm:t>
        <a:bodyPr/>
        <a:lstStyle/>
        <a:p>
          <a:endParaRPr lang="sl-SI"/>
        </a:p>
      </dgm:t>
    </dgm:pt>
    <dgm:pt modelId="{BB88A6EB-BDB0-4621-B0B1-6E56CE4DB8EF}" type="pres">
      <dgm:prSet presAssocID="{49DA1938-825F-42FA-BD7B-253C49D3CD66}" presName="connectorText" presStyleLbl="sibTrans1D1" presStyleIdx="3" presStyleCnt="5"/>
      <dgm:spPr/>
      <dgm:t>
        <a:bodyPr/>
        <a:lstStyle/>
        <a:p>
          <a:endParaRPr lang="sl-SI"/>
        </a:p>
      </dgm:t>
    </dgm:pt>
    <dgm:pt modelId="{6D25988B-2FCE-4224-8BCD-2C7F72D186AE}" type="pres">
      <dgm:prSet presAssocID="{4B01370A-32AF-4495-BA39-C54879DAAB5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5092B3D-F7C8-46BE-9D10-8B0767698304}" type="pres">
      <dgm:prSet presAssocID="{8101F938-69C0-4BB8-AFD3-4255C5ECD5A9}" presName="sibTrans" presStyleLbl="sibTrans1D1" presStyleIdx="4" presStyleCnt="5"/>
      <dgm:spPr/>
      <dgm:t>
        <a:bodyPr/>
        <a:lstStyle/>
        <a:p>
          <a:endParaRPr lang="sl-SI"/>
        </a:p>
      </dgm:t>
    </dgm:pt>
    <dgm:pt modelId="{890F98FF-606A-41AE-91D6-4FDD050A1A2F}" type="pres">
      <dgm:prSet presAssocID="{8101F938-69C0-4BB8-AFD3-4255C5ECD5A9}" presName="connectorText" presStyleLbl="sibTrans1D1" presStyleIdx="4" presStyleCnt="5"/>
      <dgm:spPr/>
      <dgm:t>
        <a:bodyPr/>
        <a:lstStyle/>
        <a:p>
          <a:endParaRPr lang="sl-SI"/>
        </a:p>
      </dgm:t>
    </dgm:pt>
    <dgm:pt modelId="{EB24E330-F004-475A-93EA-AE920C482C49}" type="pres">
      <dgm:prSet presAssocID="{2E4EFDD4-EE0C-47BA-806E-BD40CE36FAF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B933230D-BD60-4DBA-95BD-931225EC2CDC}" type="presOf" srcId="{2E4EFDD4-EE0C-47BA-806E-BD40CE36FAFC}" destId="{EB24E330-F004-475A-93EA-AE920C482C49}" srcOrd="0" destOrd="0" presId="urn:microsoft.com/office/officeart/2005/8/layout/bProcess3"/>
    <dgm:cxn modelId="{EBB6C989-0D6B-44C5-97E1-42F76F99085E}" type="presOf" srcId="{A7EC98E8-67D1-4633-AE12-DE810E19D8CC}" destId="{1156444D-2718-44EE-9CA6-42090315AE7A}" srcOrd="0" destOrd="0" presId="urn:microsoft.com/office/officeart/2005/8/layout/bProcess3"/>
    <dgm:cxn modelId="{40CBCB41-E761-4D40-A017-730F76629150}" type="presOf" srcId="{81BEE646-E9C0-40C8-BF40-08D9DC5A10AF}" destId="{4EEB282C-E863-4DD7-A044-F06F086E2800}" srcOrd="1" destOrd="0" presId="urn:microsoft.com/office/officeart/2005/8/layout/bProcess3"/>
    <dgm:cxn modelId="{91661066-D573-4C4E-BD23-536F6B9AB381}" type="presOf" srcId="{96E6B7F0-5974-488E-B4F6-62BC83DFD614}" destId="{73C8FA89-F028-4A62-9A46-592C8F0C3A80}" srcOrd="0" destOrd="0" presId="urn:microsoft.com/office/officeart/2005/8/layout/bProcess3"/>
    <dgm:cxn modelId="{E15893CB-40B1-4393-8848-FAA70CC8B06F}" type="presOf" srcId="{81BEE646-E9C0-40C8-BF40-08D9DC5A10AF}" destId="{FB29C06B-4D81-467D-8974-6314A4515FE5}" srcOrd="0" destOrd="0" presId="urn:microsoft.com/office/officeart/2005/8/layout/bProcess3"/>
    <dgm:cxn modelId="{9F2AF0B1-5B03-4EA8-A444-D6F8BBE14785}" type="presOf" srcId="{94F6EBCE-683F-4A65-B4F4-9D4675A6CCC6}" destId="{5B705A77-BE19-489F-8521-E0968820E28B}" srcOrd="0" destOrd="0" presId="urn:microsoft.com/office/officeart/2005/8/layout/bProcess3"/>
    <dgm:cxn modelId="{15526DC8-CF3D-4BE1-9B58-62B757FCEA59}" type="presOf" srcId="{8101F938-69C0-4BB8-AFD3-4255C5ECD5A9}" destId="{C5092B3D-F7C8-46BE-9D10-8B0767698304}" srcOrd="0" destOrd="0" presId="urn:microsoft.com/office/officeart/2005/8/layout/bProcess3"/>
    <dgm:cxn modelId="{94784904-4077-4C55-AD60-EDB6709CBFDC}" type="presOf" srcId="{E0FFE9CD-DAC6-4DF2-9B73-5F1CB5125E16}" destId="{E1871DC9-0817-4847-B77E-64380BB2ABF7}" srcOrd="0" destOrd="0" presId="urn:microsoft.com/office/officeart/2005/8/layout/bProcess3"/>
    <dgm:cxn modelId="{D67CBDEC-9552-49CA-A25A-1A9DF31120B8}" type="presOf" srcId="{667264E9-22C2-4D49-B6B3-E0B1693A47C2}" destId="{36D14CD6-BB86-49E2-8072-CB013C14C337}" srcOrd="0" destOrd="0" presId="urn:microsoft.com/office/officeart/2005/8/layout/bProcess3"/>
    <dgm:cxn modelId="{E6ABF2F1-65E8-4F4C-BB20-162AFEE64A17}" type="presOf" srcId="{A8FDC483-5238-4631-91A8-89C884241D7D}" destId="{AB387A38-4F42-4A55-8144-5B9F47515417}" srcOrd="0" destOrd="0" presId="urn:microsoft.com/office/officeart/2005/8/layout/bProcess3"/>
    <dgm:cxn modelId="{0F5A264A-6DCD-4BAA-9950-997734712EFF}" srcId="{94F6EBCE-683F-4A65-B4F4-9D4675A6CCC6}" destId="{2E4EFDD4-EE0C-47BA-806E-BD40CE36FAFC}" srcOrd="5" destOrd="0" parTransId="{0DE6262A-AA3F-4042-891B-7E0A417F248D}" sibTransId="{ADA4D1AA-6B48-47AC-AD93-D25112B60E6F}"/>
    <dgm:cxn modelId="{DD87B848-73DB-4FBB-B92C-C61F9D54F55E}" type="presOf" srcId="{49DA1938-825F-42FA-BD7B-253C49D3CD66}" destId="{A5DC0A74-34A4-4DBD-A826-0F0F6299326B}" srcOrd="0" destOrd="0" presId="urn:microsoft.com/office/officeart/2005/8/layout/bProcess3"/>
    <dgm:cxn modelId="{794BB9A0-21CA-45D8-B4C7-F1AA1791F099}" srcId="{94F6EBCE-683F-4A65-B4F4-9D4675A6CCC6}" destId="{E0FFE9CD-DAC6-4DF2-9B73-5F1CB5125E16}" srcOrd="2" destOrd="0" parTransId="{79A106D3-9651-4FFF-9623-974C4BC21270}" sibTransId="{667264E9-22C2-4D49-B6B3-E0B1693A47C2}"/>
    <dgm:cxn modelId="{69D8198A-5F2D-4B60-BEFD-6AD7B4D708DC}" type="presOf" srcId="{49DA1938-825F-42FA-BD7B-253C49D3CD66}" destId="{BB88A6EB-BDB0-4621-B0B1-6E56CE4DB8EF}" srcOrd="1" destOrd="0" presId="urn:microsoft.com/office/officeart/2005/8/layout/bProcess3"/>
    <dgm:cxn modelId="{562E1335-0014-44D4-AFC6-BE159BAEFA9D}" srcId="{94F6EBCE-683F-4A65-B4F4-9D4675A6CCC6}" destId="{A8FDC483-5238-4631-91A8-89C884241D7D}" srcOrd="0" destOrd="0" parTransId="{874C3659-9006-46B8-94A7-F040B5DD4F83}" sibTransId="{81BEE646-E9C0-40C8-BF40-08D9DC5A10AF}"/>
    <dgm:cxn modelId="{02421728-71BD-43B2-83A2-7ED70227577F}" type="presOf" srcId="{AE6E6172-EF36-4D4D-B795-8750F1EC9273}" destId="{0DBA1730-0BF9-4293-AF30-BF4E9C54C49D}" srcOrd="0" destOrd="0" presId="urn:microsoft.com/office/officeart/2005/8/layout/bProcess3"/>
    <dgm:cxn modelId="{1D54FC81-AFF4-48AF-8CC7-6DEE8F61EEB8}" srcId="{94F6EBCE-683F-4A65-B4F4-9D4675A6CCC6}" destId="{A7EC98E8-67D1-4633-AE12-DE810E19D8CC}" srcOrd="1" destOrd="0" parTransId="{384A7F4D-F8F6-4792-BDC8-669BF3855FAF}" sibTransId="{96E6B7F0-5974-488E-B4F6-62BC83DFD614}"/>
    <dgm:cxn modelId="{E3407FFD-E59A-4388-8BEE-C1E79D8694A0}" type="presOf" srcId="{667264E9-22C2-4D49-B6B3-E0B1693A47C2}" destId="{E85E6B24-3E1D-4376-A710-8B0B963A1818}" srcOrd="1" destOrd="0" presId="urn:microsoft.com/office/officeart/2005/8/layout/bProcess3"/>
    <dgm:cxn modelId="{972173DE-0CA6-455D-BA7A-ABF623330E5B}" srcId="{94F6EBCE-683F-4A65-B4F4-9D4675A6CCC6}" destId="{AE6E6172-EF36-4D4D-B795-8750F1EC9273}" srcOrd="3" destOrd="0" parTransId="{A5931961-ADD7-4A23-AAA9-D40F3FF8E5D5}" sibTransId="{49DA1938-825F-42FA-BD7B-253C49D3CD66}"/>
    <dgm:cxn modelId="{CFFE3B95-9F2D-450C-941E-1235B9528042}" srcId="{94F6EBCE-683F-4A65-B4F4-9D4675A6CCC6}" destId="{4B01370A-32AF-4495-BA39-C54879DAAB57}" srcOrd="4" destOrd="0" parTransId="{7B6C47E1-BC6A-42A9-9F4C-35655092DEC4}" sibTransId="{8101F938-69C0-4BB8-AFD3-4255C5ECD5A9}"/>
    <dgm:cxn modelId="{20694CF0-DD8F-4307-A4C9-4F2C337D4AAB}" type="presOf" srcId="{4B01370A-32AF-4495-BA39-C54879DAAB57}" destId="{6D25988B-2FCE-4224-8BCD-2C7F72D186AE}" srcOrd="0" destOrd="0" presId="urn:microsoft.com/office/officeart/2005/8/layout/bProcess3"/>
    <dgm:cxn modelId="{8956B2CB-4D6D-428F-ABF9-9741C33905B8}" type="presOf" srcId="{96E6B7F0-5974-488E-B4F6-62BC83DFD614}" destId="{2A39737F-7FDC-44F9-A4B5-116712F53CDC}" srcOrd="1" destOrd="0" presId="urn:microsoft.com/office/officeart/2005/8/layout/bProcess3"/>
    <dgm:cxn modelId="{65842BC1-A32A-432F-A241-6067F87A2B18}" type="presOf" srcId="{8101F938-69C0-4BB8-AFD3-4255C5ECD5A9}" destId="{890F98FF-606A-41AE-91D6-4FDD050A1A2F}" srcOrd="1" destOrd="0" presId="urn:microsoft.com/office/officeart/2005/8/layout/bProcess3"/>
    <dgm:cxn modelId="{9734E8DF-4D82-4533-8DDE-95D74793836A}" type="presParOf" srcId="{5B705A77-BE19-489F-8521-E0968820E28B}" destId="{AB387A38-4F42-4A55-8144-5B9F47515417}" srcOrd="0" destOrd="0" presId="urn:microsoft.com/office/officeart/2005/8/layout/bProcess3"/>
    <dgm:cxn modelId="{7C7AC46A-C736-4905-A3E5-9041F3A464C9}" type="presParOf" srcId="{5B705A77-BE19-489F-8521-E0968820E28B}" destId="{FB29C06B-4D81-467D-8974-6314A4515FE5}" srcOrd="1" destOrd="0" presId="urn:microsoft.com/office/officeart/2005/8/layout/bProcess3"/>
    <dgm:cxn modelId="{EC0C759E-98BF-4997-9E68-715347534649}" type="presParOf" srcId="{FB29C06B-4D81-467D-8974-6314A4515FE5}" destId="{4EEB282C-E863-4DD7-A044-F06F086E2800}" srcOrd="0" destOrd="0" presId="urn:microsoft.com/office/officeart/2005/8/layout/bProcess3"/>
    <dgm:cxn modelId="{F6F79103-2A20-4D42-9430-9DE1B839B867}" type="presParOf" srcId="{5B705A77-BE19-489F-8521-E0968820E28B}" destId="{1156444D-2718-44EE-9CA6-42090315AE7A}" srcOrd="2" destOrd="0" presId="urn:microsoft.com/office/officeart/2005/8/layout/bProcess3"/>
    <dgm:cxn modelId="{4DC42E4E-1701-410A-8925-80A5FF0D41EE}" type="presParOf" srcId="{5B705A77-BE19-489F-8521-E0968820E28B}" destId="{73C8FA89-F028-4A62-9A46-592C8F0C3A80}" srcOrd="3" destOrd="0" presId="urn:microsoft.com/office/officeart/2005/8/layout/bProcess3"/>
    <dgm:cxn modelId="{5EB26DD8-685F-425F-B2AD-EE62BE5FC6F5}" type="presParOf" srcId="{73C8FA89-F028-4A62-9A46-592C8F0C3A80}" destId="{2A39737F-7FDC-44F9-A4B5-116712F53CDC}" srcOrd="0" destOrd="0" presId="urn:microsoft.com/office/officeart/2005/8/layout/bProcess3"/>
    <dgm:cxn modelId="{300F70B0-B89E-4E78-9BE9-D9B5FC6E621B}" type="presParOf" srcId="{5B705A77-BE19-489F-8521-E0968820E28B}" destId="{E1871DC9-0817-4847-B77E-64380BB2ABF7}" srcOrd="4" destOrd="0" presId="urn:microsoft.com/office/officeart/2005/8/layout/bProcess3"/>
    <dgm:cxn modelId="{B007186E-A615-4777-9733-4EB01A1B0090}" type="presParOf" srcId="{5B705A77-BE19-489F-8521-E0968820E28B}" destId="{36D14CD6-BB86-49E2-8072-CB013C14C337}" srcOrd="5" destOrd="0" presId="urn:microsoft.com/office/officeart/2005/8/layout/bProcess3"/>
    <dgm:cxn modelId="{35BC3669-DD5F-482D-9192-A05B8AD6C770}" type="presParOf" srcId="{36D14CD6-BB86-49E2-8072-CB013C14C337}" destId="{E85E6B24-3E1D-4376-A710-8B0B963A1818}" srcOrd="0" destOrd="0" presId="urn:microsoft.com/office/officeart/2005/8/layout/bProcess3"/>
    <dgm:cxn modelId="{D27DD59D-FA1A-43BB-8132-E5EC13BB62D4}" type="presParOf" srcId="{5B705A77-BE19-489F-8521-E0968820E28B}" destId="{0DBA1730-0BF9-4293-AF30-BF4E9C54C49D}" srcOrd="6" destOrd="0" presId="urn:microsoft.com/office/officeart/2005/8/layout/bProcess3"/>
    <dgm:cxn modelId="{E85537DC-C03C-41C6-B21A-4735F0DE6457}" type="presParOf" srcId="{5B705A77-BE19-489F-8521-E0968820E28B}" destId="{A5DC0A74-34A4-4DBD-A826-0F0F6299326B}" srcOrd="7" destOrd="0" presId="urn:microsoft.com/office/officeart/2005/8/layout/bProcess3"/>
    <dgm:cxn modelId="{249A294D-C3D0-49ED-B714-984E82C6909A}" type="presParOf" srcId="{A5DC0A74-34A4-4DBD-A826-0F0F6299326B}" destId="{BB88A6EB-BDB0-4621-B0B1-6E56CE4DB8EF}" srcOrd="0" destOrd="0" presId="urn:microsoft.com/office/officeart/2005/8/layout/bProcess3"/>
    <dgm:cxn modelId="{8AD5873B-F896-4DA7-9815-4549E8A027EE}" type="presParOf" srcId="{5B705A77-BE19-489F-8521-E0968820E28B}" destId="{6D25988B-2FCE-4224-8BCD-2C7F72D186AE}" srcOrd="8" destOrd="0" presId="urn:microsoft.com/office/officeart/2005/8/layout/bProcess3"/>
    <dgm:cxn modelId="{5A34BB1F-BA26-42B8-AF3D-3CC79058CB6C}" type="presParOf" srcId="{5B705A77-BE19-489F-8521-E0968820E28B}" destId="{C5092B3D-F7C8-46BE-9D10-8B0767698304}" srcOrd="9" destOrd="0" presId="urn:microsoft.com/office/officeart/2005/8/layout/bProcess3"/>
    <dgm:cxn modelId="{BADD4124-27AA-416F-803A-96BEE52EC77F}" type="presParOf" srcId="{C5092B3D-F7C8-46BE-9D10-8B0767698304}" destId="{890F98FF-606A-41AE-91D6-4FDD050A1A2F}" srcOrd="0" destOrd="0" presId="urn:microsoft.com/office/officeart/2005/8/layout/bProcess3"/>
    <dgm:cxn modelId="{27BF7E6D-A69E-4DEC-9ED1-82A9089F2396}" type="presParOf" srcId="{5B705A77-BE19-489F-8521-E0968820E28B}" destId="{EB24E330-F004-475A-93EA-AE920C482C49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3D43D9-13D0-4035-90A2-9B90BC1CE22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C9D9415-0BE9-4D75-93B1-5C65E11AD480}">
      <dgm:prSet phldrT="[besedilo]"/>
      <dgm:spPr/>
      <dgm:t>
        <a:bodyPr/>
        <a:lstStyle/>
        <a:p>
          <a:r>
            <a:rPr lang="sl-SI" dirty="0" smtClean="0"/>
            <a:t>Predpis brez papirja</a:t>
          </a:r>
          <a:endParaRPr lang="sl-SI" dirty="0"/>
        </a:p>
      </dgm:t>
    </dgm:pt>
    <dgm:pt modelId="{67C651A1-85B1-4ABD-A864-3990769FB087}" type="parTrans" cxnId="{82A31050-9BCB-4DB7-B2FB-6CDC357FFC5D}">
      <dgm:prSet/>
      <dgm:spPr/>
      <dgm:t>
        <a:bodyPr/>
        <a:lstStyle/>
        <a:p>
          <a:endParaRPr lang="sl-SI"/>
        </a:p>
      </dgm:t>
    </dgm:pt>
    <dgm:pt modelId="{4D818A64-B682-4140-A122-D12A1AECD165}" type="sibTrans" cxnId="{82A31050-9BCB-4DB7-B2FB-6CDC357FFC5D}">
      <dgm:prSet/>
      <dgm:spPr/>
      <dgm:t>
        <a:bodyPr/>
        <a:lstStyle/>
        <a:p>
          <a:endParaRPr lang="sl-SI"/>
        </a:p>
      </dgm:t>
    </dgm:pt>
    <dgm:pt modelId="{22F5F237-6086-42F7-960A-633E88EF2804}">
      <dgm:prSet/>
      <dgm:spPr/>
      <dgm:t>
        <a:bodyPr/>
        <a:lstStyle/>
        <a:p>
          <a:r>
            <a:rPr lang="sl-SI" dirty="0" smtClean="0"/>
            <a:t>Dvig zdravila na obnovljiv recept v katerikoli lekarni</a:t>
          </a:r>
        </a:p>
      </dgm:t>
    </dgm:pt>
    <dgm:pt modelId="{7CFE5C6E-4CAA-4CBF-BC3A-8666FADC0C07}" type="parTrans" cxnId="{A3494389-AF28-4B56-862F-CFE2B1403A8D}">
      <dgm:prSet/>
      <dgm:spPr/>
      <dgm:t>
        <a:bodyPr/>
        <a:lstStyle/>
        <a:p>
          <a:endParaRPr lang="sl-SI"/>
        </a:p>
      </dgm:t>
    </dgm:pt>
    <dgm:pt modelId="{A1C29F3A-D179-49CF-9F6B-F9EAE2C6289C}" type="sibTrans" cxnId="{A3494389-AF28-4B56-862F-CFE2B1403A8D}">
      <dgm:prSet/>
      <dgm:spPr/>
      <dgm:t>
        <a:bodyPr/>
        <a:lstStyle/>
        <a:p>
          <a:endParaRPr lang="sl-SI"/>
        </a:p>
      </dgm:t>
    </dgm:pt>
    <dgm:pt modelId="{66EA4006-31B5-40CF-93B1-6E78EAF997FF}">
      <dgm:prSet/>
      <dgm:spPr/>
      <dgm:t>
        <a:bodyPr/>
        <a:lstStyle/>
        <a:p>
          <a:r>
            <a:rPr lang="sl-SI" dirty="0" smtClean="0"/>
            <a:t>Možnost predpisa zdravila na daljavo (brez obiska ambulante)</a:t>
          </a:r>
          <a:endParaRPr lang="sl-SI" dirty="0"/>
        </a:p>
      </dgm:t>
    </dgm:pt>
    <dgm:pt modelId="{19FA00A4-C8D3-473D-AA4C-AE92359F9C7D}" type="parTrans" cxnId="{21FB9E99-48F9-4C15-9D03-95A1639E7400}">
      <dgm:prSet/>
      <dgm:spPr/>
      <dgm:t>
        <a:bodyPr/>
        <a:lstStyle/>
        <a:p>
          <a:endParaRPr lang="sl-SI"/>
        </a:p>
      </dgm:t>
    </dgm:pt>
    <dgm:pt modelId="{2789F11E-14D4-4027-A1A5-E71E231519ED}" type="sibTrans" cxnId="{21FB9E99-48F9-4C15-9D03-95A1639E7400}">
      <dgm:prSet/>
      <dgm:spPr/>
      <dgm:t>
        <a:bodyPr/>
        <a:lstStyle/>
        <a:p>
          <a:endParaRPr lang="sl-SI"/>
        </a:p>
      </dgm:t>
    </dgm:pt>
    <dgm:pt modelId="{7A048C30-CD7D-4CCB-829D-ECC1C10DFA50}">
      <dgm:prSet phldrT="[besedilo]"/>
      <dgm:spPr/>
      <dgm:t>
        <a:bodyPr/>
        <a:lstStyle/>
        <a:p>
          <a:r>
            <a:rPr lang="sl-SI" dirty="0" smtClean="0"/>
            <a:t>razen v primeru posebne želje ali po oceni zdravnika</a:t>
          </a:r>
          <a:endParaRPr lang="sl-SI" dirty="0"/>
        </a:p>
      </dgm:t>
    </dgm:pt>
    <dgm:pt modelId="{4978481D-6603-44C6-A73F-7F80C5994E1C}" type="parTrans" cxnId="{C844AF30-BEE0-4AA5-86C0-68818745780B}">
      <dgm:prSet/>
      <dgm:spPr/>
      <dgm:t>
        <a:bodyPr/>
        <a:lstStyle/>
        <a:p>
          <a:endParaRPr lang="sl-SI"/>
        </a:p>
      </dgm:t>
    </dgm:pt>
    <dgm:pt modelId="{871E6C36-C1C5-4A24-AABC-B6B3504088FD}" type="sibTrans" cxnId="{C844AF30-BEE0-4AA5-86C0-68818745780B}">
      <dgm:prSet/>
      <dgm:spPr/>
      <dgm:t>
        <a:bodyPr/>
        <a:lstStyle/>
        <a:p>
          <a:endParaRPr lang="sl-SI"/>
        </a:p>
      </dgm:t>
    </dgm:pt>
    <dgm:pt modelId="{961CD2E0-8E3D-476B-BAB4-F48D5D15D8B0}">
      <dgm:prSet/>
      <dgm:spPr/>
      <dgm:t>
        <a:bodyPr/>
        <a:lstStyle/>
        <a:p>
          <a:r>
            <a:rPr lang="sl-SI" dirty="0" smtClean="0"/>
            <a:t>lahko vsako izdajo v svoji lekarni </a:t>
          </a:r>
        </a:p>
      </dgm:t>
    </dgm:pt>
    <dgm:pt modelId="{F4FEA146-BA6C-4071-A702-94D6264B8B36}" type="parTrans" cxnId="{B132ADD1-F897-40B0-BEA5-C7D1602A373A}">
      <dgm:prSet/>
      <dgm:spPr/>
      <dgm:t>
        <a:bodyPr/>
        <a:lstStyle/>
        <a:p>
          <a:endParaRPr lang="sl-SI"/>
        </a:p>
      </dgm:t>
    </dgm:pt>
    <dgm:pt modelId="{74325DAB-EAE2-4085-9BC1-B482AE851EA8}" type="sibTrans" cxnId="{B132ADD1-F897-40B0-BEA5-C7D1602A373A}">
      <dgm:prSet/>
      <dgm:spPr/>
      <dgm:t>
        <a:bodyPr/>
        <a:lstStyle/>
        <a:p>
          <a:endParaRPr lang="sl-SI"/>
        </a:p>
      </dgm:t>
    </dgm:pt>
    <dgm:pt modelId="{8EFA953A-D139-4291-A3CA-BB609F6C9041}">
      <dgm:prSet/>
      <dgm:spPr/>
      <dgm:t>
        <a:bodyPr/>
        <a:lstStyle/>
        <a:p>
          <a:r>
            <a:rPr lang="sl-SI" dirty="0" smtClean="0"/>
            <a:t>v dogovoru z zdravnikom </a:t>
          </a:r>
          <a:endParaRPr lang="sl-SI" dirty="0"/>
        </a:p>
      </dgm:t>
    </dgm:pt>
    <dgm:pt modelId="{E9219F86-4EB4-46F8-B994-A016A6096B7C}" type="parTrans" cxnId="{87FC3F8E-6FB3-4493-8E37-13B3BF047CE1}">
      <dgm:prSet/>
      <dgm:spPr/>
      <dgm:t>
        <a:bodyPr/>
        <a:lstStyle/>
        <a:p>
          <a:endParaRPr lang="sl-SI"/>
        </a:p>
      </dgm:t>
    </dgm:pt>
    <dgm:pt modelId="{E48BADE5-EFCA-44E8-A1B8-090705AAA429}" type="sibTrans" cxnId="{87FC3F8E-6FB3-4493-8E37-13B3BF047CE1}">
      <dgm:prSet/>
      <dgm:spPr/>
      <dgm:t>
        <a:bodyPr/>
        <a:lstStyle/>
        <a:p>
          <a:endParaRPr lang="sl-SI"/>
        </a:p>
      </dgm:t>
    </dgm:pt>
    <dgm:pt modelId="{386A9C8D-7894-4BBD-886B-1C2A65DF9910}">
      <dgm:prSet/>
      <dgm:spPr/>
      <dgm:t>
        <a:bodyPr/>
        <a:lstStyle/>
        <a:p>
          <a:r>
            <a:rPr lang="sl-SI" dirty="0" smtClean="0"/>
            <a:t>ob upoštevanju pravil ZZZS</a:t>
          </a:r>
          <a:endParaRPr lang="sl-SI" dirty="0"/>
        </a:p>
      </dgm:t>
    </dgm:pt>
    <dgm:pt modelId="{54F0E342-4800-4486-8020-08E9CD5B40ED}" type="parTrans" cxnId="{BDD7F080-C849-4120-92C8-6A8151E54454}">
      <dgm:prSet/>
      <dgm:spPr/>
      <dgm:t>
        <a:bodyPr/>
        <a:lstStyle/>
        <a:p>
          <a:endParaRPr lang="sl-SI"/>
        </a:p>
      </dgm:t>
    </dgm:pt>
    <dgm:pt modelId="{7A3DC3F4-E26D-479F-8BEB-72AE7F64FF7A}" type="sibTrans" cxnId="{BDD7F080-C849-4120-92C8-6A8151E54454}">
      <dgm:prSet/>
      <dgm:spPr/>
      <dgm:t>
        <a:bodyPr/>
        <a:lstStyle/>
        <a:p>
          <a:endParaRPr lang="sl-SI"/>
        </a:p>
      </dgm:t>
    </dgm:pt>
    <dgm:pt modelId="{61C4430F-DB90-419F-877F-E96CD673E33A}">
      <dgm:prSet/>
      <dgm:spPr/>
      <dgm:t>
        <a:bodyPr/>
        <a:lstStyle/>
        <a:p>
          <a:r>
            <a:rPr lang="sl-SI" dirty="0" smtClean="0"/>
            <a:t>Pregled predpisanih in izdanih zdravil na portalu </a:t>
          </a:r>
          <a:r>
            <a:rPr lang="sl-SI" dirty="0" err="1" smtClean="0"/>
            <a:t>zVEM</a:t>
          </a:r>
          <a:endParaRPr lang="sl-SI" dirty="0"/>
        </a:p>
      </dgm:t>
    </dgm:pt>
    <dgm:pt modelId="{8D548778-FEF0-4449-8CC9-71D287E3DAFD}" type="parTrans" cxnId="{E0EFD05C-50C3-4192-96D7-D83D7B390F86}">
      <dgm:prSet/>
      <dgm:spPr/>
      <dgm:t>
        <a:bodyPr/>
        <a:lstStyle/>
        <a:p>
          <a:endParaRPr lang="sl-SI"/>
        </a:p>
      </dgm:t>
    </dgm:pt>
    <dgm:pt modelId="{E0544177-E18F-42D5-82D8-8568E717F1F2}" type="sibTrans" cxnId="{E0EFD05C-50C3-4192-96D7-D83D7B390F86}">
      <dgm:prSet/>
      <dgm:spPr/>
      <dgm:t>
        <a:bodyPr/>
        <a:lstStyle/>
        <a:p>
          <a:endParaRPr lang="sl-SI"/>
        </a:p>
      </dgm:t>
    </dgm:pt>
    <dgm:pt modelId="{1A8D6C6B-2645-461F-B9E4-5EFD1661D650}">
      <dgm:prSet/>
      <dgm:spPr/>
      <dgm:t>
        <a:bodyPr/>
        <a:lstStyle/>
        <a:p>
          <a:r>
            <a:rPr lang="sl-SI" dirty="0" smtClean="0"/>
            <a:t>še ni v produkciji</a:t>
          </a:r>
          <a:endParaRPr lang="sl-SI" dirty="0"/>
        </a:p>
      </dgm:t>
    </dgm:pt>
    <dgm:pt modelId="{5FDFBCD2-B2BD-4B2C-B848-C03AAC8FC37A}" type="parTrans" cxnId="{AC7B64DA-3235-46A2-B7D4-429D096D894C}">
      <dgm:prSet/>
      <dgm:spPr/>
      <dgm:t>
        <a:bodyPr/>
        <a:lstStyle/>
        <a:p>
          <a:endParaRPr lang="sl-SI"/>
        </a:p>
      </dgm:t>
    </dgm:pt>
    <dgm:pt modelId="{97A6318B-0566-462B-9A09-F0538B5B9E16}" type="sibTrans" cxnId="{AC7B64DA-3235-46A2-B7D4-429D096D894C}">
      <dgm:prSet/>
      <dgm:spPr/>
      <dgm:t>
        <a:bodyPr/>
        <a:lstStyle/>
        <a:p>
          <a:endParaRPr lang="sl-SI"/>
        </a:p>
      </dgm:t>
    </dgm:pt>
    <dgm:pt modelId="{C290CD64-9DDB-4447-9A48-2149094DEF86}">
      <dgm:prSet/>
      <dgm:spPr/>
      <dgm:t>
        <a:bodyPr/>
        <a:lstStyle/>
        <a:p>
          <a:r>
            <a:rPr lang="sl-SI" dirty="0" smtClean="0"/>
            <a:t>obveščanje pred iztekom recepta</a:t>
          </a:r>
          <a:endParaRPr lang="sl-SI" dirty="0"/>
        </a:p>
      </dgm:t>
    </dgm:pt>
    <dgm:pt modelId="{1A950911-CFCB-4E8A-92E5-668378D9111C}" type="parTrans" cxnId="{411DAEFD-49FF-4FAC-B6F5-F9FDDC138189}">
      <dgm:prSet/>
      <dgm:spPr/>
      <dgm:t>
        <a:bodyPr/>
        <a:lstStyle/>
        <a:p>
          <a:endParaRPr lang="sl-SI"/>
        </a:p>
      </dgm:t>
    </dgm:pt>
    <dgm:pt modelId="{06A3B012-A470-4C78-9EA6-830C0B5333AD}" type="sibTrans" cxnId="{411DAEFD-49FF-4FAC-B6F5-F9FDDC138189}">
      <dgm:prSet/>
      <dgm:spPr/>
      <dgm:t>
        <a:bodyPr/>
        <a:lstStyle/>
        <a:p>
          <a:endParaRPr lang="sl-SI"/>
        </a:p>
      </dgm:t>
    </dgm:pt>
    <dgm:pt modelId="{75E30BBE-21FB-45DA-961E-B064B40B96CD}" type="pres">
      <dgm:prSet presAssocID="{FB3D43D9-13D0-4035-90A2-9B90BC1CE22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sl-SI"/>
        </a:p>
      </dgm:t>
    </dgm:pt>
    <dgm:pt modelId="{E878E918-1823-46DD-AC70-7727AF647E62}" type="pres">
      <dgm:prSet presAssocID="{EC9D9415-0BE9-4D75-93B1-5C65E11AD480}" presName="linNode" presStyleCnt="0"/>
      <dgm:spPr/>
    </dgm:pt>
    <dgm:pt modelId="{36C5AFB9-03A0-4279-86FE-09BD0D3FCC2D}" type="pres">
      <dgm:prSet presAssocID="{EC9D9415-0BE9-4D75-93B1-5C65E11AD480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C3664F3-DCB5-4C7B-8F5A-0BFAEE937EF1}" type="pres">
      <dgm:prSet presAssocID="{EC9D9415-0BE9-4D75-93B1-5C65E11AD480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C2C80F2-E0DF-4A96-968F-A8290911BF97}" type="pres">
      <dgm:prSet presAssocID="{4D818A64-B682-4140-A122-D12A1AECD165}" presName="spacing" presStyleCnt="0"/>
      <dgm:spPr/>
    </dgm:pt>
    <dgm:pt modelId="{D72FC4DC-241B-4BA9-93D1-4BCBBBEBE3EC}" type="pres">
      <dgm:prSet presAssocID="{22F5F237-6086-42F7-960A-633E88EF2804}" presName="linNode" presStyleCnt="0"/>
      <dgm:spPr/>
    </dgm:pt>
    <dgm:pt modelId="{69224A04-42EA-4F27-9BFB-92273C7F44AD}" type="pres">
      <dgm:prSet presAssocID="{22F5F237-6086-42F7-960A-633E88EF2804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B3215F3-1DB9-427F-AFB8-F366F62F6F13}" type="pres">
      <dgm:prSet presAssocID="{22F5F237-6086-42F7-960A-633E88EF2804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CD824FB-63D2-4CBC-8D29-0DAE06139976}" type="pres">
      <dgm:prSet presAssocID="{A1C29F3A-D179-49CF-9F6B-F9EAE2C6289C}" presName="spacing" presStyleCnt="0"/>
      <dgm:spPr/>
    </dgm:pt>
    <dgm:pt modelId="{D91F2309-0527-4690-9EA7-18B855FE0513}" type="pres">
      <dgm:prSet presAssocID="{66EA4006-31B5-40CF-93B1-6E78EAF997FF}" presName="linNode" presStyleCnt="0"/>
      <dgm:spPr/>
    </dgm:pt>
    <dgm:pt modelId="{A9F5E93D-AFAC-4C35-BBA5-6C45D903C60D}" type="pres">
      <dgm:prSet presAssocID="{66EA4006-31B5-40CF-93B1-6E78EAF997FF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F3CAB0F-0ECC-40D0-B3A5-C8E7818F213E}" type="pres">
      <dgm:prSet presAssocID="{66EA4006-31B5-40CF-93B1-6E78EAF997FF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7E909EE-64AD-4F86-850A-E3DA73BA3D7D}" type="pres">
      <dgm:prSet presAssocID="{2789F11E-14D4-4027-A1A5-E71E231519ED}" presName="spacing" presStyleCnt="0"/>
      <dgm:spPr/>
    </dgm:pt>
    <dgm:pt modelId="{C0047341-3B12-4AE7-88C3-2CE5A816CFCD}" type="pres">
      <dgm:prSet presAssocID="{61C4430F-DB90-419F-877F-E96CD673E33A}" presName="linNode" presStyleCnt="0"/>
      <dgm:spPr/>
    </dgm:pt>
    <dgm:pt modelId="{C0AD9F08-7679-4E47-9353-B182034930B8}" type="pres">
      <dgm:prSet presAssocID="{61C4430F-DB90-419F-877F-E96CD673E33A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A2DE8E7-2E85-4E4D-B3B2-BD842FFF6C4D}" type="pres">
      <dgm:prSet presAssocID="{61C4430F-DB90-419F-877F-E96CD673E33A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E0EFD05C-50C3-4192-96D7-D83D7B390F86}" srcId="{FB3D43D9-13D0-4035-90A2-9B90BC1CE22C}" destId="{61C4430F-DB90-419F-877F-E96CD673E33A}" srcOrd="3" destOrd="0" parTransId="{8D548778-FEF0-4449-8CC9-71D287E3DAFD}" sibTransId="{E0544177-E18F-42D5-82D8-8568E717F1F2}"/>
    <dgm:cxn modelId="{C844AF30-BEE0-4AA5-86C0-68818745780B}" srcId="{EC9D9415-0BE9-4D75-93B1-5C65E11AD480}" destId="{7A048C30-CD7D-4CCB-829D-ECC1C10DFA50}" srcOrd="0" destOrd="0" parTransId="{4978481D-6603-44C6-A73F-7F80C5994E1C}" sibTransId="{871E6C36-C1C5-4A24-AABC-B6B3504088FD}"/>
    <dgm:cxn modelId="{82A31050-9BCB-4DB7-B2FB-6CDC357FFC5D}" srcId="{FB3D43D9-13D0-4035-90A2-9B90BC1CE22C}" destId="{EC9D9415-0BE9-4D75-93B1-5C65E11AD480}" srcOrd="0" destOrd="0" parTransId="{67C651A1-85B1-4ABD-A864-3990769FB087}" sibTransId="{4D818A64-B682-4140-A122-D12A1AECD165}"/>
    <dgm:cxn modelId="{D0D9BE15-A694-40E7-9F86-D5D2544CBDEF}" type="presOf" srcId="{C290CD64-9DDB-4447-9A48-2149094DEF86}" destId="{1A2DE8E7-2E85-4E4D-B3B2-BD842FFF6C4D}" srcOrd="0" destOrd="1" presId="urn:microsoft.com/office/officeart/2005/8/layout/vList6"/>
    <dgm:cxn modelId="{93294529-6838-46DE-81CF-8C8DE6E70E2F}" type="presOf" srcId="{61C4430F-DB90-419F-877F-E96CD673E33A}" destId="{C0AD9F08-7679-4E47-9353-B182034930B8}" srcOrd="0" destOrd="0" presId="urn:microsoft.com/office/officeart/2005/8/layout/vList6"/>
    <dgm:cxn modelId="{A26297E3-7E10-427A-88CD-F53621700CF0}" type="presOf" srcId="{FB3D43D9-13D0-4035-90A2-9B90BC1CE22C}" destId="{75E30BBE-21FB-45DA-961E-B064B40B96CD}" srcOrd="0" destOrd="0" presId="urn:microsoft.com/office/officeart/2005/8/layout/vList6"/>
    <dgm:cxn modelId="{91230967-93B5-40AF-BE30-9A7E74B97697}" type="presOf" srcId="{EC9D9415-0BE9-4D75-93B1-5C65E11AD480}" destId="{36C5AFB9-03A0-4279-86FE-09BD0D3FCC2D}" srcOrd="0" destOrd="0" presId="urn:microsoft.com/office/officeart/2005/8/layout/vList6"/>
    <dgm:cxn modelId="{89FB62D5-4FB2-4716-AC59-56A877CD9BBA}" type="presOf" srcId="{1A8D6C6B-2645-461F-B9E4-5EFD1661D650}" destId="{1A2DE8E7-2E85-4E4D-B3B2-BD842FFF6C4D}" srcOrd="0" destOrd="0" presId="urn:microsoft.com/office/officeart/2005/8/layout/vList6"/>
    <dgm:cxn modelId="{411DAEFD-49FF-4FAC-B6F5-F9FDDC138189}" srcId="{61C4430F-DB90-419F-877F-E96CD673E33A}" destId="{C290CD64-9DDB-4447-9A48-2149094DEF86}" srcOrd="1" destOrd="0" parTransId="{1A950911-CFCB-4E8A-92E5-668378D9111C}" sibTransId="{06A3B012-A470-4C78-9EA6-830C0B5333AD}"/>
    <dgm:cxn modelId="{21FB9E99-48F9-4C15-9D03-95A1639E7400}" srcId="{FB3D43D9-13D0-4035-90A2-9B90BC1CE22C}" destId="{66EA4006-31B5-40CF-93B1-6E78EAF997FF}" srcOrd="2" destOrd="0" parTransId="{19FA00A4-C8D3-473D-AA4C-AE92359F9C7D}" sibTransId="{2789F11E-14D4-4027-A1A5-E71E231519ED}"/>
    <dgm:cxn modelId="{A3494389-AF28-4B56-862F-CFE2B1403A8D}" srcId="{FB3D43D9-13D0-4035-90A2-9B90BC1CE22C}" destId="{22F5F237-6086-42F7-960A-633E88EF2804}" srcOrd="1" destOrd="0" parTransId="{7CFE5C6E-4CAA-4CBF-BC3A-8666FADC0C07}" sibTransId="{A1C29F3A-D179-49CF-9F6B-F9EAE2C6289C}"/>
    <dgm:cxn modelId="{B132ADD1-F897-40B0-BEA5-C7D1602A373A}" srcId="{22F5F237-6086-42F7-960A-633E88EF2804}" destId="{961CD2E0-8E3D-476B-BAB4-F48D5D15D8B0}" srcOrd="0" destOrd="0" parTransId="{F4FEA146-BA6C-4071-A702-94D6264B8B36}" sibTransId="{74325DAB-EAE2-4085-9BC1-B482AE851EA8}"/>
    <dgm:cxn modelId="{16A10781-5B4A-4AD1-881C-56C6901BA153}" type="presOf" srcId="{66EA4006-31B5-40CF-93B1-6E78EAF997FF}" destId="{A9F5E93D-AFAC-4C35-BBA5-6C45D903C60D}" srcOrd="0" destOrd="0" presId="urn:microsoft.com/office/officeart/2005/8/layout/vList6"/>
    <dgm:cxn modelId="{2EBDD18E-2E19-49CB-89E6-00EBB1106FC4}" type="presOf" srcId="{8EFA953A-D139-4291-A3CA-BB609F6C9041}" destId="{2F3CAB0F-0ECC-40D0-B3A5-C8E7818F213E}" srcOrd="0" destOrd="0" presId="urn:microsoft.com/office/officeart/2005/8/layout/vList6"/>
    <dgm:cxn modelId="{BDD7F080-C849-4120-92C8-6A8151E54454}" srcId="{66EA4006-31B5-40CF-93B1-6E78EAF997FF}" destId="{386A9C8D-7894-4BBD-886B-1C2A65DF9910}" srcOrd="1" destOrd="0" parTransId="{54F0E342-4800-4486-8020-08E9CD5B40ED}" sibTransId="{7A3DC3F4-E26D-479F-8BEB-72AE7F64FF7A}"/>
    <dgm:cxn modelId="{87FC3F8E-6FB3-4493-8E37-13B3BF047CE1}" srcId="{66EA4006-31B5-40CF-93B1-6E78EAF997FF}" destId="{8EFA953A-D139-4291-A3CA-BB609F6C9041}" srcOrd="0" destOrd="0" parTransId="{E9219F86-4EB4-46F8-B994-A016A6096B7C}" sibTransId="{E48BADE5-EFCA-44E8-A1B8-090705AAA429}"/>
    <dgm:cxn modelId="{3B3EF53D-24B6-41B8-BC71-E19DBFCC4D4A}" type="presOf" srcId="{7A048C30-CD7D-4CCB-829D-ECC1C10DFA50}" destId="{7C3664F3-DCB5-4C7B-8F5A-0BFAEE937EF1}" srcOrd="0" destOrd="0" presId="urn:microsoft.com/office/officeart/2005/8/layout/vList6"/>
    <dgm:cxn modelId="{5089914A-966F-4149-9304-5E21104B24B0}" type="presOf" srcId="{386A9C8D-7894-4BBD-886B-1C2A65DF9910}" destId="{2F3CAB0F-0ECC-40D0-B3A5-C8E7818F213E}" srcOrd="0" destOrd="1" presId="urn:microsoft.com/office/officeart/2005/8/layout/vList6"/>
    <dgm:cxn modelId="{AC7B64DA-3235-46A2-B7D4-429D096D894C}" srcId="{61C4430F-DB90-419F-877F-E96CD673E33A}" destId="{1A8D6C6B-2645-461F-B9E4-5EFD1661D650}" srcOrd="0" destOrd="0" parTransId="{5FDFBCD2-B2BD-4B2C-B848-C03AAC8FC37A}" sibTransId="{97A6318B-0566-462B-9A09-F0538B5B9E16}"/>
    <dgm:cxn modelId="{E72EC06F-DB66-43D1-96A6-E403633B543E}" type="presOf" srcId="{961CD2E0-8E3D-476B-BAB4-F48D5D15D8B0}" destId="{1B3215F3-1DB9-427F-AFB8-F366F62F6F13}" srcOrd="0" destOrd="0" presId="urn:microsoft.com/office/officeart/2005/8/layout/vList6"/>
    <dgm:cxn modelId="{527AA81E-4BE6-437C-BFBC-A3AFFB16EA7F}" type="presOf" srcId="{22F5F237-6086-42F7-960A-633E88EF2804}" destId="{69224A04-42EA-4F27-9BFB-92273C7F44AD}" srcOrd="0" destOrd="0" presId="urn:microsoft.com/office/officeart/2005/8/layout/vList6"/>
    <dgm:cxn modelId="{2593F1DF-D614-4E5E-83EF-B11B5C304B68}" type="presParOf" srcId="{75E30BBE-21FB-45DA-961E-B064B40B96CD}" destId="{E878E918-1823-46DD-AC70-7727AF647E62}" srcOrd="0" destOrd="0" presId="urn:microsoft.com/office/officeart/2005/8/layout/vList6"/>
    <dgm:cxn modelId="{ECFE247A-E375-4630-82DC-F9ACF95B2CEF}" type="presParOf" srcId="{E878E918-1823-46DD-AC70-7727AF647E62}" destId="{36C5AFB9-03A0-4279-86FE-09BD0D3FCC2D}" srcOrd="0" destOrd="0" presId="urn:microsoft.com/office/officeart/2005/8/layout/vList6"/>
    <dgm:cxn modelId="{516AB7BA-01F1-4A5E-88E3-C5D986D51480}" type="presParOf" srcId="{E878E918-1823-46DD-AC70-7727AF647E62}" destId="{7C3664F3-DCB5-4C7B-8F5A-0BFAEE937EF1}" srcOrd="1" destOrd="0" presId="urn:microsoft.com/office/officeart/2005/8/layout/vList6"/>
    <dgm:cxn modelId="{E610B4B7-B908-47CA-8900-94E00396F871}" type="presParOf" srcId="{75E30BBE-21FB-45DA-961E-B064B40B96CD}" destId="{3C2C80F2-E0DF-4A96-968F-A8290911BF97}" srcOrd="1" destOrd="0" presId="urn:microsoft.com/office/officeart/2005/8/layout/vList6"/>
    <dgm:cxn modelId="{E5026BA9-1E6B-4258-BEC2-E5C57B756669}" type="presParOf" srcId="{75E30BBE-21FB-45DA-961E-B064B40B96CD}" destId="{D72FC4DC-241B-4BA9-93D1-4BCBBBEBE3EC}" srcOrd="2" destOrd="0" presId="urn:microsoft.com/office/officeart/2005/8/layout/vList6"/>
    <dgm:cxn modelId="{FADEEF50-43D3-4751-AD62-410544C23502}" type="presParOf" srcId="{D72FC4DC-241B-4BA9-93D1-4BCBBBEBE3EC}" destId="{69224A04-42EA-4F27-9BFB-92273C7F44AD}" srcOrd="0" destOrd="0" presId="urn:microsoft.com/office/officeart/2005/8/layout/vList6"/>
    <dgm:cxn modelId="{E197FCE3-F616-4E0C-966A-B1F437F6A1CE}" type="presParOf" srcId="{D72FC4DC-241B-4BA9-93D1-4BCBBBEBE3EC}" destId="{1B3215F3-1DB9-427F-AFB8-F366F62F6F13}" srcOrd="1" destOrd="0" presId="urn:microsoft.com/office/officeart/2005/8/layout/vList6"/>
    <dgm:cxn modelId="{6FCBEC76-DE53-40D1-9E36-3A4AF2BAA44B}" type="presParOf" srcId="{75E30BBE-21FB-45DA-961E-B064B40B96CD}" destId="{3CD824FB-63D2-4CBC-8D29-0DAE06139976}" srcOrd="3" destOrd="0" presId="urn:microsoft.com/office/officeart/2005/8/layout/vList6"/>
    <dgm:cxn modelId="{CF7E638B-476E-4D00-930B-C03EEB5C091A}" type="presParOf" srcId="{75E30BBE-21FB-45DA-961E-B064B40B96CD}" destId="{D91F2309-0527-4690-9EA7-18B855FE0513}" srcOrd="4" destOrd="0" presId="urn:microsoft.com/office/officeart/2005/8/layout/vList6"/>
    <dgm:cxn modelId="{B825B386-F90D-4DED-9CFF-A938DA51C73A}" type="presParOf" srcId="{D91F2309-0527-4690-9EA7-18B855FE0513}" destId="{A9F5E93D-AFAC-4C35-BBA5-6C45D903C60D}" srcOrd="0" destOrd="0" presId="urn:microsoft.com/office/officeart/2005/8/layout/vList6"/>
    <dgm:cxn modelId="{7FF1AEA1-CA19-4077-B4F0-68ACE31CCFB6}" type="presParOf" srcId="{D91F2309-0527-4690-9EA7-18B855FE0513}" destId="{2F3CAB0F-0ECC-40D0-B3A5-C8E7818F213E}" srcOrd="1" destOrd="0" presId="urn:microsoft.com/office/officeart/2005/8/layout/vList6"/>
    <dgm:cxn modelId="{1F616990-456D-41D5-81FF-28F337A2B0B2}" type="presParOf" srcId="{75E30BBE-21FB-45DA-961E-B064B40B96CD}" destId="{87E909EE-64AD-4F86-850A-E3DA73BA3D7D}" srcOrd="5" destOrd="0" presId="urn:microsoft.com/office/officeart/2005/8/layout/vList6"/>
    <dgm:cxn modelId="{897C0785-0166-435B-B9B0-6757D1B3D5DD}" type="presParOf" srcId="{75E30BBE-21FB-45DA-961E-B064B40B96CD}" destId="{C0047341-3B12-4AE7-88C3-2CE5A816CFCD}" srcOrd="6" destOrd="0" presId="urn:microsoft.com/office/officeart/2005/8/layout/vList6"/>
    <dgm:cxn modelId="{BEDF292B-187C-4E7B-BE27-5A9884165AFA}" type="presParOf" srcId="{C0047341-3B12-4AE7-88C3-2CE5A816CFCD}" destId="{C0AD9F08-7679-4E47-9353-B182034930B8}" srcOrd="0" destOrd="0" presId="urn:microsoft.com/office/officeart/2005/8/layout/vList6"/>
    <dgm:cxn modelId="{477902CF-DBAB-4AC8-8894-B0004B24BF63}" type="presParOf" srcId="{C0047341-3B12-4AE7-88C3-2CE5A816CFCD}" destId="{1A2DE8E7-2E85-4E4D-B3B2-BD842FFF6C4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3D43D9-13D0-4035-90A2-9B90BC1CE22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C9D9415-0BE9-4D75-93B1-5C65E11AD480}">
      <dgm:prSet phldrT="[besedilo]"/>
      <dgm:spPr/>
      <dgm:t>
        <a:bodyPr/>
        <a:lstStyle/>
        <a:p>
          <a:r>
            <a:rPr lang="sl-SI" dirty="0" smtClean="0"/>
            <a:t>Predpis brez papirja</a:t>
          </a:r>
          <a:endParaRPr lang="sl-SI" dirty="0"/>
        </a:p>
      </dgm:t>
    </dgm:pt>
    <dgm:pt modelId="{67C651A1-85B1-4ABD-A864-3990769FB087}" type="parTrans" cxnId="{82A31050-9BCB-4DB7-B2FB-6CDC357FFC5D}">
      <dgm:prSet/>
      <dgm:spPr/>
      <dgm:t>
        <a:bodyPr/>
        <a:lstStyle/>
        <a:p>
          <a:endParaRPr lang="sl-SI"/>
        </a:p>
      </dgm:t>
    </dgm:pt>
    <dgm:pt modelId="{4D818A64-B682-4140-A122-D12A1AECD165}" type="sibTrans" cxnId="{82A31050-9BCB-4DB7-B2FB-6CDC357FFC5D}">
      <dgm:prSet/>
      <dgm:spPr/>
      <dgm:t>
        <a:bodyPr/>
        <a:lstStyle/>
        <a:p>
          <a:endParaRPr lang="sl-SI"/>
        </a:p>
      </dgm:t>
    </dgm:pt>
    <dgm:pt modelId="{22F5F237-6086-42F7-960A-633E88EF2804}">
      <dgm:prSet/>
      <dgm:spPr/>
      <dgm:t>
        <a:bodyPr/>
        <a:lstStyle/>
        <a:p>
          <a:r>
            <a:rPr lang="sl-SI" dirty="0" smtClean="0"/>
            <a:t>Možnost preverjanja interakcij in kontraindikacij</a:t>
          </a:r>
        </a:p>
      </dgm:t>
    </dgm:pt>
    <dgm:pt modelId="{7CFE5C6E-4CAA-4CBF-BC3A-8666FADC0C07}" type="parTrans" cxnId="{A3494389-AF28-4B56-862F-CFE2B1403A8D}">
      <dgm:prSet/>
      <dgm:spPr/>
      <dgm:t>
        <a:bodyPr/>
        <a:lstStyle/>
        <a:p>
          <a:endParaRPr lang="sl-SI"/>
        </a:p>
      </dgm:t>
    </dgm:pt>
    <dgm:pt modelId="{A1C29F3A-D179-49CF-9F6B-F9EAE2C6289C}" type="sibTrans" cxnId="{A3494389-AF28-4B56-862F-CFE2B1403A8D}">
      <dgm:prSet/>
      <dgm:spPr/>
      <dgm:t>
        <a:bodyPr/>
        <a:lstStyle/>
        <a:p>
          <a:endParaRPr lang="sl-SI"/>
        </a:p>
      </dgm:t>
    </dgm:pt>
    <dgm:pt modelId="{66EA4006-31B5-40CF-93B1-6E78EAF997FF}">
      <dgm:prSet/>
      <dgm:spPr/>
      <dgm:t>
        <a:bodyPr/>
        <a:lstStyle/>
        <a:p>
          <a:r>
            <a:rPr lang="sl-SI" dirty="0" smtClean="0"/>
            <a:t>Elektronsko podpisovanje</a:t>
          </a:r>
          <a:endParaRPr lang="sl-SI" dirty="0"/>
        </a:p>
      </dgm:t>
    </dgm:pt>
    <dgm:pt modelId="{19FA00A4-C8D3-473D-AA4C-AE92359F9C7D}" type="parTrans" cxnId="{21FB9E99-48F9-4C15-9D03-95A1639E7400}">
      <dgm:prSet/>
      <dgm:spPr/>
      <dgm:t>
        <a:bodyPr/>
        <a:lstStyle/>
        <a:p>
          <a:endParaRPr lang="sl-SI"/>
        </a:p>
      </dgm:t>
    </dgm:pt>
    <dgm:pt modelId="{2789F11E-14D4-4027-A1A5-E71E231519ED}" type="sibTrans" cxnId="{21FB9E99-48F9-4C15-9D03-95A1639E7400}">
      <dgm:prSet/>
      <dgm:spPr/>
      <dgm:t>
        <a:bodyPr/>
        <a:lstStyle/>
        <a:p>
          <a:endParaRPr lang="sl-SI"/>
        </a:p>
      </dgm:t>
    </dgm:pt>
    <dgm:pt modelId="{7A048C30-CD7D-4CCB-829D-ECC1C10DFA50}">
      <dgm:prSet phldrT="[besedilo]" custT="1"/>
      <dgm:spPr/>
      <dgm:t>
        <a:bodyPr/>
        <a:lstStyle/>
        <a:p>
          <a:r>
            <a:rPr lang="sl-SI" sz="2000" dirty="0" smtClean="0"/>
            <a:t>razen v primeru posebne želje ali po oceni zdravnika (izpis iz sistema)</a:t>
          </a:r>
          <a:endParaRPr lang="sl-SI" sz="2000" dirty="0"/>
        </a:p>
      </dgm:t>
    </dgm:pt>
    <dgm:pt modelId="{4978481D-6603-44C6-A73F-7F80C5994E1C}" type="parTrans" cxnId="{C844AF30-BEE0-4AA5-86C0-68818745780B}">
      <dgm:prSet/>
      <dgm:spPr/>
      <dgm:t>
        <a:bodyPr/>
        <a:lstStyle/>
        <a:p>
          <a:endParaRPr lang="sl-SI"/>
        </a:p>
      </dgm:t>
    </dgm:pt>
    <dgm:pt modelId="{871E6C36-C1C5-4A24-AABC-B6B3504088FD}" type="sibTrans" cxnId="{C844AF30-BEE0-4AA5-86C0-68818745780B}">
      <dgm:prSet/>
      <dgm:spPr/>
      <dgm:t>
        <a:bodyPr/>
        <a:lstStyle/>
        <a:p>
          <a:endParaRPr lang="sl-SI"/>
        </a:p>
      </dgm:t>
    </dgm:pt>
    <dgm:pt modelId="{961CD2E0-8E3D-476B-BAB4-F48D5D15D8B0}">
      <dgm:prSet custT="1"/>
      <dgm:spPr/>
      <dgm:t>
        <a:bodyPr/>
        <a:lstStyle/>
        <a:p>
          <a:r>
            <a:rPr lang="sl-SI" sz="2000" dirty="0" smtClean="0"/>
            <a:t>Mednarodna</a:t>
          </a:r>
          <a:r>
            <a:rPr lang="sl-SI" sz="2000" baseline="0" dirty="0" smtClean="0"/>
            <a:t> baza </a:t>
          </a:r>
          <a:r>
            <a:rPr lang="sl-SI" sz="2000" baseline="0" dirty="0" err="1" smtClean="0"/>
            <a:t>Lexicomp</a:t>
          </a:r>
          <a:endParaRPr lang="sl-SI" sz="2000" dirty="0" smtClean="0"/>
        </a:p>
      </dgm:t>
    </dgm:pt>
    <dgm:pt modelId="{F4FEA146-BA6C-4071-A702-94D6264B8B36}" type="parTrans" cxnId="{B132ADD1-F897-40B0-BEA5-C7D1602A373A}">
      <dgm:prSet/>
      <dgm:spPr/>
      <dgm:t>
        <a:bodyPr/>
        <a:lstStyle/>
        <a:p>
          <a:endParaRPr lang="sl-SI"/>
        </a:p>
      </dgm:t>
    </dgm:pt>
    <dgm:pt modelId="{74325DAB-EAE2-4085-9BC1-B482AE851EA8}" type="sibTrans" cxnId="{B132ADD1-F897-40B0-BEA5-C7D1602A373A}">
      <dgm:prSet/>
      <dgm:spPr/>
      <dgm:t>
        <a:bodyPr/>
        <a:lstStyle/>
        <a:p>
          <a:endParaRPr lang="sl-SI"/>
        </a:p>
      </dgm:t>
    </dgm:pt>
    <dgm:pt modelId="{8EFA953A-D139-4291-A3CA-BB609F6C9041}">
      <dgm:prSet custT="1"/>
      <dgm:spPr/>
      <dgm:t>
        <a:bodyPr/>
        <a:lstStyle/>
        <a:p>
          <a:r>
            <a:rPr lang="sl-SI" sz="2000" dirty="0" smtClean="0"/>
            <a:t>Kvalificirano digitalno potrdilo iz PK</a:t>
          </a:r>
          <a:endParaRPr lang="sl-SI" sz="2000" dirty="0"/>
        </a:p>
      </dgm:t>
    </dgm:pt>
    <dgm:pt modelId="{E9219F86-4EB4-46F8-B994-A016A6096B7C}" type="parTrans" cxnId="{87FC3F8E-6FB3-4493-8E37-13B3BF047CE1}">
      <dgm:prSet/>
      <dgm:spPr/>
      <dgm:t>
        <a:bodyPr/>
        <a:lstStyle/>
        <a:p>
          <a:endParaRPr lang="sl-SI"/>
        </a:p>
      </dgm:t>
    </dgm:pt>
    <dgm:pt modelId="{E48BADE5-EFCA-44E8-A1B8-090705AAA429}" type="sibTrans" cxnId="{87FC3F8E-6FB3-4493-8E37-13B3BF047CE1}">
      <dgm:prSet/>
      <dgm:spPr/>
      <dgm:t>
        <a:bodyPr/>
        <a:lstStyle/>
        <a:p>
          <a:endParaRPr lang="sl-SI"/>
        </a:p>
      </dgm:t>
    </dgm:pt>
    <dgm:pt modelId="{386A9C8D-7894-4BBD-886B-1C2A65DF9910}">
      <dgm:prSet custT="1"/>
      <dgm:spPr/>
      <dgm:t>
        <a:bodyPr/>
        <a:lstStyle/>
        <a:p>
          <a:r>
            <a:rPr lang="sl-SI" sz="2000" dirty="0" smtClean="0"/>
            <a:t>Katerokoli drugo kvalificirano potrdilo</a:t>
          </a:r>
          <a:endParaRPr lang="sl-SI" sz="2000" dirty="0"/>
        </a:p>
      </dgm:t>
    </dgm:pt>
    <dgm:pt modelId="{54F0E342-4800-4486-8020-08E9CD5B40ED}" type="parTrans" cxnId="{BDD7F080-C849-4120-92C8-6A8151E54454}">
      <dgm:prSet/>
      <dgm:spPr/>
      <dgm:t>
        <a:bodyPr/>
        <a:lstStyle/>
        <a:p>
          <a:endParaRPr lang="sl-SI"/>
        </a:p>
      </dgm:t>
    </dgm:pt>
    <dgm:pt modelId="{7A3DC3F4-E26D-479F-8BEB-72AE7F64FF7A}" type="sibTrans" cxnId="{BDD7F080-C849-4120-92C8-6A8151E54454}">
      <dgm:prSet/>
      <dgm:spPr/>
      <dgm:t>
        <a:bodyPr/>
        <a:lstStyle/>
        <a:p>
          <a:endParaRPr lang="sl-SI"/>
        </a:p>
      </dgm:t>
    </dgm:pt>
    <dgm:pt modelId="{9D88C19A-5237-44E6-BA0B-6799DF508FAC}">
      <dgm:prSet custT="1"/>
      <dgm:spPr/>
      <dgm:t>
        <a:bodyPr/>
        <a:lstStyle/>
        <a:p>
          <a:r>
            <a:rPr lang="sl-SI" sz="2000" dirty="0" smtClean="0"/>
            <a:t>Opozorila za športnike (doping, SLOADO)</a:t>
          </a:r>
        </a:p>
      </dgm:t>
    </dgm:pt>
    <dgm:pt modelId="{83C7D004-E6E3-4122-9DB3-AAD54AC06788}" type="parTrans" cxnId="{BC080B78-4360-45FC-BFDD-E3BF5CA8B010}">
      <dgm:prSet/>
      <dgm:spPr/>
      <dgm:t>
        <a:bodyPr/>
        <a:lstStyle/>
        <a:p>
          <a:endParaRPr lang="sl-SI"/>
        </a:p>
      </dgm:t>
    </dgm:pt>
    <dgm:pt modelId="{356C2503-30CD-4774-A6C2-AC629C3C12D8}" type="sibTrans" cxnId="{BC080B78-4360-45FC-BFDD-E3BF5CA8B010}">
      <dgm:prSet/>
      <dgm:spPr/>
      <dgm:t>
        <a:bodyPr/>
        <a:lstStyle/>
        <a:p>
          <a:endParaRPr lang="sl-SI"/>
        </a:p>
      </dgm:t>
    </dgm:pt>
    <dgm:pt modelId="{EEB501C2-1486-4C2B-BDED-CFB97282CDDE}">
      <dgm:prSet/>
      <dgm:spPr/>
      <dgm:t>
        <a:bodyPr/>
        <a:lstStyle/>
        <a:p>
          <a:r>
            <a:rPr lang="sl-SI" dirty="0" smtClean="0"/>
            <a:t>Možnost predpisa zdravila na daljavo (brez obiska ambulante)</a:t>
          </a:r>
          <a:endParaRPr lang="sl-SI" dirty="0"/>
        </a:p>
      </dgm:t>
    </dgm:pt>
    <dgm:pt modelId="{C4D216F4-1F4F-4E54-820C-D0D1663563B7}" type="parTrans" cxnId="{C8DEFEA3-6561-423E-968B-4F278CDCE66B}">
      <dgm:prSet/>
      <dgm:spPr/>
      <dgm:t>
        <a:bodyPr/>
        <a:lstStyle/>
        <a:p>
          <a:endParaRPr lang="sl-SI"/>
        </a:p>
      </dgm:t>
    </dgm:pt>
    <dgm:pt modelId="{6262E9BE-D5A2-478F-B8A3-59936AB65C7D}" type="sibTrans" cxnId="{C8DEFEA3-6561-423E-968B-4F278CDCE66B}">
      <dgm:prSet/>
      <dgm:spPr/>
      <dgm:t>
        <a:bodyPr/>
        <a:lstStyle/>
        <a:p>
          <a:endParaRPr lang="sl-SI"/>
        </a:p>
      </dgm:t>
    </dgm:pt>
    <dgm:pt modelId="{790FC4E4-5875-4B02-AF45-32C7A2BB6975}">
      <dgm:prSet custT="1"/>
      <dgm:spPr/>
      <dgm:t>
        <a:bodyPr/>
        <a:lstStyle/>
        <a:p>
          <a:r>
            <a:rPr lang="pl-PL" sz="1600" b="1" dirty="0" smtClean="0"/>
            <a:t>K0001</a:t>
          </a:r>
          <a:r>
            <a:rPr lang="pl-PL" sz="1600" dirty="0" smtClean="0"/>
            <a:t> "Kratek obisk, informacija, brez pregleda ali posega". </a:t>
          </a:r>
          <a:endParaRPr lang="sl-SI" sz="1600" dirty="0"/>
        </a:p>
      </dgm:t>
    </dgm:pt>
    <dgm:pt modelId="{6851D399-515A-4064-8CCD-44E828C7BA56}" type="parTrans" cxnId="{00F94981-A730-4CF8-AA13-19A6AC056C1D}">
      <dgm:prSet/>
      <dgm:spPr/>
      <dgm:t>
        <a:bodyPr/>
        <a:lstStyle/>
        <a:p>
          <a:endParaRPr lang="sl-SI"/>
        </a:p>
      </dgm:t>
    </dgm:pt>
    <dgm:pt modelId="{BA982D90-ABEB-4634-B244-F470814250F4}" type="sibTrans" cxnId="{00F94981-A730-4CF8-AA13-19A6AC056C1D}">
      <dgm:prSet/>
      <dgm:spPr/>
      <dgm:t>
        <a:bodyPr/>
        <a:lstStyle/>
        <a:p>
          <a:endParaRPr lang="sl-SI"/>
        </a:p>
      </dgm:t>
    </dgm:pt>
    <dgm:pt modelId="{CE206FC7-7D53-4109-A23A-91BBD4F61C29}">
      <dgm:prSet custT="1"/>
      <dgm:spPr/>
      <dgm:t>
        <a:bodyPr/>
        <a:lstStyle/>
        <a:p>
          <a:r>
            <a:rPr lang="sl-SI" sz="1600" dirty="0" smtClean="0"/>
            <a:t>Razlog za dostop brez kartice </a:t>
          </a:r>
          <a:r>
            <a:rPr lang="sl-SI" sz="1600" b="1" dirty="0" smtClean="0"/>
            <a:t>KZZ 13 </a:t>
          </a:r>
          <a:r>
            <a:rPr lang="sl-SI" sz="1400" dirty="0" smtClean="0"/>
            <a:t>"Preverjanje zavarovanja za potrebe izpisa listin za uveljavljanje pravic iz obveznega zdravstvenega zavarovanja in opravo storitve, ko po presoji zdravnika prisotnost zavarovane osebe ni potrebna.".</a:t>
          </a:r>
          <a:endParaRPr lang="sl-SI" sz="1400" dirty="0"/>
        </a:p>
      </dgm:t>
    </dgm:pt>
    <dgm:pt modelId="{D64A4D4C-C1BB-4667-9EFC-E3A40EE0A9AF}" type="parTrans" cxnId="{DDCE0577-D1D8-4167-BA58-736F6040085D}">
      <dgm:prSet/>
      <dgm:spPr/>
      <dgm:t>
        <a:bodyPr/>
        <a:lstStyle/>
        <a:p>
          <a:endParaRPr lang="sl-SI"/>
        </a:p>
      </dgm:t>
    </dgm:pt>
    <dgm:pt modelId="{7A68373B-CCF2-4CDC-B6C4-E52C84D2A274}" type="sibTrans" cxnId="{DDCE0577-D1D8-4167-BA58-736F6040085D}">
      <dgm:prSet/>
      <dgm:spPr/>
      <dgm:t>
        <a:bodyPr/>
        <a:lstStyle/>
        <a:p>
          <a:endParaRPr lang="sl-SI"/>
        </a:p>
      </dgm:t>
    </dgm:pt>
    <dgm:pt modelId="{75E30BBE-21FB-45DA-961E-B064B40B96CD}" type="pres">
      <dgm:prSet presAssocID="{FB3D43D9-13D0-4035-90A2-9B90BC1CE22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sl-SI"/>
        </a:p>
      </dgm:t>
    </dgm:pt>
    <dgm:pt modelId="{E878E918-1823-46DD-AC70-7727AF647E62}" type="pres">
      <dgm:prSet presAssocID="{EC9D9415-0BE9-4D75-93B1-5C65E11AD480}" presName="linNode" presStyleCnt="0"/>
      <dgm:spPr/>
    </dgm:pt>
    <dgm:pt modelId="{36C5AFB9-03A0-4279-86FE-09BD0D3FCC2D}" type="pres">
      <dgm:prSet presAssocID="{EC9D9415-0BE9-4D75-93B1-5C65E11AD480}" presName="parentShp" presStyleLbl="node1" presStyleIdx="0" presStyleCnt="4" custScaleX="8587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C3664F3-DCB5-4C7B-8F5A-0BFAEE937EF1}" type="pres">
      <dgm:prSet presAssocID="{EC9D9415-0BE9-4D75-93B1-5C65E11AD480}" presName="childShp" presStyleLbl="bgAccFollowNode1" presStyleIdx="0" presStyleCnt="4" custScaleX="10928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C2C80F2-E0DF-4A96-968F-A8290911BF97}" type="pres">
      <dgm:prSet presAssocID="{4D818A64-B682-4140-A122-D12A1AECD165}" presName="spacing" presStyleCnt="0"/>
      <dgm:spPr/>
    </dgm:pt>
    <dgm:pt modelId="{D72FC4DC-241B-4BA9-93D1-4BCBBBEBE3EC}" type="pres">
      <dgm:prSet presAssocID="{22F5F237-6086-42F7-960A-633E88EF2804}" presName="linNode" presStyleCnt="0"/>
      <dgm:spPr/>
    </dgm:pt>
    <dgm:pt modelId="{69224A04-42EA-4F27-9BFB-92273C7F44AD}" type="pres">
      <dgm:prSet presAssocID="{22F5F237-6086-42F7-960A-633E88EF2804}" presName="parentShp" presStyleLbl="node1" presStyleIdx="1" presStyleCnt="4" custScaleX="8587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B3215F3-1DB9-427F-AFB8-F366F62F6F13}" type="pres">
      <dgm:prSet presAssocID="{22F5F237-6086-42F7-960A-633E88EF2804}" presName="childShp" presStyleLbl="bgAccFollowNode1" presStyleIdx="1" presStyleCnt="4" custScaleX="10928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CD824FB-63D2-4CBC-8D29-0DAE06139976}" type="pres">
      <dgm:prSet presAssocID="{A1C29F3A-D179-49CF-9F6B-F9EAE2C6289C}" presName="spacing" presStyleCnt="0"/>
      <dgm:spPr/>
    </dgm:pt>
    <dgm:pt modelId="{D91F2309-0527-4690-9EA7-18B855FE0513}" type="pres">
      <dgm:prSet presAssocID="{66EA4006-31B5-40CF-93B1-6E78EAF997FF}" presName="linNode" presStyleCnt="0"/>
      <dgm:spPr/>
    </dgm:pt>
    <dgm:pt modelId="{A9F5E93D-AFAC-4C35-BBA5-6C45D903C60D}" type="pres">
      <dgm:prSet presAssocID="{66EA4006-31B5-40CF-93B1-6E78EAF997FF}" presName="parentShp" presStyleLbl="node1" presStyleIdx="2" presStyleCnt="4" custScaleX="8587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F3CAB0F-0ECC-40D0-B3A5-C8E7818F213E}" type="pres">
      <dgm:prSet presAssocID="{66EA4006-31B5-40CF-93B1-6E78EAF997FF}" presName="childShp" presStyleLbl="bgAccFollowNode1" presStyleIdx="2" presStyleCnt="4" custScaleX="10928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38FBFE7-6FAC-4DC6-B8A2-67869F6B4995}" type="pres">
      <dgm:prSet presAssocID="{2789F11E-14D4-4027-A1A5-E71E231519ED}" presName="spacing" presStyleCnt="0"/>
      <dgm:spPr/>
    </dgm:pt>
    <dgm:pt modelId="{464B7E58-5B35-409D-9489-E2149245DD06}" type="pres">
      <dgm:prSet presAssocID="{EEB501C2-1486-4C2B-BDED-CFB97282CDDE}" presName="linNode" presStyleCnt="0"/>
      <dgm:spPr/>
    </dgm:pt>
    <dgm:pt modelId="{ADF8E426-A9ED-4FA9-AA23-E39148706609}" type="pres">
      <dgm:prSet presAssocID="{EEB501C2-1486-4C2B-BDED-CFB97282CDDE}" presName="parentShp" presStyleLbl="node1" presStyleIdx="3" presStyleCnt="4" custScaleX="8587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53E4346-263B-4B57-8D96-6CAAC7272A0C}" type="pres">
      <dgm:prSet presAssocID="{EEB501C2-1486-4C2B-BDED-CFB97282CDDE}" presName="childShp" presStyleLbl="bgAccFollowNode1" presStyleIdx="3" presStyleCnt="4" custScaleX="109283" custScaleY="12297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87FC3F8E-6FB3-4493-8E37-13B3BF047CE1}" srcId="{66EA4006-31B5-40CF-93B1-6E78EAF997FF}" destId="{8EFA953A-D139-4291-A3CA-BB609F6C9041}" srcOrd="0" destOrd="0" parTransId="{E9219F86-4EB4-46F8-B994-A016A6096B7C}" sibTransId="{E48BADE5-EFCA-44E8-A1B8-090705AAA429}"/>
    <dgm:cxn modelId="{875E4F92-4C23-472D-AA60-401EB7F1AB86}" type="presOf" srcId="{386A9C8D-7894-4BBD-886B-1C2A65DF9910}" destId="{2F3CAB0F-0ECC-40D0-B3A5-C8E7818F213E}" srcOrd="0" destOrd="1" presId="urn:microsoft.com/office/officeart/2005/8/layout/vList6"/>
    <dgm:cxn modelId="{0D54077C-6F8C-4615-AC3D-35EEB2A9B5B7}" type="presOf" srcId="{961CD2E0-8E3D-476B-BAB4-F48D5D15D8B0}" destId="{1B3215F3-1DB9-427F-AFB8-F366F62F6F13}" srcOrd="0" destOrd="0" presId="urn:microsoft.com/office/officeart/2005/8/layout/vList6"/>
    <dgm:cxn modelId="{5A989DDF-6BEC-454E-8D16-32DA289B9B17}" type="presOf" srcId="{7A048C30-CD7D-4CCB-829D-ECC1C10DFA50}" destId="{7C3664F3-DCB5-4C7B-8F5A-0BFAEE937EF1}" srcOrd="0" destOrd="0" presId="urn:microsoft.com/office/officeart/2005/8/layout/vList6"/>
    <dgm:cxn modelId="{0D203E76-FB2A-4192-858D-23E086D8F86C}" type="presOf" srcId="{790FC4E4-5875-4B02-AF45-32C7A2BB6975}" destId="{B53E4346-263B-4B57-8D96-6CAAC7272A0C}" srcOrd="0" destOrd="0" presId="urn:microsoft.com/office/officeart/2005/8/layout/vList6"/>
    <dgm:cxn modelId="{518CEBC9-9E79-427F-937E-40FB32AC512E}" type="presOf" srcId="{FB3D43D9-13D0-4035-90A2-9B90BC1CE22C}" destId="{75E30BBE-21FB-45DA-961E-B064B40B96CD}" srcOrd="0" destOrd="0" presId="urn:microsoft.com/office/officeart/2005/8/layout/vList6"/>
    <dgm:cxn modelId="{BC080B78-4360-45FC-BFDD-E3BF5CA8B010}" srcId="{22F5F237-6086-42F7-960A-633E88EF2804}" destId="{9D88C19A-5237-44E6-BA0B-6799DF508FAC}" srcOrd="1" destOrd="0" parTransId="{83C7D004-E6E3-4122-9DB3-AAD54AC06788}" sibTransId="{356C2503-30CD-4774-A6C2-AC629C3C12D8}"/>
    <dgm:cxn modelId="{78703F1E-9FD7-4546-9147-624FB38719D4}" type="presOf" srcId="{EEB501C2-1486-4C2B-BDED-CFB97282CDDE}" destId="{ADF8E426-A9ED-4FA9-AA23-E39148706609}" srcOrd="0" destOrd="0" presId="urn:microsoft.com/office/officeart/2005/8/layout/vList6"/>
    <dgm:cxn modelId="{21FB9E99-48F9-4C15-9D03-95A1639E7400}" srcId="{FB3D43D9-13D0-4035-90A2-9B90BC1CE22C}" destId="{66EA4006-31B5-40CF-93B1-6E78EAF997FF}" srcOrd="2" destOrd="0" parTransId="{19FA00A4-C8D3-473D-AA4C-AE92359F9C7D}" sibTransId="{2789F11E-14D4-4027-A1A5-E71E231519ED}"/>
    <dgm:cxn modelId="{B132ADD1-F897-40B0-BEA5-C7D1602A373A}" srcId="{22F5F237-6086-42F7-960A-633E88EF2804}" destId="{961CD2E0-8E3D-476B-BAB4-F48D5D15D8B0}" srcOrd="0" destOrd="0" parTransId="{F4FEA146-BA6C-4071-A702-94D6264B8B36}" sibTransId="{74325DAB-EAE2-4085-9BC1-B482AE851EA8}"/>
    <dgm:cxn modelId="{9E012EF8-7C22-4D16-9CB1-4AABD4378872}" type="presOf" srcId="{66EA4006-31B5-40CF-93B1-6E78EAF997FF}" destId="{A9F5E93D-AFAC-4C35-BBA5-6C45D903C60D}" srcOrd="0" destOrd="0" presId="urn:microsoft.com/office/officeart/2005/8/layout/vList6"/>
    <dgm:cxn modelId="{8FFD117A-B3C2-4D1B-8A3D-EC3E2EDE373A}" type="presOf" srcId="{8EFA953A-D139-4291-A3CA-BB609F6C9041}" destId="{2F3CAB0F-0ECC-40D0-B3A5-C8E7818F213E}" srcOrd="0" destOrd="0" presId="urn:microsoft.com/office/officeart/2005/8/layout/vList6"/>
    <dgm:cxn modelId="{00F94981-A730-4CF8-AA13-19A6AC056C1D}" srcId="{EEB501C2-1486-4C2B-BDED-CFB97282CDDE}" destId="{790FC4E4-5875-4B02-AF45-32C7A2BB6975}" srcOrd="0" destOrd="0" parTransId="{6851D399-515A-4064-8CCD-44E828C7BA56}" sibTransId="{BA982D90-ABEB-4634-B244-F470814250F4}"/>
    <dgm:cxn modelId="{8A1FE5CB-FD83-44BF-906F-425E616FC8C2}" type="presOf" srcId="{9D88C19A-5237-44E6-BA0B-6799DF508FAC}" destId="{1B3215F3-1DB9-427F-AFB8-F366F62F6F13}" srcOrd="0" destOrd="1" presId="urn:microsoft.com/office/officeart/2005/8/layout/vList6"/>
    <dgm:cxn modelId="{BDD7F080-C849-4120-92C8-6A8151E54454}" srcId="{66EA4006-31B5-40CF-93B1-6E78EAF997FF}" destId="{386A9C8D-7894-4BBD-886B-1C2A65DF9910}" srcOrd="1" destOrd="0" parTransId="{54F0E342-4800-4486-8020-08E9CD5B40ED}" sibTransId="{7A3DC3F4-E26D-479F-8BEB-72AE7F64FF7A}"/>
    <dgm:cxn modelId="{8041F77D-DD5D-49C5-A541-88C74B108EDB}" type="presOf" srcId="{22F5F237-6086-42F7-960A-633E88EF2804}" destId="{69224A04-42EA-4F27-9BFB-92273C7F44AD}" srcOrd="0" destOrd="0" presId="urn:microsoft.com/office/officeart/2005/8/layout/vList6"/>
    <dgm:cxn modelId="{7C6BD584-3728-4ACB-9E03-6AC8B7E50331}" type="presOf" srcId="{EC9D9415-0BE9-4D75-93B1-5C65E11AD480}" destId="{36C5AFB9-03A0-4279-86FE-09BD0D3FCC2D}" srcOrd="0" destOrd="0" presId="urn:microsoft.com/office/officeart/2005/8/layout/vList6"/>
    <dgm:cxn modelId="{A3494389-AF28-4B56-862F-CFE2B1403A8D}" srcId="{FB3D43D9-13D0-4035-90A2-9B90BC1CE22C}" destId="{22F5F237-6086-42F7-960A-633E88EF2804}" srcOrd="1" destOrd="0" parTransId="{7CFE5C6E-4CAA-4CBF-BC3A-8666FADC0C07}" sibTransId="{A1C29F3A-D179-49CF-9F6B-F9EAE2C6289C}"/>
    <dgm:cxn modelId="{C8DEFEA3-6561-423E-968B-4F278CDCE66B}" srcId="{FB3D43D9-13D0-4035-90A2-9B90BC1CE22C}" destId="{EEB501C2-1486-4C2B-BDED-CFB97282CDDE}" srcOrd="3" destOrd="0" parTransId="{C4D216F4-1F4F-4E54-820C-D0D1663563B7}" sibTransId="{6262E9BE-D5A2-478F-B8A3-59936AB65C7D}"/>
    <dgm:cxn modelId="{82A31050-9BCB-4DB7-B2FB-6CDC357FFC5D}" srcId="{FB3D43D9-13D0-4035-90A2-9B90BC1CE22C}" destId="{EC9D9415-0BE9-4D75-93B1-5C65E11AD480}" srcOrd="0" destOrd="0" parTransId="{67C651A1-85B1-4ABD-A864-3990769FB087}" sibTransId="{4D818A64-B682-4140-A122-D12A1AECD165}"/>
    <dgm:cxn modelId="{BB1E5400-B5B7-414B-9252-24526F7A1598}" type="presOf" srcId="{CE206FC7-7D53-4109-A23A-91BBD4F61C29}" destId="{B53E4346-263B-4B57-8D96-6CAAC7272A0C}" srcOrd="0" destOrd="1" presId="urn:microsoft.com/office/officeart/2005/8/layout/vList6"/>
    <dgm:cxn modelId="{C844AF30-BEE0-4AA5-86C0-68818745780B}" srcId="{EC9D9415-0BE9-4D75-93B1-5C65E11AD480}" destId="{7A048C30-CD7D-4CCB-829D-ECC1C10DFA50}" srcOrd="0" destOrd="0" parTransId="{4978481D-6603-44C6-A73F-7F80C5994E1C}" sibTransId="{871E6C36-C1C5-4A24-AABC-B6B3504088FD}"/>
    <dgm:cxn modelId="{DDCE0577-D1D8-4167-BA58-736F6040085D}" srcId="{EEB501C2-1486-4C2B-BDED-CFB97282CDDE}" destId="{CE206FC7-7D53-4109-A23A-91BBD4F61C29}" srcOrd="1" destOrd="0" parTransId="{D64A4D4C-C1BB-4667-9EFC-E3A40EE0A9AF}" sibTransId="{7A68373B-CCF2-4CDC-B6C4-E52C84D2A274}"/>
    <dgm:cxn modelId="{6072BE9F-2DFA-418B-AB92-486812C69404}" type="presParOf" srcId="{75E30BBE-21FB-45DA-961E-B064B40B96CD}" destId="{E878E918-1823-46DD-AC70-7727AF647E62}" srcOrd="0" destOrd="0" presId="urn:microsoft.com/office/officeart/2005/8/layout/vList6"/>
    <dgm:cxn modelId="{CD8CD4F7-CE04-424D-9BE8-22796BEDD8AC}" type="presParOf" srcId="{E878E918-1823-46DD-AC70-7727AF647E62}" destId="{36C5AFB9-03A0-4279-86FE-09BD0D3FCC2D}" srcOrd="0" destOrd="0" presId="urn:microsoft.com/office/officeart/2005/8/layout/vList6"/>
    <dgm:cxn modelId="{F7EEB9DC-CD7D-4D7E-AC54-DA5E64AE0D48}" type="presParOf" srcId="{E878E918-1823-46DD-AC70-7727AF647E62}" destId="{7C3664F3-DCB5-4C7B-8F5A-0BFAEE937EF1}" srcOrd="1" destOrd="0" presId="urn:microsoft.com/office/officeart/2005/8/layout/vList6"/>
    <dgm:cxn modelId="{F1C3E42B-D29B-4F80-9575-0D07F36FDAF1}" type="presParOf" srcId="{75E30BBE-21FB-45DA-961E-B064B40B96CD}" destId="{3C2C80F2-E0DF-4A96-968F-A8290911BF97}" srcOrd="1" destOrd="0" presId="urn:microsoft.com/office/officeart/2005/8/layout/vList6"/>
    <dgm:cxn modelId="{703CC461-02A7-4FE4-9959-03C210A94D3C}" type="presParOf" srcId="{75E30BBE-21FB-45DA-961E-B064B40B96CD}" destId="{D72FC4DC-241B-4BA9-93D1-4BCBBBEBE3EC}" srcOrd="2" destOrd="0" presId="urn:microsoft.com/office/officeart/2005/8/layout/vList6"/>
    <dgm:cxn modelId="{C88ED208-F3C3-4D8F-9092-EAD0B70828F5}" type="presParOf" srcId="{D72FC4DC-241B-4BA9-93D1-4BCBBBEBE3EC}" destId="{69224A04-42EA-4F27-9BFB-92273C7F44AD}" srcOrd="0" destOrd="0" presId="urn:microsoft.com/office/officeart/2005/8/layout/vList6"/>
    <dgm:cxn modelId="{75F2CD02-C94D-45AB-A41C-640F4F6DAB35}" type="presParOf" srcId="{D72FC4DC-241B-4BA9-93D1-4BCBBBEBE3EC}" destId="{1B3215F3-1DB9-427F-AFB8-F366F62F6F13}" srcOrd="1" destOrd="0" presId="urn:microsoft.com/office/officeart/2005/8/layout/vList6"/>
    <dgm:cxn modelId="{DB958FAE-480A-428E-9E28-ABB01D4684B1}" type="presParOf" srcId="{75E30BBE-21FB-45DA-961E-B064B40B96CD}" destId="{3CD824FB-63D2-4CBC-8D29-0DAE06139976}" srcOrd="3" destOrd="0" presId="urn:microsoft.com/office/officeart/2005/8/layout/vList6"/>
    <dgm:cxn modelId="{8082BDBD-C51F-44EA-AEF7-EF2D00B80A45}" type="presParOf" srcId="{75E30BBE-21FB-45DA-961E-B064B40B96CD}" destId="{D91F2309-0527-4690-9EA7-18B855FE0513}" srcOrd="4" destOrd="0" presId="urn:microsoft.com/office/officeart/2005/8/layout/vList6"/>
    <dgm:cxn modelId="{65C2DE20-A035-475D-89CF-980B0039C2AD}" type="presParOf" srcId="{D91F2309-0527-4690-9EA7-18B855FE0513}" destId="{A9F5E93D-AFAC-4C35-BBA5-6C45D903C60D}" srcOrd="0" destOrd="0" presId="urn:microsoft.com/office/officeart/2005/8/layout/vList6"/>
    <dgm:cxn modelId="{4B77312D-FF0A-4706-9F14-21DBCE377892}" type="presParOf" srcId="{D91F2309-0527-4690-9EA7-18B855FE0513}" destId="{2F3CAB0F-0ECC-40D0-B3A5-C8E7818F213E}" srcOrd="1" destOrd="0" presId="urn:microsoft.com/office/officeart/2005/8/layout/vList6"/>
    <dgm:cxn modelId="{014E7E35-82C0-4F2F-A67E-B596C182D3F7}" type="presParOf" srcId="{75E30BBE-21FB-45DA-961E-B064B40B96CD}" destId="{038FBFE7-6FAC-4DC6-B8A2-67869F6B4995}" srcOrd="5" destOrd="0" presId="urn:microsoft.com/office/officeart/2005/8/layout/vList6"/>
    <dgm:cxn modelId="{4F476F2D-8C4F-40E4-A4D8-9E3D77C9B5AA}" type="presParOf" srcId="{75E30BBE-21FB-45DA-961E-B064B40B96CD}" destId="{464B7E58-5B35-409D-9489-E2149245DD06}" srcOrd="6" destOrd="0" presId="urn:microsoft.com/office/officeart/2005/8/layout/vList6"/>
    <dgm:cxn modelId="{1D046E36-E524-464B-AA79-B774AD98955D}" type="presParOf" srcId="{464B7E58-5B35-409D-9489-E2149245DD06}" destId="{ADF8E426-A9ED-4FA9-AA23-E39148706609}" srcOrd="0" destOrd="0" presId="urn:microsoft.com/office/officeart/2005/8/layout/vList6"/>
    <dgm:cxn modelId="{108A4321-4EFF-4118-B543-A625FC6ED5C5}" type="presParOf" srcId="{464B7E58-5B35-409D-9489-E2149245DD06}" destId="{B53E4346-263B-4B57-8D96-6CAAC7272A0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B3D43D9-13D0-4035-90A2-9B90BC1CE22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C9D9415-0BE9-4D75-93B1-5C65E11AD480}">
      <dgm:prSet phldrT="[besedilo]"/>
      <dgm:spPr/>
      <dgm:t>
        <a:bodyPr/>
        <a:lstStyle/>
        <a:p>
          <a:r>
            <a:rPr lang="sl-SI" dirty="0" smtClean="0"/>
            <a:t>Izdaja brez papirja</a:t>
          </a:r>
          <a:endParaRPr lang="sl-SI" dirty="0"/>
        </a:p>
      </dgm:t>
    </dgm:pt>
    <dgm:pt modelId="{67C651A1-85B1-4ABD-A864-3990769FB087}" type="parTrans" cxnId="{82A31050-9BCB-4DB7-B2FB-6CDC357FFC5D}">
      <dgm:prSet/>
      <dgm:spPr/>
      <dgm:t>
        <a:bodyPr/>
        <a:lstStyle/>
        <a:p>
          <a:endParaRPr lang="sl-SI"/>
        </a:p>
      </dgm:t>
    </dgm:pt>
    <dgm:pt modelId="{4D818A64-B682-4140-A122-D12A1AECD165}" type="sibTrans" cxnId="{82A31050-9BCB-4DB7-B2FB-6CDC357FFC5D}">
      <dgm:prSet/>
      <dgm:spPr/>
      <dgm:t>
        <a:bodyPr/>
        <a:lstStyle/>
        <a:p>
          <a:endParaRPr lang="sl-SI"/>
        </a:p>
      </dgm:t>
    </dgm:pt>
    <dgm:pt modelId="{22F5F237-6086-42F7-960A-633E88EF2804}">
      <dgm:prSet/>
      <dgm:spPr/>
      <dgm:t>
        <a:bodyPr/>
        <a:lstStyle/>
        <a:p>
          <a:r>
            <a:rPr lang="sl-SI" dirty="0" smtClean="0"/>
            <a:t>Možnost preverjanja interakcij in kontraindikacij</a:t>
          </a:r>
        </a:p>
      </dgm:t>
    </dgm:pt>
    <dgm:pt modelId="{7CFE5C6E-4CAA-4CBF-BC3A-8666FADC0C07}" type="parTrans" cxnId="{A3494389-AF28-4B56-862F-CFE2B1403A8D}">
      <dgm:prSet/>
      <dgm:spPr/>
      <dgm:t>
        <a:bodyPr/>
        <a:lstStyle/>
        <a:p>
          <a:endParaRPr lang="sl-SI"/>
        </a:p>
      </dgm:t>
    </dgm:pt>
    <dgm:pt modelId="{A1C29F3A-D179-49CF-9F6B-F9EAE2C6289C}" type="sibTrans" cxnId="{A3494389-AF28-4B56-862F-CFE2B1403A8D}">
      <dgm:prSet/>
      <dgm:spPr/>
      <dgm:t>
        <a:bodyPr/>
        <a:lstStyle/>
        <a:p>
          <a:endParaRPr lang="sl-SI"/>
        </a:p>
      </dgm:t>
    </dgm:pt>
    <dgm:pt modelId="{66EA4006-31B5-40CF-93B1-6E78EAF997FF}">
      <dgm:prSet/>
      <dgm:spPr/>
      <dgm:t>
        <a:bodyPr/>
        <a:lstStyle/>
        <a:p>
          <a:r>
            <a:rPr lang="sl-SI" dirty="0" smtClean="0"/>
            <a:t>Elektronsko podpisovanje</a:t>
          </a:r>
          <a:endParaRPr lang="sl-SI" dirty="0"/>
        </a:p>
      </dgm:t>
    </dgm:pt>
    <dgm:pt modelId="{19FA00A4-C8D3-473D-AA4C-AE92359F9C7D}" type="parTrans" cxnId="{21FB9E99-48F9-4C15-9D03-95A1639E7400}">
      <dgm:prSet/>
      <dgm:spPr/>
      <dgm:t>
        <a:bodyPr/>
        <a:lstStyle/>
        <a:p>
          <a:endParaRPr lang="sl-SI"/>
        </a:p>
      </dgm:t>
    </dgm:pt>
    <dgm:pt modelId="{2789F11E-14D4-4027-A1A5-E71E231519ED}" type="sibTrans" cxnId="{21FB9E99-48F9-4C15-9D03-95A1639E7400}">
      <dgm:prSet/>
      <dgm:spPr/>
      <dgm:t>
        <a:bodyPr/>
        <a:lstStyle/>
        <a:p>
          <a:endParaRPr lang="sl-SI"/>
        </a:p>
      </dgm:t>
    </dgm:pt>
    <dgm:pt modelId="{7A048C30-CD7D-4CCB-829D-ECC1C10DFA50}">
      <dgm:prSet phldrT="[besedilo]"/>
      <dgm:spPr/>
      <dgm:t>
        <a:bodyPr/>
        <a:lstStyle/>
        <a:p>
          <a:r>
            <a:rPr lang="sl-SI" dirty="0" smtClean="0"/>
            <a:t>Razen v posebnih primerih (osebni recepti, obiski na domu, narkotiki, nujni predpisi)</a:t>
          </a:r>
          <a:endParaRPr lang="sl-SI" dirty="0"/>
        </a:p>
      </dgm:t>
    </dgm:pt>
    <dgm:pt modelId="{4978481D-6603-44C6-A73F-7F80C5994E1C}" type="parTrans" cxnId="{C844AF30-BEE0-4AA5-86C0-68818745780B}">
      <dgm:prSet/>
      <dgm:spPr/>
      <dgm:t>
        <a:bodyPr/>
        <a:lstStyle/>
        <a:p>
          <a:endParaRPr lang="sl-SI"/>
        </a:p>
      </dgm:t>
    </dgm:pt>
    <dgm:pt modelId="{871E6C36-C1C5-4A24-AABC-B6B3504088FD}" type="sibTrans" cxnId="{C844AF30-BEE0-4AA5-86C0-68818745780B}">
      <dgm:prSet/>
      <dgm:spPr/>
      <dgm:t>
        <a:bodyPr/>
        <a:lstStyle/>
        <a:p>
          <a:endParaRPr lang="sl-SI"/>
        </a:p>
      </dgm:t>
    </dgm:pt>
    <dgm:pt modelId="{961CD2E0-8E3D-476B-BAB4-F48D5D15D8B0}">
      <dgm:prSet/>
      <dgm:spPr/>
      <dgm:t>
        <a:bodyPr/>
        <a:lstStyle/>
        <a:p>
          <a:r>
            <a:rPr lang="sl-SI" dirty="0" smtClean="0"/>
            <a:t>Mednarodna</a:t>
          </a:r>
          <a:r>
            <a:rPr lang="sl-SI" baseline="0" dirty="0" smtClean="0"/>
            <a:t> baza </a:t>
          </a:r>
          <a:r>
            <a:rPr lang="sl-SI" baseline="0" dirty="0" err="1" smtClean="0"/>
            <a:t>Lexicomp</a:t>
          </a:r>
          <a:endParaRPr lang="sl-SI" dirty="0" smtClean="0"/>
        </a:p>
      </dgm:t>
    </dgm:pt>
    <dgm:pt modelId="{F4FEA146-BA6C-4071-A702-94D6264B8B36}" type="parTrans" cxnId="{B132ADD1-F897-40B0-BEA5-C7D1602A373A}">
      <dgm:prSet/>
      <dgm:spPr/>
      <dgm:t>
        <a:bodyPr/>
        <a:lstStyle/>
        <a:p>
          <a:endParaRPr lang="sl-SI"/>
        </a:p>
      </dgm:t>
    </dgm:pt>
    <dgm:pt modelId="{74325DAB-EAE2-4085-9BC1-B482AE851EA8}" type="sibTrans" cxnId="{B132ADD1-F897-40B0-BEA5-C7D1602A373A}">
      <dgm:prSet/>
      <dgm:spPr/>
      <dgm:t>
        <a:bodyPr/>
        <a:lstStyle/>
        <a:p>
          <a:endParaRPr lang="sl-SI"/>
        </a:p>
      </dgm:t>
    </dgm:pt>
    <dgm:pt modelId="{8EFA953A-D139-4291-A3CA-BB609F6C9041}">
      <dgm:prSet/>
      <dgm:spPr/>
      <dgm:t>
        <a:bodyPr/>
        <a:lstStyle/>
        <a:p>
          <a:r>
            <a:rPr lang="sl-SI" dirty="0" smtClean="0"/>
            <a:t>Kvalificirano digitalno potrdilo iz PK</a:t>
          </a:r>
          <a:endParaRPr lang="sl-SI" dirty="0"/>
        </a:p>
      </dgm:t>
    </dgm:pt>
    <dgm:pt modelId="{E9219F86-4EB4-46F8-B994-A016A6096B7C}" type="parTrans" cxnId="{87FC3F8E-6FB3-4493-8E37-13B3BF047CE1}">
      <dgm:prSet/>
      <dgm:spPr/>
      <dgm:t>
        <a:bodyPr/>
        <a:lstStyle/>
        <a:p>
          <a:endParaRPr lang="sl-SI"/>
        </a:p>
      </dgm:t>
    </dgm:pt>
    <dgm:pt modelId="{E48BADE5-EFCA-44E8-A1B8-090705AAA429}" type="sibTrans" cxnId="{87FC3F8E-6FB3-4493-8E37-13B3BF047CE1}">
      <dgm:prSet/>
      <dgm:spPr/>
      <dgm:t>
        <a:bodyPr/>
        <a:lstStyle/>
        <a:p>
          <a:endParaRPr lang="sl-SI"/>
        </a:p>
      </dgm:t>
    </dgm:pt>
    <dgm:pt modelId="{386A9C8D-7894-4BBD-886B-1C2A65DF9910}">
      <dgm:prSet/>
      <dgm:spPr/>
      <dgm:t>
        <a:bodyPr/>
        <a:lstStyle/>
        <a:p>
          <a:r>
            <a:rPr lang="sl-SI" dirty="0" smtClean="0"/>
            <a:t>Katerokoli drugo kvalificirano potrdilo</a:t>
          </a:r>
          <a:endParaRPr lang="sl-SI" dirty="0"/>
        </a:p>
      </dgm:t>
    </dgm:pt>
    <dgm:pt modelId="{54F0E342-4800-4486-8020-08E9CD5B40ED}" type="parTrans" cxnId="{BDD7F080-C849-4120-92C8-6A8151E54454}">
      <dgm:prSet/>
      <dgm:spPr/>
      <dgm:t>
        <a:bodyPr/>
        <a:lstStyle/>
        <a:p>
          <a:endParaRPr lang="sl-SI"/>
        </a:p>
      </dgm:t>
    </dgm:pt>
    <dgm:pt modelId="{7A3DC3F4-E26D-479F-8BEB-72AE7F64FF7A}" type="sibTrans" cxnId="{BDD7F080-C849-4120-92C8-6A8151E54454}">
      <dgm:prSet/>
      <dgm:spPr/>
      <dgm:t>
        <a:bodyPr/>
        <a:lstStyle/>
        <a:p>
          <a:endParaRPr lang="sl-SI"/>
        </a:p>
      </dgm:t>
    </dgm:pt>
    <dgm:pt modelId="{9D88C19A-5237-44E6-BA0B-6799DF508FAC}">
      <dgm:prSet/>
      <dgm:spPr/>
      <dgm:t>
        <a:bodyPr/>
        <a:lstStyle/>
        <a:p>
          <a:r>
            <a:rPr lang="sl-SI" dirty="0" smtClean="0"/>
            <a:t>Opozorila za športnike (doping, SLOADO)</a:t>
          </a:r>
        </a:p>
      </dgm:t>
    </dgm:pt>
    <dgm:pt modelId="{83C7D004-E6E3-4122-9DB3-AAD54AC06788}" type="parTrans" cxnId="{BC080B78-4360-45FC-BFDD-E3BF5CA8B010}">
      <dgm:prSet/>
      <dgm:spPr/>
      <dgm:t>
        <a:bodyPr/>
        <a:lstStyle/>
        <a:p>
          <a:endParaRPr lang="sl-SI"/>
        </a:p>
      </dgm:t>
    </dgm:pt>
    <dgm:pt modelId="{356C2503-30CD-4774-A6C2-AC629C3C12D8}" type="sibTrans" cxnId="{BC080B78-4360-45FC-BFDD-E3BF5CA8B010}">
      <dgm:prSet/>
      <dgm:spPr/>
      <dgm:t>
        <a:bodyPr/>
        <a:lstStyle/>
        <a:p>
          <a:endParaRPr lang="sl-SI"/>
        </a:p>
      </dgm:t>
    </dgm:pt>
    <dgm:pt modelId="{60DD75F9-5CF7-4B8D-9D0C-0A6AC8F59362}">
      <dgm:prSet/>
      <dgm:spPr/>
      <dgm:t>
        <a:bodyPr/>
        <a:lstStyle/>
        <a:p>
          <a:r>
            <a:rPr lang="sl-SI" dirty="0" smtClean="0"/>
            <a:t>Preverjanje, da je izdano pravilo enako v sistemu zapisanemu</a:t>
          </a:r>
          <a:endParaRPr lang="sl-SI" dirty="0"/>
        </a:p>
      </dgm:t>
    </dgm:pt>
    <dgm:pt modelId="{7D21A427-8A83-498E-90CD-FD48C691F995}" type="parTrans" cxnId="{D95B4D26-1848-442A-800B-656019ADA421}">
      <dgm:prSet/>
      <dgm:spPr/>
    </dgm:pt>
    <dgm:pt modelId="{EC56D912-FE36-4FA9-BD79-0DED5C4774A3}" type="sibTrans" cxnId="{D95B4D26-1848-442A-800B-656019ADA421}">
      <dgm:prSet/>
      <dgm:spPr/>
    </dgm:pt>
    <dgm:pt modelId="{75E30BBE-21FB-45DA-961E-B064B40B96CD}" type="pres">
      <dgm:prSet presAssocID="{FB3D43D9-13D0-4035-90A2-9B90BC1CE22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sl-SI"/>
        </a:p>
      </dgm:t>
    </dgm:pt>
    <dgm:pt modelId="{E878E918-1823-46DD-AC70-7727AF647E62}" type="pres">
      <dgm:prSet presAssocID="{EC9D9415-0BE9-4D75-93B1-5C65E11AD480}" presName="linNode" presStyleCnt="0"/>
      <dgm:spPr/>
    </dgm:pt>
    <dgm:pt modelId="{36C5AFB9-03A0-4279-86FE-09BD0D3FCC2D}" type="pres">
      <dgm:prSet presAssocID="{EC9D9415-0BE9-4D75-93B1-5C65E11AD480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C3664F3-DCB5-4C7B-8F5A-0BFAEE937EF1}" type="pres">
      <dgm:prSet presAssocID="{EC9D9415-0BE9-4D75-93B1-5C65E11AD480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C2C80F2-E0DF-4A96-968F-A8290911BF97}" type="pres">
      <dgm:prSet presAssocID="{4D818A64-B682-4140-A122-D12A1AECD165}" presName="spacing" presStyleCnt="0"/>
      <dgm:spPr/>
    </dgm:pt>
    <dgm:pt modelId="{D72FC4DC-241B-4BA9-93D1-4BCBBBEBE3EC}" type="pres">
      <dgm:prSet presAssocID="{22F5F237-6086-42F7-960A-633E88EF2804}" presName="linNode" presStyleCnt="0"/>
      <dgm:spPr/>
    </dgm:pt>
    <dgm:pt modelId="{69224A04-42EA-4F27-9BFB-92273C7F44AD}" type="pres">
      <dgm:prSet presAssocID="{22F5F237-6086-42F7-960A-633E88EF2804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B3215F3-1DB9-427F-AFB8-F366F62F6F13}" type="pres">
      <dgm:prSet presAssocID="{22F5F237-6086-42F7-960A-633E88EF2804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CD824FB-63D2-4CBC-8D29-0DAE06139976}" type="pres">
      <dgm:prSet presAssocID="{A1C29F3A-D179-49CF-9F6B-F9EAE2C6289C}" presName="spacing" presStyleCnt="0"/>
      <dgm:spPr/>
    </dgm:pt>
    <dgm:pt modelId="{D91F2309-0527-4690-9EA7-18B855FE0513}" type="pres">
      <dgm:prSet presAssocID="{66EA4006-31B5-40CF-93B1-6E78EAF997FF}" presName="linNode" presStyleCnt="0"/>
      <dgm:spPr/>
    </dgm:pt>
    <dgm:pt modelId="{A9F5E93D-AFAC-4C35-BBA5-6C45D903C60D}" type="pres">
      <dgm:prSet presAssocID="{66EA4006-31B5-40CF-93B1-6E78EAF997FF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F3CAB0F-0ECC-40D0-B3A5-C8E7818F213E}" type="pres">
      <dgm:prSet presAssocID="{66EA4006-31B5-40CF-93B1-6E78EAF997FF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9F753CC2-D909-41F3-8622-3A65A8D1D8E3}" type="presOf" srcId="{FB3D43D9-13D0-4035-90A2-9B90BC1CE22C}" destId="{75E30BBE-21FB-45DA-961E-B064B40B96CD}" srcOrd="0" destOrd="0" presId="urn:microsoft.com/office/officeart/2005/8/layout/vList6"/>
    <dgm:cxn modelId="{BC080B78-4360-45FC-BFDD-E3BF5CA8B010}" srcId="{22F5F237-6086-42F7-960A-633E88EF2804}" destId="{9D88C19A-5237-44E6-BA0B-6799DF508FAC}" srcOrd="1" destOrd="0" parTransId="{83C7D004-E6E3-4122-9DB3-AAD54AC06788}" sibTransId="{356C2503-30CD-4774-A6C2-AC629C3C12D8}"/>
    <dgm:cxn modelId="{EFBB6D8A-B838-4AB8-BA3F-17F881DE1816}" type="presOf" srcId="{386A9C8D-7894-4BBD-886B-1C2A65DF9910}" destId="{2F3CAB0F-0ECC-40D0-B3A5-C8E7818F213E}" srcOrd="0" destOrd="1" presId="urn:microsoft.com/office/officeart/2005/8/layout/vList6"/>
    <dgm:cxn modelId="{38A18C01-1E6F-4DAD-A94B-54BAA469A596}" type="presOf" srcId="{9D88C19A-5237-44E6-BA0B-6799DF508FAC}" destId="{1B3215F3-1DB9-427F-AFB8-F366F62F6F13}" srcOrd="0" destOrd="1" presId="urn:microsoft.com/office/officeart/2005/8/layout/vList6"/>
    <dgm:cxn modelId="{C844AF30-BEE0-4AA5-86C0-68818745780B}" srcId="{EC9D9415-0BE9-4D75-93B1-5C65E11AD480}" destId="{7A048C30-CD7D-4CCB-829D-ECC1C10DFA50}" srcOrd="0" destOrd="0" parTransId="{4978481D-6603-44C6-A73F-7F80C5994E1C}" sibTransId="{871E6C36-C1C5-4A24-AABC-B6B3504088FD}"/>
    <dgm:cxn modelId="{82A31050-9BCB-4DB7-B2FB-6CDC357FFC5D}" srcId="{FB3D43D9-13D0-4035-90A2-9B90BC1CE22C}" destId="{EC9D9415-0BE9-4D75-93B1-5C65E11AD480}" srcOrd="0" destOrd="0" parTransId="{67C651A1-85B1-4ABD-A864-3990769FB087}" sibTransId="{4D818A64-B682-4140-A122-D12A1AECD165}"/>
    <dgm:cxn modelId="{39DAF178-FA48-4C78-AA39-76F24D156AD4}" type="presOf" srcId="{60DD75F9-5CF7-4B8D-9D0C-0A6AC8F59362}" destId="{7C3664F3-DCB5-4C7B-8F5A-0BFAEE937EF1}" srcOrd="0" destOrd="1" presId="urn:microsoft.com/office/officeart/2005/8/layout/vList6"/>
    <dgm:cxn modelId="{D95B4D26-1848-442A-800B-656019ADA421}" srcId="{EC9D9415-0BE9-4D75-93B1-5C65E11AD480}" destId="{60DD75F9-5CF7-4B8D-9D0C-0A6AC8F59362}" srcOrd="1" destOrd="0" parTransId="{7D21A427-8A83-498E-90CD-FD48C691F995}" sibTransId="{EC56D912-FE36-4FA9-BD79-0DED5C4774A3}"/>
    <dgm:cxn modelId="{21FB9E99-48F9-4C15-9D03-95A1639E7400}" srcId="{FB3D43D9-13D0-4035-90A2-9B90BC1CE22C}" destId="{66EA4006-31B5-40CF-93B1-6E78EAF997FF}" srcOrd="2" destOrd="0" parTransId="{19FA00A4-C8D3-473D-AA4C-AE92359F9C7D}" sibTransId="{2789F11E-14D4-4027-A1A5-E71E231519ED}"/>
    <dgm:cxn modelId="{2340835D-ECE8-41FB-B0A2-FBED35170844}" type="presOf" srcId="{22F5F237-6086-42F7-960A-633E88EF2804}" destId="{69224A04-42EA-4F27-9BFB-92273C7F44AD}" srcOrd="0" destOrd="0" presId="urn:microsoft.com/office/officeart/2005/8/layout/vList6"/>
    <dgm:cxn modelId="{A3494389-AF28-4B56-862F-CFE2B1403A8D}" srcId="{FB3D43D9-13D0-4035-90A2-9B90BC1CE22C}" destId="{22F5F237-6086-42F7-960A-633E88EF2804}" srcOrd="1" destOrd="0" parTransId="{7CFE5C6E-4CAA-4CBF-BC3A-8666FADC0C07}" sibTransId="{A1C29F3A-D179-49CF-9F6B-F9EAE2C6289C}"/>
    <dgm:cxn modelId="{B132ADD1-F897-40B0-BEA5-C7D1602A373A}" srcId="{22F5F237-6086-42F7-960A-633E88EF2804}" destId="{961CD2E0-8E3D-476B-BAB4-F48D5D15D8B0}" srcOrd="0" destOrd="0" parTransId="{F4FEA146-BA6C-4071-A702-94D6264B8B36}" sibTransId="{74325DAB-EAE2-4085-9BC1-B482AE851EA8}"/>
    <dgm:cxn modelId="{BDD7F080-C849-4120-92C8-6A8151E54454}" srcId="{66EA4006-31B5-40CF-93B1-6E78EAF997FF}" destId="{386A9C8D-7894-4BBD-886B-1C2A65DF9910}" srcOrd="1" destOrd="0" parTransId="{54F0E342-4800-4486-8020-08E9CD5B40ED}" sibTransId="{7A3DC3F4-E26D-479F-8BEB-72AE7F64FF7A}"/>
    <dgm:cxn modelId="{87FC3F8E-6FB3-4493-8E37-13B3BF047CE1}" srcId="{66EA4006-31B5-40CF-93B1-6E78EAF997FF}" destId="{8EFA953A-D139-4291-A3CA-BB609F6C9041}" srcOrd="0" destOrd="0" parTransId="{E9219F86-4EB4-46F8-B994-A016A6096B7C}" sibTransId="{E48BADE5-EFCA-44E8-A1B8-090705AAA429}"/>
    <dgm:cxn modelId="{E544B0B3-0CDC-441C-B30D-EB01BAB10B25}" type="presOf" srcId="{8EFA953A-D139-4291-A3CA-BB609F6C9041}" destId="{2F3CAB0F-0ECC-40D0-B3A5-C8E7818F213E}" srcOrd="0" destOrd="0" presId="urn:microsoft.com/office/officeart/2005/8/layout/vList6"/>
    <dgm:cxn modelId="{D51895B2-EE29-4B29-8226-16781C96CC4D}" type="presOf" srcId="{7A048C30-CD7D-4CCB-829D-ECC1C10DFA50}" destId="{7C3664F3-DCB5-4C7B-8F5A-0BFAEE937EF1}" srcOrd="0" destOrd="0" presId="urn:microsoft.com/office/officeart/2005/8/layout/vList6"/>
    <dgm:cxn modelId="{5617A56A-9E35-4972-ACD3-2CBB1332FE96}" type="presOf" srcId="{EC9D9415-0BE9-4D75-93B1-5C65E11AD480}" destId="{36C5AFB9-03A0-4279-86FE-09BD0D3FCC2D}" srcOrd="0" destOrd="0" presId="urn:microsoft.com/office/officeart/2005/8/layout/vList6"/>
    <dgm:cxn modelId="{A45E3304-19AA-4EA8-AC7A-006B4CB5679C}" type="presOf" srcId="{961CD2E0-8E3D-476B-BAB4-F48D5D15D8B0}" destId="{1B3215F3-1DB9-427F-AFB8-F366F62F6F13}" srcOrd="0" destOrd="0" presId="urn:microsoft.com/office/officeart/2005/8/layout/vList6"/>
    <dgm:cxn modelId="{1D0DED88-7F97-4B94-82F7-513F2CFAACB7}" type="presOf" srcId="{66EA4006-31B5-40CF-93B1-6E78EAF997FF}" destId="{A9F5E93D-AFAC-4C35-BBA5-6C45D903C60D}" srcOrd="0" destOrd="0" presId="urn:microsoft.com/office/officeart/2005/8/layout/vList6"/>
    <dgm:cxn modelId="{0B7F4A59-96B9-4691-8D28-0FA4B02A79F5}" type="presParOf" srcId="{75E30BBE-21FB-45DA-961E-B064B40B96CD}" destId="{E878E918-1823-46DD-AC70-7727AF647E62}" srcOrd="0" destOrd="0" presId="urn:microsoft.com/office/officeart/2005/8/layout/vList6"/>
    <dgm:cxn modelId="{BBF3DA63-16F1-4D3B-BF91-F60B2472AEE0}" type="presParOf" srcId="{E878E918-1823-46DD-AC70-7727AF647E62}" destId="{36C5AFB9-03A0-4279-86FE-09BD0D3FCC2D}" srcOrd="0" destOrd="0" presId="urn:microsoft.com/office/officeart/2005/8/layout/vList6"/>
    <dgm:cxn modelId="{15FDAB82-709D-4C03-B6DE-D0CC6CD30125}" type="presParOf" srcId="{E878E918-1823-46DD-AC70-7727AF647E62}" destId="{7C3664F3-DCB5-4C7B-8F5A-0BFAEE937EF1}" srcOrd="1" destOrd="0" presId="urn:microsoft.com/office/officeart/2005/8/layout/vList6"/>
    <dgm:cxn modelId="{CDC7CAFA-5552-4027-9929-FC169F4893DB}" type="presParOf" srcId="{75E30BBE-21FB-45DA-961E-B064B40B96CD}" destId="{3C2C80F2-E0DF-4A96-968F-A8290911BF97}" srcOrd="1" destOrd="0" presId="urn:microsoft.com/office/officeart/2005/8/layout/vList6"/>
    <dgm:cxn modelId="{824E91FC-D277-4A05-A816-214781015107}" type="presParOf" srcId="{75E30BBE-21FB-45DA-961E-B064B40B96CD}" destId="{D72FC4DC-241B-4BA9-93D1-4BCBBBEBE3EC}" srcOrd="2" destOrd="0" presId="urn:microsoft.com/office/officeart/2005/8/layout/vList6"/>
    <dgm:cxn modelId="{4E70B583-91A4-4AC6-9373-2AAFA69C0FA0}" type="presParOf" srcId="{D72FC4DC-241B-4BA9-93D1-4BCBBBEBE3EC}" destId="{69224A04-42EA-4F27-9BFB-92273C7F44AD}" srcOrd="0" destOrd="0" presId="urn:microsoft.com/office/officeart/2005/8/layout/vList6"/>
    <dgm:cxn modelId="{6F3E0D52-F617-410F-A90C-C01059C1BAF2}" type="presParOf" srcId="{D72FC4DC-241B-4BA9-93D1-4BCBBBEBE3EC}" destId="{1B3215F3-1DB9-427F-AFB8-F366F62F6F13}" srcOrd="1" destOrd="0" presId="urn:microsoft.com/office/officeart/2005/8/layout/vList6"/>
    <dgm:cxn modelId="{9E528E20-BF12-46B5-9690-FCDC2E7E7048}" type="presParOf" srcId="{75E30BBE-21FB-45DA-961E-B064B40B96CD}" destId="{3CD824FB-63D2-4CBC-8D29-0DAE06139976}" srcOrd="3" destOrd="0" presId="urn:microsoft.com/office/officeart/2005/8/layout/vList6"/>
    <dgm:cxn modelId="{01ECB7C0-7BD3-4B14-B78F-2F082F1611D0}" type="presParOf" srcId="{75E30BBE-21FB-45DA-961E-B064B40B96CD}" destId="{D91F2309-0527-4690-9EA7-18B855FE0513}" srcOrd="4" destOrd="0" presId="urn:microsoft.com/office/officeart/2005/8/layout/vList6"/>
    <dgm:cxn modelId="{4EF56B98-A7C6-4932-B81E-FC278366D063}" type="presParOf" srcId="{D91F2309-0527-4690-9EA7-18B855FE0513}" destId="{A9F5E93D-AFAC-4C35-BBA5-6C45D903C60D}" srcOrd="0" destOrd="0" presId="urn:microsoft.com/office/officeart/2005/8/layout/vList6"/>
    <dgm:cxn modelId="{96DCF1DA-40C2-43EE-88C5-685E31F98DD8}" type="presParOf" srcId="{D91F2309-0527-4690-9EA7-18B855FE0513}" destId="{2F3CAB0F-0ECC-40D0-B3A5-C8E7818F213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25A8AE5-1DAF-4217-836B-78E988189A70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B8B021E6-0228-4412-B965-34604EA63DB8}">
      <dgm:prSet phldrT="[besedilo]"/>
      <dgm:spPr/>
      <dgm:t>
        <a:bodyPr/>
        <a:lstStyle/>
        <a:p>
          <a:r>
            <a:rPr lang="sl-SI" dirty="0" smtClean="0"/>
            <a:t>Primarna raven 2. november 2015</a:t>
          </a:r>
          <a:endParaRPr lang="sl-SI" dirty="0"/>
        </a:p>
      </dgm:t>
    </dgm:pt>
    <dgm:pt modelId="{6EFEB396-A5CB-41CB-9F6B-CA2744358324}" type="parTrans" cxnId="{8DE40A13-6E55-45FB-9127-E4713E7D6066}">
      <dgm:prSet/>
      <dgm:spPr/>
      <dgm:t>
        <a:bodyPr/>
        <a:lstStyle/>
        <a:p>
          <a:endParaRPr lang="sl-SI"/>
        </a:p>
      </dgm:t>
    </dgm:pt>
    <dgm:pt modelId="{C29239AB-117A-438F-9B3C-B1818D5ECCC8}" type="sibTrans" cxnId="{8DE40A13-6E55-45FB-9127-E4713E7D6066}">
      <dgm:prSet/>
      <dgm:spPr/>
      <dgm:t>
        <a:bodyPr/>
        <a:lstStyle/>
        <a:p>
          <a:endParaRPr lang="sl-SI"/>
        </a:p>
      </dgm:t>
    </dgm:pt>
    <dgm:pt modelId="{3EB3F417-1693-451B-9940-6FB2E734459B}">
      <dgm:prSet phldrT="[besedilo]"/>
      <dgm:spPr/>
      <dgm:t>
        <a:bodyPr/>
        <a:lstStyle/>
        <a:p>
          <a:r>
            <a:rPr lang="sl-SI" dirty="0" smtClean="0"/>
            <a:t>Sekundarna in terciarna raven 1. februar 2016</a:t>
          </a:r>
          <a:endParaRPr lang="sl-SI" dirty="0"/>
        </a:p>
      </dgm:t>
    </dgm:pt>
    <dgm:pt modelId="{ABAE18BF-074D-44F3-8E53-E140E3BD0CCE}" type="parTrans" cxnId="{EB2C78B5-F0E5-42A0-806C-14CC2D86ECDC}">
      <dgm:prSet/>
      <dgm:spPr/>
      <dgm:t>
        <a:bodyPr/>
        <a:lstStyle/>
        <a:p>
          <a:endParaRPr lang="sl-SI"/>
        </a:p>
      </dgm:t>
    </dgm:pt>
    <dgm:pt modelId="{4E04E034-31F1-4C03-93C2-3065D301E56A}" type="sibTrans" cxnId="{EB2C78B5-F0E5-42A0-806C-14CC2D86ECDC}">
      <dgm:prSet/>
      <dgm:spPr/>
      <dgm:t>
        <a:bodyPr/>
        <a:lstStyle/>
        <a:p>
          <a:endParaRPr lang="sl-SI"/>
        </a:p>
      </dgm:t>
    </dgm:pt>
    <dgm:pt modelId="{5ACCEED4-FE01-491A-985C-BAE9A6914D8D}" type="pres">
      <dgm:prSet presAssocID="{725A8AE5-1DAF-4217-836B-78E988189A70}" presName="CompostProcess" presStyleCnt="0">
        <dgm:presLayoutVars>
          <dgm:dir/>
          <dgm:resizeHandles val="exact"/>
        </dgm:presLayoutVars>
      </dgm:prSet>
      <dgm:spPr/>
    </dgm:pt>
    <dgm:pt modelId="{8B9D283B-8D14-4462-A10F-C7C28EFC0C24}" type="pres">
      <dgm:prSet presAssocID="{725A8AE5-1DAF-4217-836B-78E988189A70}" presName="arrow" presStyleLbl="bgShp" presStyleIdx="0" presStyleCnt="1"/>
      <dgm:spPr/>
    </dgm:pt>
    <dgm:pt modelId="{80B60048-E389-4FF0-B248-3080E38A6354}" type="pres">
      <dgm:prSet presAssocID="{725A8AE5-1DAF-4217-836B-78E988189A70}" presName="linearProcess" presStyleCnt="0"/>
      <dgm:spPr/>
    </dgm:pt>
    <dgm:pt modelId="{C590A720-196E-4154-824F-8F730C3F5E48}" type="pres">
      <dgm:prSet presAssocID="{B8B021E6-0228-4412-B965-34604EA63DB8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E16CB9C-1E85-4328-BEB9-7F743313EEF2}" type="pres">
      <dgm:prSet presAssocID="{C29239AB-117A-438F-9B3C-B1818D5ECCC8}" presName="sibTrans" presStyleCnt="0"/>
      <dgm:spPr/>
    </dgm:pt>
    <dgm:pt modelId="{6170F2D4-CCD7-48C7-87B4-C8F479CC3EA8}" type="pres">
      <dgm:prSet presAssocID="{3EB3F417-1693-451B-9940-6FB2E734459B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36C913CC-46F3-49E7-9008-65E2695005D3}" type="presOf" srcId="{3EB3F417-1693-451B-9940-6FB2E734459B}" destId="{6170F2D4-CCD7-48C7-87B4-C8F479CC3EA8}" srcOrd="0" destOrd="0" presId="urn:microsoft.com/office/officeart/2005/8/layout/hProcess9"/>
    <dgm:cxn modelId="{EB2C78B5-F0E5-42A0-806C-14CC2D86ECDC}" srcId="{725A8AE5-1DAF-4217-836B-78E988189A70}" destId="{3EB3F417-1693-451B-9940-6FB2E734459B}" srcOrd="1" destOrd="0" parTransId="{ABAE18BF-074D-44F3-8E53-E140E3BD0CCE}" sibTransId="{4E04E034-31F1-4C03-93C2-3065D301E56A}"/>
    <dgm:cxn modelId="{436C05B8-B626-4753-B365-AD47B1385FC5}" type="presOf" srcId="{B8B021E6-0228-4412-B965-34604EA63DB8}" destId="{C590A720-196E-4154-824F-8F730C3F5E48}" srcOrd="0" destOrd="0" presId="urn:microsoft.com/office/officeart/2005/8/layout/hProcess9"/>
    <dgm:cxn modelId="{8DE40A13-6E55-45FB-9127-E4713E7D6066}" srcId="{725A8AE5-1DAF-4217-836B-78E988189A70}" destId="{B8B021E6-0228-4412-B965-34604EA63DB8}" srcOrd="0" destOrd="0" parTransId="{6EFEB396-A5CB-41CB-9F6B-CA2744358324}" sibTransId="{C29239AB-117A-438F-9B3C-B1818D5ECCC8}"/>
    <dgm:cxn modelId="{9381704D-BC74-456E-AA07-D9A23FAD6C68}" type="presOf" srcId="{725A8AE5-1DAF-4217-836B-78E988189A70}" destId="{5ACCEED4-FE01-491A-985C-BAE9A6914D8D}" srcOrd="0" destOrd="0" presId="urn:microsoft.com/office/officeart/2005/8/layout/hProcess9"/>
    <dgm:cxn modelId="{6C9BD6A6-7BDF-4F36-9C4C-B6BE6B6C20CB}" type="presParOf" srcId="{5ACCEED4-FE01-491A-985C-BAE9A6914D8D}" destId="{8B9D283B-8D14-4462-A10F-C7C28EFC0C24}" srcOrd="0" destOrd="0" presId="urn:microsoft.com/office/officeart/2005/8/layout/hProcess9"/>
    <dgm:cxn modelId="{B5159E80-CEC4-45AF-B59B-1B5E6627AC81}" type="presParOf" srcId="{5ACCEED4-FE01-491A-985C-BAE9A6914D8D}" destId="{80B60048-E389-4FF0-B248-3080E38A6354}" srcOrd="1" destOrd="0" presId="urn:microsoft.com/office/officeart/2005/8/layout/hProcess9"/>
    <dgm:cxn modelId="{95B233A7-4E33-4868-9578-A360646AF513}" type="presParOf" srcId="{80B60048-E389-4FF0-B248-3080E38A6354}" destId="{C590A720-196E-4154-824F-8F730C3F5E48}" srcOrd="0" destOrd="0" presId="urn:microsoft.com/office/officeart/2005/8/layout/hProcess9"/>
    <dgm:cxn modelId="{6C8B38E6-867C-426C-9023-059C8C95BB33}" type="presParOf" srcId="{80B60048-E389-4FF0-B248-3080E38A6354}" destId="{BE16CB9C-1E85-4328-BEB9-7F743313EEF2}" srcOrd="1" destOrd="0" presId="urn:microsoft.com/office/officeart/2005/8/layout/hProcess9"/>
    <dgm:cxn modelId="{B5309E23-BA26-4099-8018-5367672D6574}" type="presParOf" srcId="{80B60048-E389-4FF0-B248-3080E38A6354}" destId="{6170F2D4-CCD7-48C7-87B4-C8F479CC3EA8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4C6E77B-A59B-4E44-BB8C-644D0E7F28E1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0841C874-4893-4CDE-93A8-1D8B5D5ACC53}">
      <dgm:prSet phldrT="[besedilo]"/>
      <dgm:spPr/>
      <dgm:t>
        <a:bodyPr/>
        <a:lstStyle/>
        <a:p>
          <a:r>
            <a:rPr lang="sl-SI" dirty="0" smtClean="0"/>
            <a:t>Na dan čez 39.000 predpisanih in izdanih receptov</a:t>
          </a:r>
          <a:endParaRPr lang="sl-SI" dirty="0"/>
        </a:p>
      </dgm:t>
    </dgm:pt>
    <dgm:pt modelId="{DDA0543F-0777-4A6D-AB05-661317D15531}" type="parTrans" cxnId="{4562EDA1-2FC6-467F-9C46-8F15C3660D02}">
      <dgm:prSet/>
      <dgm:spPr/>
      <dgm:t>
        <a:bodyPr/>
        <a:lstStyle/>
        <a:p>
          <a:endParaRPr lang="sl-SI"/>
        </a:p>
      </dgm:t>
    </dgm:pt>
    <dgm:pt modelId="{F42B8808-B7F3-4573-9032-AC74A4CD2A0F}" type="sibTrans" cxnId="{4562EDA1-2FC6-467F-9C46-8F15C3660D02}">
      <dgm:prSet/>
      <dgm:spPr/>
      <dgm:t>
        <a:bodyPr/>
        <a:lstStyle/>
        <a:p>
          <a:endParaRPr lang="sl-SI"/>
        </a:p>
      </dgm:t>
    </dgm:pt>
    <dgm:pt modelId="{7CA7EEDA-BBDB-4F33-8E8E-E6F832D77629}" type="pres">
      <dgm:prSet presAssocID="{F4C6E77B-A59B-4E44-BB8C-644D0E7F28E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0131A8A8-5510-4880-94C2-728B8976F19D}" type="pres">
      <dgm:prSet presAssocID="{0841C874-4893-4CDE-93A8-1D8B5D5ACC53}" presName="composite" presStyleCnt="0"/>
      <dgm:spPr/>
    </dgm:pt>
    <dgm:pt modelId="{9E8A2DAF-C0DE-4381-BC8B-FFBA4074CD6F}" type="pres">
      <dgm:prSet presAssocID="{0841C874-4893-4CDE-93A8-1D8B5D5ACC53}" presName="rect1" presStyleLbl="tr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A8486AC-2B40-4F68-8870-6CB8F03BC275}" type="pres">
      <dgm:prSet presAssocID="{0841C874-4893-4CDE-93A8-1D8B5D5ACC53}" presName="rect2" presStyleLbl="fgImgPlace1" presStyleIdx="0" presStyleCnt="1" custScaleX="51429" custScaleY="7003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09165736-DE61-43A8-B793-87DC797359B1}" type="presOf" srcId="{F4C6E77B-A59B-4E44-BB8C-644D0E7F28E1}" destId="{7CA7EEDA-BBDB-4F33-8E8E-E6F832D77629}" srcOrd="0" destOrd="0" presId="urn:microsoft.com/office/officeart/2008/layout/PictureStrips"/>
    <dgm:cxn modelId="{4562EDA1-2FC6-467F-9C46-8F15C3660D02}" srcId="{F4C6E77B-A59B-4E44-BB8C-644D0E7F28E1}" destId="{0841C874-4893-4CDE-93A8-1D8B5D5ACC53}" srcOrd="0" destOrd="0" parTransId="{DDA0543F-0777-4A6D-AB05-661317D15531}" sibTransId="{F42B8808-B7F3-4573-9032-AC74A4CD2A0F}"/>
    <dgm:cxn modelId="{F116BBCD-9603-4B97-915D-08BFE075734E}" type="presOf" srcId="{0841C874-4893-4CDE-93A8-1D8B5D5ACC53}" destId="{9E8A2DAF-C0DE-4381-BC8B-FFBA4074CD6F}" srcOrd="0" destOrd="0" presId="urn:microsoft.com/office/officeart/2008/layout/PictureStrips"/>
    <dgm:cxn modelId="{A6F2A274-CC14-4D1E-8FC0-2E09954D2DB1}" type="presParOf" srcId="{7CA7EEDA-BBDB-4F33-8E8E-E6F832D77629}" destId="{0131A8A8-5510-4880-94C2-728B8976F19D}" srcOrd="0" destOrd="0" presId="urn:microsoft.com/office/officeart/2008/layout/PictureStrips"/>
    <dgm:cxn modelId="{A8358490-62E1-4EAD-8E24-D3FAE858C4DD}" type="presParOf" srcId="{0131A8A8-5510-4880-94C2-728B8976F19D}" destId="{9E8A2DAF-C0DE-4381-BC8B-FFBA4074CD6F}" srcOrd="0" destOrd="0" presId="urn:microsoft.com/office/officeart/2008/layout/PictureStrips"/>
    <dgm:cxn modelId="{E4820B30-8770-4373-867D-71C945F2F551}" type="presParOf" srcId="{0131A8A8-5510-4880-94C2-728B8976F19D}" destId="{EA8486AC-2B40-4F68-8870-6CB8F03BC27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05FDAC6-4DDB-411F-AF85-2DA5387969B6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5AEB8873-F069-49D5-9E8C-85F0AC94CD92}">
      <dgm:prSet phldrT="[besedilo]"/>
      <dgm:spPr/>
      <dgm:t>
        <a:bodyPr/>
        <a:lstStyle/>
        <a:p>
          <a:r>
            <a:rPr lang="sl-SI" dirty="0" smtClean="0"/>
            <a:t>Oddaljen dostop</a:t>
          </a:r>
          <a:endParaRPr lang="sl-SI" dirty="0"/>
        </a:p>
      </dgm:t>
    </dgm:pt>
    <dgm:pt modelId="{449FC5DF-8D9E-46A4-B23C-D7D9133C777F}" type="parTrans" cxnId="{4C9170B6-8994-480B-A7A0-A786AD6169DD}">
      <dgm:prSet/>
      <dgm:spPr/>
      <dgm:t>
        <a:bodyPr/>
        <a:lstStyle/>
        <a:p>
          <a:endParaRPr lang="sl-SI"/>
        </a:p>
      </dgm:t>
    </dgm:pt>
    <dgm:pt modelId="{4F268BFC-7BAC-4C83-93B8-5E261DB0A483}" type="sibTrans" cxnId="{4C9170B6-8994-480B-A7A0-A786AD6169DD}">
      <dgm:prSet/>
      <dgm:spPr/>
      <dgm:t>
        <a:bodyPr/>
        <a:lstStyle/>
        <a:p>
          <a:endParaRPr lang="sl-SI"/>
        </a:p>
      </dgm:t>
    </dgm:pt>
    <dgm:pt modelId="{787C671C-218F-4F5E-9CEB-AF5342432856}">
      <dgm:prSet phldrT="[besedilo]"/>
      <dgm:spPr/>
      <dgm:t>
        <a:bodyPr/>
        <a:lstStyle/>
        <a:p>
          <a:r>
            <a:rPr lang="sl-SI" dirty="0" smtClean="0"/>
            <a:t>Nastavitve lokalnega omrežja</a:t>
          </a:r>
          <a:endParaRPr lang="sl-SI" dirty="0"/>
        </a:p>
      </dgm:t>
    </dgm:pt>
    <dgm:pt modelId="{84A857C6-D8DA-45CC-A7AF-ABAE65C74B81}" type="parTrans" cxnId="{4B73E1AF-E507-4616-8F77-010B320D31EF}">
      <dgm:prSet/>
      <dgm:spPr/>
      <dgm:t>
        <a:bodyPr/>
        <a:lstStyle/>
        <a:p>
          <a:endParaRPr lang="sl-SI"/>
        </a:p>
      </dgm:t>
    </dgm:pt>
    <dgm:pt modelId="{39C7EB56-90D4-41E5-AD22-E8075A1B5922}" type="sibTrans" cxnId="{4B73E1AF-E507-4616-8F77-010B320D31EF}">
      <dgm:prSet/>
      <dgm:spPr/>
      <dgm:t>
        <a:bodyPr/>
        <a:lstStyle/>
        <a:p>
          <a:endParaRPr lang="sl-SI"/>
        </a:p>
      </dgm:t>
    </dgm:pt>
    <dgm:pt modelId="{B490510E-C198-4175-894F-5CA81D7F72D8}">
      <dgm:prSet phldrT="[besedilo]"/>
      <dgm:spPr/>
      <dgm:t>
        <a:bodyPr/>
        <a:lstStyle/>
        <a:p>
          <a:r>
            <a:rPr lang="sl-SI" dirty="0" smtClean="0"/>
            <a:t>Izzivi</a:t>
          </a:r>
          <a:endParaRPr lang="sl-SI" dirty="0"/>
        </a:p>
      </dgm:t>
    </dgm:pt>
    <dgm:pt modelId="{3456FB4D-5600-47E5-8CA6-760AF7AF5C08}" type="parTrans" cxnId="{D92F6ABD-D187-47FC-9C4A-5A9013E53EB0}">
      <dgm:prSet/>
      <dgm:spPr/>
      <dgm:t>
        <a:bodyPr/>
        <a:lstStyle/>
        <a:p>
          <a:endParaRPr lang="sl-SI"/>
        </a:p>
      </dgm:t>
    </dgm:pt>
    <dgm:pt modelId="{E653E872-B327-43C5-8774-00261E802471}" type="sibTrans" cxnId="{D92F6ABD-D187-47FC-9C4A-5A9013E53EB0}">
      <dgm:prSet/>
      <dgm:spPr/>
      <dgm:t>
        <a:bodyPr/>
        <a:lstStyle/>
        <a:p>
          <a:endParaRPr lang="sl-SI"/>
        </a:p>
      </dgm:t>
    </dgm:pt>
    <dgm:pt modelId="{D1F886C3-799F-4F9D-B1DD-940AA0CFF85C}">
      <dgm:prSet phldrT="[besedilo]"/>
      <dgm:spPr/>
      <dgm:t>
        <a:bodyPr/>
        <a:lstStyle/>
        <a:p>
          <a:r>
            <a:rPr lang="sl-SI" dirty="0" smtClean="0"/>
            <a:t>Zmogljivost lokalne infrastrukture</a:t>
          </a:r>
          <a:endParaRPr lang="sl-SI" dirty="0"/>
        </a:p>
      </dgm:t>
    </dgm:pt>
    <dgm:pt modelId="{9122C5DB-B093-41B5-AA55-55C83A36429D}" type="parTrans" cxnId="{07FF8F20-A51E-4DB6-839E-D8FEF0010748}">
      <dgm:prSet/>
      <dgm:spPr/>
      <dgm:t>
        <a:bodyPr/>
        <a:lstStyle/>
        <a:p>
          <a:endParaRPr lang="sl-SI"/>
        </a:p>
      </dgm:t>
    </dgm:pt>
    <dgm:pt modelId="{0AA071E8-B7D5-428A-95DA-359203CC4A94}" type="sibTrans" cxnId="{07FF8F20-A51E-4DB6-839E-D8FEF0010748}">
      <dgm:prSet/>
      <dgm:spPr/>
      <dgm:t>
        <a:bodyPr/>
        <a:lstStyle/>
        <a:p>
          <a:endParaRPr lang="sl-SI"/>
        </a:p>
      </dgm:t>
    </dgm:pt>
    <dgm:pt modelId="{F93E02E5-0110-4AA6-9C7B-0B31A503CFFE}">
      <dgm:prSet phldrT="[besedilo]"/>
      <dgm:spPr/>
      <dgm:t>
        <a:bodyPr/>
        <a:lstStyle/>
        <a:p>
          <a:r>
            <a:rPr lang="sl-SI" dirty="0" smtClean="0"/>
            <a:t>Povezave</a:t>
          </a:r>
          <a:endParaRPr lang="sl-SI" dirty="0"/>
        </a:p>
      </dgm:t>
    </dgm:pt>
    <dgm:pt modelId="{F57DB74A-AD51-4C56-9280-D235BB456A4D}" type="parTrans" cxnId="{BE44B5DC-6F92-4A2B-929C-833A55938C39}">
      <dgm:prSet/>
      <dgm:spPr/>
      <dgm:t>
        <a:bodyPr/>
        <a:lstStyle/>
        <a:p>
          <a:endParaRPr lang="sl-SI"/>
        </a:p>
      </dgm:t>
    </dgm:pt>
    <dgm:pt modelId="{B809590B-FEB5-4FA2-92F0-C56EC7778F06}" type="sibTrans" cxnId="{BE44B5DC-6F92-4A2B-929C-833A55938C39}">
      <dgm:prSet/>
      <dgm:spPr/>
      <dgm:t>
        <a:bodyPr/>
        <a:lstStyle/>
        <a:p>
          <a:endParaRPr lang="sl-SI"/>
        </a:p>
      </dgm:t>
    </dgm:pt>
    <dgm:pt modelId="{B71A4DD8-FBF8-441C-9B0C-8F123E347FC6}">
      <dgm:prSet phldrT="[besedilo]" custT="1"/>
      <dgm:spPr/>
      <dgm:t>
        <a:bodyPr/>
        <a:lstStyle/>
        <a:p>
          <a:r>
            <a:rPr lang="sl-SI" sz="3200" dirty="0" smtClean="0"/>
            <a:t>CBZ</a:t>
          </a:r>
          <a:endParaRPr lang="sl-SI" sz="3200" dirty="0"/>
        </a:p>
      </dgm:t>
    </dgm:pt>
    <dgm:pt modelId="{13AAB607-5A4A-4992-943E-51A7D13321B1}" type="parTrans" cxnId="{BF8D2C9F-D90D-46BD-B517-682CA66147EF}">
      <dgm:prSet/>
      <dgm:spPr/>
      <dgm:t>
        <a:bodyPr/>
        <a:lstStyle/>
        <a:p>
          <a:endParaRPr lang="sl-SI"/>
        </a:p>
      </dgm:t>
    </dgm:pt>
    <dgm:pt modelId="{76F88967-756B-46C9-91CC-B61680D607B3}" type="sibTrans" cxnId="{BF8D2C9F-D90D-46BD-B517-682CA66147EF}">
      <dgm:prSet/>
      <dgm:spPr/>
      <dgm:t>
        <a:bodyPr/>
        <a:lstStyle/>
        <a:p>
          <a:endParaRPr lang="sl-SI"/>
        </a:p>
      </dgm:t>
    </dgm:pt>
    <dgm:pt modelId="{BF8FB5EF-22F9-4098-B4CC-A081D1FE133E}" type="pres">
      <dgm:prSet presAssocID="{F05FDAC6-4DDB-411F-AF85-2DA5387969B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538FDAFE-4FBC-44DB-86DF-35D755EF0B0B}" type="pres">
      <dgm:prSet presAssocID="{B490510E-C198-4175-894F-5CA81D7F72D8}" presName="centerShape" presStyleLbl="node0" presStyleIdx="0" presStyleCnt="1"/>
      <dgm:spPr/>
      <dgm:t>
        <a:bodyPr/>
        <a:lstStyle/>
        <a:p>
          <a:endParaRPr lang="sl-SI"/>
        </a:p>
      </dgm:t>
    </dgm:pt>
    <dgm:pt modelId="{B5CFDAFD-69E0-4225-A960-4308070E14E4}" type="pres">
      <dgm:prSet presAssocID="{449FC5DF-8D9E-46A4-B23C-D7D9133C777F}" presName="parTrans" presStyleLbl="sibTrans2D1" presStyleIdx="0" presStyleCnt="5"/>
      <dgm:spPr/>
      <dgm:t>
        <a:bodyPr/>
        <a:lstStyle/>
        <a:p>
          <a:endParaRPr lang="sl-SI"/>
        </a:p>
      </dgm:t>
    </dgm:pt>
    <dgm:pt modelId="{91673D23-96FC-4ACB-8958-8EA4EBDAFE51}" type="pres">
      <dgm:prSet presAssocID="{449FC5DF-8D9E-46A4-B23C-D7D9133C777F}" presName="connectorText" presStyleLbl="sibTrans2D1" presStyleIdx="0" presStyleCnt="5"/>
      <dgm:spPr/>
      <dgm:t>
        <a:bodyPr/>
        <a:lstStyle/>
        <a:p>
          <a:endParaRPr lang="sl-SI"/>
        </a:p>
      </dgm:t>
    </dgm:pt>
    <dgm:pt modelId="{4A28E3E6-64C3-4928-AF80-F610904F26FB}" type="pres">
      <dgm:prSet presAssocID="{5AEB8873-F069-49D5-9E8C-85F0AC94CD9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0DA4C90-A186-4F1C-93DB-C9F588012E8A}" type="pres">
      <dgm:prSet presAssocID="{84A857C6-D8DA-45CC-A7AF-ABAE65C74B81}" presName="parTrans" presStyleLbl="sibTrans2D1" presStyleIdx="1" presStyleCnt="5"/>
      <dgm:spPr/>
      <dgm:t>
        <a:bodyPr/>
        <a:lstStyle/>
        <a:p>
          <a:endParaRPr lang="sl-SI"/>
        </a:p>
      </dgm:t>
    </dgm:pt>
    <dgm:pt modelId="{6413B1DA-1661-414A-A50C-89CD47799F87}" type="pres">
      <dgm:prSet presAssocID="{84A857C6-D8DA-45CC-A7AF-ABAE65C74B81}" presName="connectorText" presStyleLbl="sibTrans2D1" presStyleIdx="1" presStyleCnt="5"/>
      <dgm:spPr/>
      <dgm:t>
        <a:bodyPr/>
        <a:lstStyle/>
        <a:p>
          <a:endParaRPr lang="sl-SI"/>
        </a:p>
      </dgm:t>
    </dgm:pt>
    <dgm:pt modelId="{F142CF0C-B78D-4E23-849A-B397D66533B2}" type="pres">
      <dgm:prSet presAssocID="{787C671C-218F-4F5E-9CEB-AF534243285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B4984E4-6C7A-4182-A33F-636F442CEA10}" type="pres">
      <dgm:prSet presAssocID="{9122C5DB-B093-41B5-AA55-55C83A36429D}" presName="parTrans" presStyleLbl="sibTrans2D1" presStyleIdx="2" presStyleCnt="5"/>
      <dgm:spPr/>
      <dgm:t>
        <a:bodyPr/>
        <a:lstStyle/>
        <a:p>
          <a:endParaRPr lang="sl-SI"/>
        </a:p>
      </dgm:t>
    </dgm:pt>
    <dgm:pt modelId="{5EE7DD98-6956-48CD-AC59-A5FDD72FFCDA}" type="pres">
      <dgm:prSet presAssocID="{9122C5DB-B093-41B5-AA55-55C83A36429D}" presName="connectorText" presStyleLbl="sibTrans2D1" presStyleIdx="2" presStyleCnt="5"/>
      <dgm:spPr/>
      <dgm:t>
        <a:bodyPr/>
        <a:lstStyle/>
        <a:p>
          <a:endParaRPr lang="sl-SI"/>
        </a:p>
      </dgm:t>
    </dgm:pt>
    <dgm:pt modelId="{0BB3122D-A0DF-41CE-8813-6F69D708565D}" type="pres">
      <dgm:prSet presAssocID="{D1F886C3-799F-4F9D-B1DD-940AA0CFF85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9352924F-E374-45F9-ADFE-2DEB0CACFAFF}" type="pres">
      <dgm:prSet presAssocID="{F57DB74A-AD51-4C56-9280-D235BB456A4D}" presName="parTrans" presStyleLbl="sibTrans2D1" presStyleIdx="3" presStyleCnt="5"/>
      <dgm:spPr/>
      <dgm:t>
        <a:bodyPr/>
        <a:lstStyle/>
        <a:p>
          <a:endParaRPr lang="sl-SI"/>
        </a:p>
      </dgm:t>
    </dgm:pt>
    <dgm:pt modelId="{87387492-E789-4257-91E7-EA46414C60B9}" type="pres">
      <dgm:prSet presAssocID="{F57DB74A-AD51-4C56-9280-D235BB456A4D}" presName="connectorText" presStyleLbl="sibTrans2D1" presStyleIdx="3" presStyleCnt="5"/>
      <dgm:spPr/>
      <dgm:t>
        <a:bodyPr/>
        <a:lstStyle/>
        <a:p>
          <a:endParaRPr lang="sl-SI"/>
        </a:p>
      </dgm:t>
    </dgm:pt>
    <dgm:pt modelId="{02938D5D-5719-4EE4-AA9D-710749961981}" type="pres">
      <dgm:prSet presAssocID="{F93E02E5-0110-4AA6-9C7B-0B31A503CFF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82C7CC9-286C-4C9F-9233-550F2E355A85}" type="pres">
      <dgm:prSet presAssocID="{13AAB607-5A4A-4992-943E-51A7D13321B1}" presName="parTrans" presStyleLbl="sibTrans2D1" presStyleIdx="4" presStyleCnt="5"/>
      <dgm:spPr/>
      <dgm:t>
        <a:bodyPr/>
        <a:lstStyle/>
        <a:p>
          <a:endParaRPr lang="sl-SI"/>
        </a:p>
      </dgm:t>
    </dgm:pt>
    <dgm:pt modelId="{6F421E82-5775-46DE-BACA-F2EA2C8714BD}" type="pres">
      <dgm:prSet presAssocID="{13AAB607-5A4A-4992-943E-51A7D13321B1}" presName="connectorText" presStyleLbl="sibTrans2D1" presStyleIdx="4" presStyleCnt="5"/>
      <dgm:spPr/>
      <dgm:t>
        <a:bodyPr/>
        <a:lstStyle/>
        <a:p>
          <a:endParaRPr lang="sl-SI"/>
        </a:p>
      </dgm:t>
    </dgm:pt>
    <dgm:pt modelId="{D3F6D370-CB23-450F-98FC-0CB1D8D4D313}" type="pres">
      <dgm:prSet presAssocID="{B71A4DD8-FBF8-441C-9B0C-8F123E347FC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620F2543-FAFB-4837-A1FD-DB3C6E3DB6B4}" type="presOf" srcId="{449FC5DF-8D9E-46A4-B23C-D7D9133C777F}" destId="{91673D23-96FC-4ACB-8958-8EA4EBDAFE51}" srcOrd="1" destOrd="0" presId="urn:microsoft.com/office/officeart/2005/8/layout/radial5"/>
    <dgm:cxn modelId="{A287B638-42F6-4E93-A22E-594A6E5A32D1}" type="presOf" srcId="{B490510E-C198-4175-894F-5CA81D7F72D8}" destId="{538FDAFE-4FBC-44DB-86DF-35D755EF0B0B}" srcOrd="0" destOrd="0" presId="urn:microsoft.com/office/officeart/2005/8/layout/radial5"/>
    <dgm:cxn modelId="{D92F6ABD-D187-47FC-9C4A-5A9013E53EB0}" srcId="{F05FDAC6-4DDB-411F-AF85-2DA5387969B6}" destId="{B490510E-C198-4175-894F-5CA81D7F72D8}" srcOrd="0" destOrd="0" parTransId="{3456FB4D-5600-47E5-8CA6-760AF7AF5C08}" sibTransId="{E653E872-B327-43C5-8774-00261E802471}"/>
    <dgm:cxn modelId="{E50D141E-1638-465B-8512-46E32291A480}" type="presOf" srcId="{13AAB607-5A4A-4992-943E-51A7D13321B1}" destId="{6F421E82-5775-46DE-BACA-F2EA2C8714BD}" srcOrd="1" destOrd="0" presId="urn:microsoft.com/office/officeart/2005/8/layout/radial5"/>
    <dgm:cxn modelId="{138DBC8B-2376-4567-B188-6385D7D886A4}" type="presOf" srcId="{F57DB74A-AD51-4C56-9280-D235BB456A4D}" destId="{9352924F-E374-45F9-ADFE-2DEB0CACFAFF}" srcOrd="0" destOrd="0" presId="urn:microsoft.com/office/officeart/2005/8/layout/radial5"/>
    <dgm:cxn modelId="{B8496D48-56EC-476A-BB92-E1581087B2AD}" type="presOf" srcId="{5AEB8873-F069-49D5-9E8C-85F0AC94CD92}" destId="{4A28E3E6-64C3-4928-AF80-F610904F26FB}" srcOrd="0" destOrd="0" presId="urn:microsoft.com/office/officeart/2005/8/layout/radial5"/>
    <dgm:cxn modelId="{8CD110FC-BBB1-4D95-8BF0-830A629FB8EB}" type="presOf" srcId="{D1F886C3-799F-4F9D-B1DD-940AA0CFF85C}" destId="{0BB3122D-A0DF-41CE-8813-6F69D708565D}" srcOrd="0" destOrd="0" presId="urn:microsoft.com/office/officeart/2005/8/layout/radial5"/>
    <dgm:cxn modelId="{8525A01C-5445-4EA1-A100-2C5ECB4994AA}" type="presOf" srcId="{F57DB74A-AD51-4C56-9280-D235BB456A4D}" destId="{87387492-E789-4257-91E7-EA46414C60B9}" srcOrd="1" destOrd="0" presId="urn:microsoft.com/office/officeart/2005/8/layout/radial5"/>
    <dgm:cxn modelId="{4D8E79ED-01F9-472D-A4D7-45A96B4A2FCF}" type="presOf" srcId="{787C671C-218F-4F5E-9CEB-AF5342432856}" destId="{F142CF0C-B78D-4E23-849A-B397D66533B2}" srcOrd="0" destOrd="0" presId="urn:microsoft.com/office/officeart/2005/8/layout/radial5"/>
    <dgm:cxn modelId="{ECEB229F-D68E-49F9-B2E7-8CDC7E64F6B0}" type="presOf" srcId="{B71A4DD8-FBF8-441C-9B0C-8F123E347FC6}" destId="{D3F6D370-CB23-450F-98FC-0CB1D8D4D313}" srcOrd="0" destOrd="0" presId="urn:microsoft.com/office/officeart/2005/8/layout/radial5"/>
    <dgm:cxn modelId="{07FF8F20-A51E-4DB6-839E-D8FEF0010748}" srcId="{B490510E-C198-4175-894F-5CA81D7F72D8}" destId="{D1F886C3-799F-4F9D-B1DD-940AA0CFF85C}" srcOrd="2" destOrd="0" parTransId="{9122C5DB-B093-41B5-AA55-55C83A36429D}" sibTransId="{0AA071E8-B7D5-428A-95DA-359203CC4A94}"/>
    <dgm:cxn modelId="{60A72C21-0215-4C7F-B4AB-F43024179B07}" type="presOf" srcId="{13AAB607-5A4A-4992-943E-51A7D13321B1}" destId="{182C7CC9-286C-4C9F-9233-550F2E355A85}" srcOrd="0" destOrd="0" presId="urn:microsoft.com/office/officeart/2005/8/layout/radial5"/>
    <dgm:cxn modelId="{4C9170B6-8994-480B-A7A0-A786AD6169DD}" srcId="{B490510E-C198-4175-894F-5CA81D7F72D8}" destId="{5AEB8873-F069-49D5-9E8C-85F0AC94CD92}" srcOrd="0" destOrd="0" parTransId="{449FC5DF-8D9E-46A4-B23C-D7D9133C777F}" sibTransId="{4F268BFC-7BAC-4C83-93B8-5E261DB0A483}"/>
    <dgm:cxn modelId="{FF3E6C5D-8CD4-4018-8303-359E505BF508}" type="presOf" srcId="{449FC5DF-8D9E-46A4-B23C-D7D9133C777F}" destId="{B5CFDAFD-69E0-4225-A960-4308070E14E4}" srcOrd="0" destOrd="0" presId="urn:microsoft.com/office/officeart/2005/8/layout/radial5"/>
    <dgm:cxn modelId="{72ED24CA-1A77-43D5-BF06-487EF87ED062}" type="presOf" srcId="{84A857C6-D8DA-45CC-A7AF-ABAE65C74B81}" destId="{F0DA4C90-A186-4F1C-93DB-C9F588012E8A}" srcOrd="0" destOrd="0" presId="urn:microsoft.com/office/officeart/2005/8/layout/radial5"/>
    <dgm:cxn modelId="{BE44B5DC-6F92-4A2B-929C-833A55938C39}" srcId="{B490510E-C198-4175-894F-5CA81D7F72D8}" destId="{F93E02E5-0110-4AA6-9C7B-0B31A503CFFE}" srcOrd="3" destOrd="0" parTransId="{F57DB74A-AD51-4C56-9280-D235BB456A4D}" sibTransId="{B809590B-FEB5-4FA2-92F0-C56EC7778F06}"/>
    <dgm:cxn modelId="{5F809499-5681-40E6-8DD0-785B20D8D480}" type="presOf" srcId="{84A857C6-D8DA-45CC-A7AF-ABAE65C74B81}" destId="{6413B1DA-1661-414A-A50C-89CD47799F87}" srcOrd="1" destOrd="0" presId="urn:microsoft.com/office/officeart/2005/8/layout/radial5"/>
    <dgm:cxn modelId="{6F6BACF8-42B8-4CF4-9B18-24B9230E8C7E}" type="presOf" srcId="{9122C5DB-B093-41B5-AA55-55C83A36429D}" destId="{5B4984E4-6C7A-4182-A33F-636F442CEA10}" srcOrd="0" destOrd="0" presId="urn:microsoft.com/office/officeart/2005/8/layout/radial5"/>
    <dgm:cxn modelId="{4B73E1AF-E507-4616-8F77-010B320D31EF}" srcId="{B490510E-C198-4175-894F-5CA81D7F72D8}" destId="{787C671C-218F-4F5E-9CEB-AF5342432856}" srcOrd="1" destOrd="0" parTransId="{84A857C6-D8DA-45CC-A7AF-ABAE65C74B81}" sibTransId="{39C7EB56-90D4-41E5-AD22-E8075A1B5922}"/>
    <dgm:cxn modelId="{BF8D2C9F-D90D-46BD-B517-682CA66147EF}" srcId="{B490510E-C198-4175-894F-5CA81D7F72D8}" destId="{B71A4DD8-FBF8-441C-9B0C-8F123E347FC6}" srcOrd="4" destOrd="0" parTransId="{13AAB607-5A4A-4992-943E-51A7D13321B1}" sibTransId="{76F88967-756B-46C9-91CC-B61680D607B3}"/>
    <dgm:cxn modelId="{E29D9E44-5AE2-464B-8928-A4A6242176B5}" type="presOf" srcId="{9122C5DB-B093-41B5-AA55-55C83A36429D}" destId="{5EE7DD98-6956-48CD-AC59-A5FDD72FFCDA}" srcOrd="1" destOrd="0" presId="urn:microsoft.com/office/officeart/2005/8/layout/radial5"/>
    <dgm:cxn modelId="{7863A580-25DB-4B3C-A9A6-512744E047B6}" type="presOf" srcId="{F05FDAC6-4DDB-411F-AF85-2DA5387969B6}" destId="{BF8FB5EF-22F9-4098-B4CC-A081D1FE133E}" srcOrd="0" destOrd="0" presId="urn:microsoft.com/office/officeart/2005/8/layout/radial5"/>
    <dgm:cxn modelId="{114196F9-DFB8-481D-ABB4-F9C553D669E4}" type="presOf" srcId="{F93E02E5-0110-4AA6-9C7B-0B31A503CFFE}" destId="{02938D5D-5719-4EE4-AA9D-710749961981}" srcOrd="0" destOrd="0" presId="urn:microsoft.com/office/officeart/2005/8/layout/radial5"/>
    <dgm:cxn modelId="{D7951AE3-1D44-4A52-8FDA-9E999E83C2D2}" type="presParOf" srcId="{BF8FB5EF-22F9-4098-B4CC-A081D1FE133E}" destId="{538FDAFE-4FBC-44DB-86DF-35D755EF0B0B}" srcOrd="0" destOrd="0" presId="urn:microsoft.com/office/officeart/2005/8/layout/radial5"/>
    <dgm:cxn modelId="{35BEC4D8-7463-4E98-B140-CB6770AA79F5}" type="presParOf" srcId="{BF8FB5EF-22F9-4098-B4CC-A081D1FE133E}" destId="{B5CFDAFD-69E0-4225-A960-4308070E14E4}" srcOrd="1" destOrd="0" presId="urn:microsoft.com/office/officeart/2005/8/layout/radial5"/>
    <dgm:cxn modelId="{4B6F9E50-3463-4FE4-9745-C6E10AF0DCE1}" type="presParOf" srcId="{B5CFDAFD-69E0-4225-A960-4308070E14E4}" destId="{91673D23-96FC-4ACB-8958-8EA4EBDAFE51}" srcOrd="0" destOrd="0" presId="urn:microsoft.com/office/officeart/2005/8/layout/radial5"/>
    <dgm:cxn modelId="{3C85EACE-70AE-4AD8-AC62-CDB6B717FA23}" type="presParOf" srcId="{BF8FB5EF-22F9-4098-B4CC-A081D1FE133E}" destId="{4A28E3E6-64C3-4928-AF80-F610904F26FB}" srcOrd="2" destOrd="0" presId="urn:microsoft.com/office/officeart/2005/8/layout/radial5"/>
    <dgm:cxn modelId="{13B197EA-BBEF-47FE-8453-B2FFC707A9BE}" type="presParOf" srcId="{BF8FB5EF-22F9-4098-B4CC-A081D1FE133E}" destId="{F0DA4C90-A186-4F1C-93DB-C9F588012E8A}" srcOrd="3" destOrd="0" presId="urn:microsoft.com/office/officeart/2005/8/layout/radial5"/>
    <dgm:cxn modelId="{1D17851D-83D1-4B71-9517-AB01139F1C5A}" type="presParOf" srcId="{F0DA4C90-A186-4F1C-93DB-C9F588012E8A}" destId="{6413B1DA-1661-414A-A50C-89CD47799F87}" srcOrd="0" destOrd="0" presId="urn:microsoft.com/office/officeart/2005/8/layout/radial5"/>
    <dgm:cxn modelId="{F8844FB9-49C7-4700-B858-9C531E6731DD}" type="presParOf" srcId="{BF8FB5EF-22F9-4098-B4CC-A081D1FE133E}" destId="{F142CF0C-B78D-4E23-849A-B397D66533B2}" srcOrd="4" destOrd="0" presId="urn:microsoft.com/office/officeart/2005/8/layout/radial5"/>
    <dgm:cxn modelId="{D1F220B1-1FDB-4229-92B4-9859A77F5A48}" type="presParOf" srcId="{BF8FB5EF-22F9-4098-B4CC-A081D1FE133E}" destId="{5B4984E4-6C7A-4182-A33F-636F442CEA10}" srcOrd="5" destOrd="0" presId="urn:microsoft.com/office/officeart/2005/8/layout/radial5"/>
    <dgm:cxn modelId="{94BB290D-EC04-479B-BCEB-712E850B5E0F}" type="presParOf" srcId="{5B4984E4-6C7A-4182-A33F-636F442CEA10}" destId="{5EE7DD98-6956-48CD-AC59-A5FDD72FFCDA}" srcOrd="0" destOrd="0" presId="urn:microsoft.com/office/officeart/2005/8/layout/radial5"/>
    <dgm:cxn modelId="{9EF184B1-A100-4E3A-B16E-1212CF1126CE}" type="presParOf" srcId="{BF8FB5EF-22F9-4098-B4CC-A081D1FE133E}" destId="{0BB3122D-A0DF-41CE-8813-6F69D708565D}" srcOrd="6" destOrd="0" presId="urn:microsoft.com/office/officeart/2005/8/layout/radial5"/>
    <dgm:cxn modelId="{A93B18B8-A84D-4B22-A550-5AC8DD9B6DF0}" type="presParOf" srcId="{BF8FB5EF-22F9-4098-B4CC-A081D1FE133E}" destId="{9352924F-E374-45F9-ADFE-2DEB0CACFAFF}" srcOrd="7" destOrd="0" presId="urn:microsoft.com/office/officeart/2005/8/layout/radial5"/>
    <dgm:cxn modelId="{2A26E28A-95B1-4BA0-9DDF-85B5879B8BCD}" type="presParOf" srcId="{9352924F-E374-45F9-ADFE-2DEB0CACFAFF}" destId="{87387492-E789-4257-91E7-EA46414C60B9}" srcOrd="0" destOrd="0" presId="urn:microsoft.com/office/officeart/2005/8/layout/radial5"/>
    <dgm:cxn modelId="{7AF203F7-7B58-4504-940D-761F5F147DC9}" type="presParOf" srcId="{BF8FB5EF-22F9-4098-B4CC-A081D1FE133E}" destId="{02938D5D-5719-4EE4-AA9D-710749961981}" srcOrd="8" destOrd="0" presId="urn:microsoft.com/office/officeart/2005/8/layout/radial5"/>
    <dgm:cxn modelId="{7C4B7726-20A9-4F62-9F61-AFDB915CE356}" type="presParOf" srcId="{BF8FB5EF-22F9-4098-B4CC-A081D1FE133E}" destId="{182C7CC9-286C-4C9F-9233-550F2E355A85}" srcOrd="9" destOrd="0" presId="urn:microsoft.com/office/officeart/2005/8/layout/radial5"/>
    <dgm:cxn modelId="{B72614E4-2F85-4A8F-848C-B8E9B91CE49B}" type="presParOf" srcId="{182C7CC9-286C-4C9F-9233-550F2E355A85}" destId="{6F421E82-5775-46DE-BACA-F2EA2C8714BD}" srcOrd="0" destOrd="0" presId="urn:microsoft.com/office/officeart/2005/8/layout/radial5"/>
    <dgm:cxn modelId="{A4E9C709-7ACE-4268-9068-170B33F92462}" type="presParOf" srcId="{BF8FB5EF-22F9-4098-B4CC-A081D1FE133E}" destId="{D3F6D370-CB23-450F-98FC-0CB1D8D4D313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0742" cy="495699"/>
          </a:xfrm>
          <a:prstGeom prst="rect">
            <a:avLst/>
          </a:prstGeom>
        </p:spPr>
        <p:txBody>
          <a:bodyPr vert="horz" lIns="91925" tIns="45962" rIns="91925" bIns="45962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42634" y="0"/>
            <a:ext cx="2940741" cy="495699"/>
          </a:xfrm>
          <a:prstGeom prst="rect">
            <a:avLst/>
          </a:prstGeom>
        </p:spPr>
        <p:txBody>
          <a:bodyPr vert="horz" lIns="91925" tIns="45962" rIns="91925" bIns="45962" rtlCol="0"/>
          <a:lstStyle>
            <a:lvl1pPr algn="r">
              <a:defRPr sz="1200"/>
            </a:lvl1pPr>
          </a:lstStyle>
          <a:p>
            <a:fld id="{B835A45B-FD7B-4DFC-8D6B-9859ADAB6625}" type="datetimeFigureOut">
              <a:rPr lang="sl-SI" smtClean="0"/>
              <a:t>23.11.2015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25" tIns="45962" rIns="91925" bIns="45962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78018" y="4705150"/>
            <a:ext cx="5428940" cy="4458099"/>
          </a:xfrm>
          <a:prstGeom prst="rect">
            <a:avLst/>
          </a:prstGeom>
        </p:spPr>
        <p:txBody>
          <a:bodyPr vert="horz" lIns="91925" tIns="45962" rIns="91925" bIns="45962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1" y="9408708"/>
            <a:ext cx="2940742" cy="495698"/>
          </a:xfrm>
          <a:prstGeom prst="rect">
            <a:avLst/>
          </a:prstGeom>
        </p:spPr>
        <p:txBody>
          <a:bodyPr vert="horz" lIns="91925" tIns="45962" rIns="91925" bIns="45962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42634" y="9408708"/>
            <a:ext cx="2940741" cy="495698"/>
          </a:xfrm>
          <a:prstGeom prst="rect">
            <a:avLst/>
          </a:prstGeom>
        </p:spPr>
        <p:txBody>
          <a:bodyPr vert="horz" lIns="91925" tIns="45962" rIns="91925" bIns="45962" rtlCol="0" anchor="b"/>
          <a:lstStyle>
            <a:lvl1pPr algn="r">
              <a:defRPr sz="1200"/>
            </a:lvl1pPr>
          </a:lstStyle>
          <a:p>
            <a:fld id="{938679D0-BA4A-4E08-9C8D-A49EFC839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6131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679D0-BA4A-4E08-9C8D-A49EFC839D84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8088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13F52C-8AD8-4159-A8BD-150EA84DA03A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2184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13F52C-8AD8-4159-A8BD-150EA84DA03A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3673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13F52C-8AD8-4159-A8BD-150EA84DA03A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3173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13F52C-8AD8-4159-A8BD-150EA84DA03A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8272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423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0353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5" y="273050"/>
            <a:ext cx="2054225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0275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4774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8216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17775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6980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2250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604963"/>
            <a:ext cx="4032250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6403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6363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7999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04523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582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5593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34288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6226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5" y="273050"/>
            <a:ext cx="2054225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0275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82145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B45F-AC7E-492D-9AE2-A2A942A74428}" type="datetimeFigureOut">
              <a:rPr lang="en-US"/>
              <a:pPr>
                <a:defRPr/>
              </a:pPr>
              <a:t>11/23/2015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623AE-405A-49EC-9A8D-F0B872D918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7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433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2250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604963"/>
            <a:ext cx="4032250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4785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908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285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76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1729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32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6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0" y="4763"/>
            <a:ext cx="9124950" cy="4238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FFFF"/>
              </a:gs>
            </a:gsLst>
            <a:lin ang="0" scaled="1"/>
          </a:gradFill>
          <a:ln w="31680">
            <a:solidFill>
              <a:srgbClr val="FFFFFF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wrap="none" anchor="ctr"/>
          <a:lstStyle/>
          <a:p>
            <a:endParaRPr lang="sl-SI"/>
          </a:p>
        </p:txBody>
      </p:sp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2" t="4285" r="11469" b="-3384"/>
          <a:stretch>
            <a:fillRect/>
          </a:stretch>
        </p:blipFill>
        <p:spPr bwMode="auto">
          <a:xfrm>
            <a:off x="-15875" y="25400"/>
            <a:ext cx="2214563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8" name="Line 3"/>
          <p:cNvSpPr>
            <a:spLocks noChangeShapeType="1"/>
          </p:cNvSpPr>
          <p:nvPr/>
        </p:nvSpPr>
        <p:spPr bwMode="auto">
          <a:xfrm flipH="1">
            <a:off x="-15875" y="6361113"/>
            <a:ext cx="1214438" cy="1587"/>
          </a:xfrm>
          <a:prstGeom prst="line">
            <a:avLst/>
          </a:prstGeom>
          <a:noFill/>
          <a:ln w="9360">
            <a:solidFill>
              <a:srgbClr val="17375E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9" name="Line 4"/>
          <p:cNvSpPr>
            <a:spLocks noChangeShapeType="1"/>
          </p:cNvSpPr>
          <p:nvPr/>
        </p:nvSpPr>
        <p:spPr bwMode="auto">
          <a:xfrm flipV="1">
            <a:off x="1071563" y="6234113"/>
            <a:ext cx="1587" cy="312737"/>
          </a:xfrm>
          <a:prstGeom prst="line">
            <a:avLst/>
          </a:prstGeom>
          <a:noFill/>
          <a:ln w="9360">
            <a:solidFill>
              <a:srgbClr val="17375E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pic>
        <p:nvPicPr>
          <p:cNvPr id="1030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6400800"/>
            <a:ext cx="9398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31" name="Picture 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12700"/>
            <a:ext cx="15906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3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169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Kliknite za urejanje oblike naslova</a:t>
            </a:r>
          </a:p>
        </p:txBody>
      </p:sp>
      <p:sp>
        <p:nvSpPr>
          <p:cNvPr id="1033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16900" cy="451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Kliknite za urejanje oblike orisa</a:t>
            </a:r>
          </a:p>
          <a:p>
            <a:pPr lvl="1"/>
            <a:r>
              <a:rPr lang="en-GB" smtClean="0"/>
              <a:t>Druga raven orisa</a:t>
            </a:r>
          </a:p>
          <a:p>
            <a:pPr lvl="2"/>
            <a:r>
              <a:rPr lang="en-GB" smtClean="0"/>
              <a:t>Tretja raven orisa</a:t>
            </a:r>
          </a:p>
          <a:p>
            <a:pPr lvl="3"/>
            <a:r>
              <a:rPr lang="en-GB" smtClean="0"/>
              <a:t>Četrta raven orisa</a:t>
            </a:r>
          </a:p>
          <a:p>
            <a:pPr lvl="4"/>
            <a:r>
              <a:rPr lang="en-GB" smtClean="0"/>
              <a:t>Peta raven orisa</a:t>
            </a:r>
          </a:p>
          <a:p>
            <a:pPr lvl="4"/>
            <a:r>
              <a:rPr lang="en-GB" smtClean="0"/>
              <a:t>Šesta raven orisa</a:t>
            </a:r>
          </a:p>
          <a:p>
            <a:pPr lvl="4"/>
            <a:r>
              <a:rPr lang="en-GB" smtClean="0"/>
              <a:t>Sedma raven orisa</a:t>
            </a:r>
          </a:p>
          <a:p>
            <a:pPr lvl="4"/>
            <a:r>
              <a:rPr lang="en-GB" smtClean="0"/>
              <a:t>Osma raven orisa</a:t>
            </a:r>
          </a:p>
          <a:p>
            <a:pPr lvl="4"/>
            <a:r>
              <a:rPr lang="en-GB" smtClean="0"/>
              <a:t>Deveta raven orisa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11113"/>
            <a:ext cx="9196388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 useBgFill="1">
        <p:nvSpPr>
          <p:cNvPr id="1035" name="Pravokotnik 2"/>
          <p:cNvSpPr>
            <a:spLocks noChangeArrowheads="1"/>
          </p:cNvSpPr>
          <p:nvPr userDrawn="1"/>
        </p:nvSpPr>
        <p:spPr bwMode="auto">
          <a:xfrm>
            <a:off x="1547813" y="115888"/>
            <a:ext cx="3095625" cy="720725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pic>
        <p:nvPicPr>
          <p:cNvPr id="1036" name="Slika 5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450" y="260350"/>
            <a:ext cx="215265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02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id="1" dur="indefinite" restart="never" nodeType="tmRoot"/>
      </p:par>
    </p:tnLst>
  </p:timing>
  <p:txStyles>
    <p:titleStyle>
      <a:lvl1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2pPr>
      <a:lvl3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3pPr>
      <a:lvl4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4pPr>
      <a:lvl5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5pPr>
      <a:lvl6pPr marL="4572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6pPr>
      <a:lvl7pPr marL="9144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7pPr>
      <a:lvl8pPr marL="13716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8pPr>
      <a:lvl9pPr marL="18288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30200" indent="-330200" algn="l" defTabSz="449263" rtl="0" eaLnBrk="0" fontAlgn="base" hangingPunct="0">
        <a:lnSpc>
          <a:spcPct val="106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30250" indent="-273050" algn="l" defTabSz="449263" rtl="0" eaLnBrk="0" fontAlgn="base" hangingPunct="0">
        <a:lnSpc>
          <a:spcPct val="106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/>
          <p:cNvSpPr>
            <a:spLocks noChangeShapeType="1"/>
          </p:cNvSpPr>
          <p:nvPr/>
        </p:nvSpPr>
        <p:spPr bwMode="auto">
          <a:xfrm flipH="1">
            <a:off x="7870825" y="6421438"/>
            <a:ext cx="1285875" cy="1587"/>
          </a:xfrm>
          <a:prstGeom prst="line">
            <a:avLst/>
          </a:prstGeom>
          <a:noFill/>
          <a:ln w="9360">
            <a:solidFill>
              <a:srgbClr val="17375E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051" name="Line 4"/>
          <p:cNvSpPr>
            <a:spLocks noChangeShapeType="1"/>
          </p:cNvSpPr>
          <p:nvPr/>
        </p:nvSpPr>
        <p:spPr bwMode="auto">
          <a:xfrm flipV="1">
            <a:off x="7999413" y="6311900"/>
            <a:ext cx="1587" cy="312738"/>
          </a:xfrm>
          <a:prstGeom prst="line">
            <a:avLst/>
          </a:prstGeom>
          <a:noFill/>
          <a:ln w="9360">
            <a:solidFill>
              <a:srgbClr val="17375E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6413500"/>
            <a:ext cx="9398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4763"/>
            <a:ext cx="9124950" cy="4238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FFFF"/>
              </a:gs>
            </a:gsLst>
            <a:lin ang="0" scaled="1"/>
          </a:gradFill>
          <a:ln w="31680">
            <a:solidFill>
              <a:srgbClr val="FFFFFF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wrap="none" anchor="ctr"/>
          <a:lstStyle/>
          <a:p>
            <a:endParaRPr lang="sl-SI"/>
          </a:p>
        </p:txBody>
      </p:sp>
      <p:pic>
        <p:nvPicPr>
          <p:cNvPr id="2054" name="Picture 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2" t="4285" r="11469" b="-3384"/>
          <a:stretch>
            <a:fillRect/>
          </a:stretch>
        </p:blipFill>
        <p:spPr bwMode="auto">
          <a:xfrm>
            <a:off x="-15875" y="25400"/>
            <a:ext cx="2214563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055" name="Picture 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12700"/>
            <a:ext cx="15906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169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Kliknite za urejanje oblike naslova</a:t>
            </a:r>
          </a:p>
        </p:txBody>
      </p:sp>
      <p:sp>
        <p:nvSpPr>
          <p:cNvPr id="205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16900" cy="451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Kliknite za urejanje oblike orisa</a:t>
            </a:r>
          </a:p>
          <a:p>
            <a:pPr lvl="1"/>
            <a:r>
              <a:rPr lang="en-GB" smtClean="0"/>
              <a:t>Druga raven orisa</a:t>
            </a:r>
          </a:p>
          <a:p>
            <a:pPr lvl="2"/>
            <a:r>
              <a:rPr lang="en-GB" smtClean="0"/>
              <a:t>Tretja raven orisa</a:t>
            </a:r>
          </a:p>
          <a:p>
            <a:pPr lvl="3"/>
            <a:r>
              <a:rPr lang="en-GB" smtClean="0"/>
              <a:t>Četrta raven orisa</a:t>
            </a:r>
          </a:p>
          <a:p>
            <a:pPr lvl="4"/>
            <a:r>
              <a:rPr lang="en-GB" smtClean="0"/>
              <a:t>Peta raven orisa</a:t>
            </a:r>
          </a:p>
          <a:p>
            <a:pPr lvl="4"/>
            <a:r>
              <a:rPr lang="en-GB" smtClean="0"/>
              <a:t>Šesta raven orisa</a:t>
            </a:r>
          </a:p>
          <a:p>
            <a:pPr lvl="4"/>
            <a:r>
              <a:rPr lang="en-GB" smtClean="0"/>
              <a:t>Sedma raven orisa</a:t>
            </a:r>
          </a:p>
          <a:p>
            <a:pPr lvl="4"/>
            <a:r>
              <a:rPr lang="en-GB" smtClean="0"/>
              <a:t>Osma raven orisa</a:t>
            </a:r>
          </a:p>
          <a:p>
            <a:pPr lvl="4"/>
            <a:r>
              <a:rPr lang="en-GB" smtClean="0"/>
              <a:t>Deveta raven orisa</a:t>
            </a:r>
          </a:p>
        </p:txBody>
      </p:sp>
      <p:pic>
        <p:nvPicPr>
          <p:cNvPr id="2058" name="Picture 1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9" name="Oval 1"/>
          <p:cNvSpPr>
            <a:spLocks noChangeArrowheads="1"/>
          </p:cNvSpPr>
          <p:nvPr/>
        </p:nvSpPr>
        <p:spPr bwMode="auto">
          <a:xfrm>
            <a:off x="-111125" y="6353175"/>
            <a:ext cx="889000" cy="814388"/>
          </a:xfrm>
          <a:prstGeom prst="ellipse">
            <a:avLst/>
          </a:prstGeom>
          <a:solidFill>
            <a:srgbClr val="376092"/>
          </a:solidFill>
          <a:ln w="38160">
            <a:solidFill>
              <a:srgbClr val="FFFFFF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wrap="none" anchor="ctr"/>
          <a:lstStyle/>
          <a:p>
            <a:endParaRPr lang="sl-SI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6643688"/>
            <a:ext cx="674688" cy="214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buClr>
                <a:srgbClr val="FFFFFF"/>
              </a:buClr>
              <a:buFont typeface="Tahoma" pitchFamily="34" charset="0"/>
              <a:buNone/>
              <a:defRPr/>
            </a:pPr>
            <a:r>
              <a:rPr lang="en-GB" sz="8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Stran | </a:t>
            </a:r>
            <a:fld id="{A3B8BA83-190F-40D5-A178-5ECDA06E4E23}" type="slidenum">
              <a:rPr lang="en-GB" sz="8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pPr eaLnBrk="1" hangingPunct="1">
                <a:lnSpc>
                  <a:spcPct val="100000"/>
                </a:lnSpc>
                <a:buClr>
                  <a:srgbClr val="FFFFFF"/>
                </a:buClr>
                <a:buFont typeface="Tahoma" pitchFamily="34" charset="0"/>
                <a:buNone/>
                <a:defRPr/>
              </a:pPr>
              <a:t>‹#›</a:t>
            </a:fld>
            <a:endParaRPr lang="en-GB" sz="80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061" name="Pravokotnik 1"/>
          <p:cNvSpPr>
            <a:spLocks noChangeArrowheads="1"/>
          </p:cNvSpPr>
          <p:nvPr userDrawn="1"/>
        </p:nvSpPr>
        <p:spPr bwMode="auto">
          <a:xfrm>
            <a:off x="468313" y="25400"/>
            <a:ext cx="2159000" cy="5238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pic>
        <p:nvPicPr>
          <p:cNvPr id="2062" name="Slika 2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13" y="44450"/>
            <a:ext cx="2151062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331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2pPr>
      <a:lvl3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3pPr>
      <a:lvl4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4pPr>
      <a:lvl5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5pPr>
      <a:lvl6pPr marL="4572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6pPr>
      <a:lvl7pPr marL="9144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7pPr>
      <a:lvl8pPr marL="13716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8pPr>
      <a:lvl9pPr marL="18288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30200" indent="-330200" algn="l" defTabSz="449263" rtl="0" eaLnBrk="0" fontAlgn="base" hangingPunct="0">
        <a:lnSpc>
          <a:spcPct val="106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30250" indent="-273050" algn="l" defTabSz="449263" rtl="0" eaLnBrk="0" fontAlgn="base" hangingPunct="0">
        <a:lnSpc>
          <a:spcPct val="106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vzs.mz@gov.si" TargetMode="Externa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emf"/><Relationship Id="rId4" Type="http://schemas.openxmlformats.org/officeDocument/2006/relationships/package" Target="../embeddings/Microsoft_Excel_Worksheet1.xlsx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13" Type="http://schemas.openxmlformats.org/officeDocument/2006/relationships/image" Target="../media/image25.jpg"/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12" Type="http://schemas.openxmlformats.org/officeDocument/2006/relationships/image" Target="../media/image24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jpg"/><Relationship Id="rId11" Type="http://schemas.openxmlformats.org/officeDocument/2006/relationships/image" Target="../media/image23.png"/><Relationship Id="rId5" Type="http://schemas.openxmlformats.org/officeDocument/2006/relationships/image" Target="../media/image17.jpg"/><Relationship Id="rId10" Type="http://schemas.openxmlformats.org/officeDocument/2006/relationships/image" Target="../media/image22.jpg"/><Relationship Id="rId4" Type="http://schemas.openxmlformats.org/officeDocument/2006/relationships/image" Target="../media/image16.jpg"/><Relationship Id="rId9" Type="http://schemas.openxmlformats.org/officeDocument/2006/relationships/image" Target="../media/image21.jpg"/><Relationship Id="rId14" Type="http://schemas.openxmlformats.org/officeDocument/2006/relationships/image" Target="../media/image2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71600" y="3044552"/>
            <a:ext cx="7772400" cy="1470025"/>
          </a:xfrm>
        </p:spPr>
        <p:txBody>
          <a:bodyPr/>
          <a:lstStyle/>
          <a:p>
            <a:r>
              <a:rPr lang="sl-SI" dirty="0" smtClean="0"/>
              <a:t>eZdravje</a:t>
            </a:r>
            <a:endParaRPr lang="sl-SI" sz="28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691680" y="4124672"/>
            <a:ext cx="6400800" cy="1752600"/>
          </a:xfrm>
        </p:spPr>
        <p:txBody>
          <a:bodyPr/>
          <a:lstStyle/>
          <a:p>
            <a:endParaRPr lang="sl-SI" sz="2400" dirty="0"/>
          </a:p>
          <a:p>
            <a:r>
              <a:rPr lang="sl-SI" sz="1800" dirty="0"/>
              <a:t>Katarina </a:t>
            </a:r>
            <a:r>
              <a:rPr lang="sl-SI" sz="1800" dirty="0" smtClean="0"/>
              <a:t>Kralj</a:t>
            </a:r>
          </a:p>
          <a:p>
            <a:r>
              <a:rPr lang="sl-SI" sz="1800" dirty="0" smtClean="0"/>
              <a:t>Sektor za eZdravje, Ministrstvo za zdravje</a:t>
            </a:r>
            <a:endParaRPr lang="sl-SI" sz="1800" dirty="0"/>
          </a:p>
        </p:txBody>
      </p:sp>
      <p:sp>
        <p:nvSpPr>
          <p:cNvPr id="4" name="AutoShape 2" descr="http://www.iju2014.si/Images/KeyVisual/konferenc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9892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Težave </a:t>
            </a:r>
            <a:endParaRPr lang="sl-SI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082002"/>
              </p:ext>
            </p:extLst>
          </p:nvPr>
        </p:nvGraphicFramePr>
        <p:xfrm>
          <a:off x="276672" y="1104547"/>
          <a:ext cx="8759824" cy="563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375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Ugotovitve farmacevtov</a:t>
            </a:r>
            <a:endParaRPr lang="sl-SI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1234606"/>
              </p:ext>
            </p:extLst>
          </p:nvPr>
        </p:nvGraphicFramePr>
        <p:xfrm>
          <a:off x="457200" y="1604963"/>
          <a:ext cx="8216900" cy="4516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750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Nadaljevanje aktivnosti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07082151"/>
              </p:ext>
            </p:extLst>
          </p:nvPr>
        </p:nvGraphicFramePr>
        <p:xfrm>
          <a:off x="611560" y="1397000"/>
          <a:ext cx="8064896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346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sl-SI" sz="2800" b="1" dirty="0"/>
              <a:t>Stanje na projektu eNaročanje</a:t>
            </a:r>
            <a:endParaRPr lang="en-US" sz="2800" b="1" dirty="0"/>
          </a:p>
        </p:txBody>
      </p:sp>
      <p:graphicFrame>
        <p:nvGraphicFramePr>
          <p:cNvPr id="13" name="Ograda vsebine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928397"/>
              </p:ext>
            </p:extLst>
          </p:nvPr>
        </p:nvGraphicFramePr>
        <p:xfrm>
          <a:off x="379784" y="1066802"/>
          <a:ext cx="8537388" cy="558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220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Predvidene spremembe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196753"/>
            <a:ext cx="8216900" cy="4924648"/>
          </a:xfrm>
        </p:spPr>
        <p:txBody>
          <a:bodyPr/>
          <a:lstStyle/>
          <a:p>
            <a:r>
              <a:rPr lang="sl-SI" dirty="0" smtClean="0"/>
              <a:t>Ukinitev „</a:t>
            </a:r>
            <a:r>
              <a:rPr lang="sl-SI" dirty="0" err="1" smtClean="0"/>
              <a:t>lucky</a:t>
            </a:r>
            <a:r>
              <a:rPr lang="sl-SI" dirty="0" smtClean="0"/>
              <a:t> </a:t>
            </a:r>
            <a:r>
              <a:rPr lang="sl-SI" dirty="0" err="1" smtClean="0"/>
              <a:t>winnerjev</a:t>
            </a:r>
            <a:r>
              <a:rPr lang="sl-SI" dirty="0" smtClean="0"/>
              <a:t>“ – možnost polnjenja „lukenj“ le za paciente s prednostnimi kriteriji</a:t>
            </a:r>
          </a:p>
          <a:p>
            <a:r>
              <a:rPr lang="sl-SI" dirty="0" smtClean="0"/>
              <a:t>Pri večkratnih napotnicah dodajanje predvidenega datuma naslednjega pregleda kot obvezni podatek (ali podatek, da ta ni predviden) – na podlagi tega se omeji termine, na katere se pacient lahko naroči na kontrolni pregled</a:t>
            </a:r>
          </a:p>
          <a:p>
            <a:r>
              <a:rPr lang="sl-SI" dirty="0" smtClean="0"/>
              <a:t>Možnost blokade naročanja pacientov na kontrolni pregled na nacionalni ravni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7619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Razpis za sofinanciranje uvedbe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268761"/>
            <a:ext cx="8216900" cy="4852640"/>
          </a:xfrm>
        </p:spPr>
        <p:txBody>
          <a:bodyPr/>
          <a:lstStyle/>
          <a:p>
            <a:r>
              <a:rPr lang="sl-SI" dirty="0" smtClean="0"/>
              <a:t>Na zahtevo Zdravniške zbornice in Strokovnega združenja zasebnih zdravnikov in zobozdravnikov pogoji za sofinanciranje (in postopek) za zasebnike popolnoma enaki kot za javne zdravstvene zavode.</a:t>
            </a:r>
          </a:p>
          <a:p>
            <a:r>
              <a:rPr lang="sl-SI" dirty="0" smtClean="0"/>
              <a:t>Rok za dostavo vseh dokazil 23. november 2015</a:t>
            </a:r>
          </a:p>
          <a:p>
            <a:r>
              <a:rPr lang="sl-SI" dirty="0" smtClean="0"/>
              <a:t>V sodelovanju s programerskimi hišami in vami še potekajo priklopi</a:t>
            </a:r>
          </a:p>
        </p:txBody>
      </p:sp>
    </p:spTree>
    <p:extLst>
      <p:ext uri="{BB962C8B-B14F-4D97-AF65-F5344CB8AC3E}">
        <p14:creationId xmlns:p14="http://schemas.microsoft.com/office/powerpoint/2010/main" val="396736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l-SI" sz="6600" dirty="0" err="1" smtClean="0">
                <a:hlinkClick r:id="rId2"/>
              </a:rPr>
              <a:t>vzs.mz@gov.si</a:t>
            </a:r>
            <a:endParaRPr lang="sl-SI" sz="6600" dirty="0" smtClean="0"/>
          </a:p>
          <a:p>
            <a:pPr marL="0" indent="0" algn="ctr">
              <a:buNone/>
            </a:pPr>
            <a:r>
              <a:rPr lang="sl-SI" sz="4000" dirty="0" smtClean="0"/>
              <a:t>Vsa vprašanja, pripombe in komentarji glede šifer vrst zdravstvenih dejavnosti in </a:t>
            </a:r>
            <a:r>
              <a:rPr lang="sl-SI" sz="4000" smtClean="0"/>
              <a:t>njihovega povezovanja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115976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ZZPPZV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41483007"/>
              </p:ext>
            </p:extLst>
          </p:nvPr>
        </p:nvGraphicFramePr>
        <p:xfrm>
          <a:off x="611560" y="1196752"/>
          <a:ext cx="787253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231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Podzakonski akti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0" y="1268760"/>
            <a:ext cx="9252520" cy="5040559"/>
          </a:xfrm>
        </p:spPr>
        <p:txBody>
          <a:bodyPr/>
          <a:lstStyle/>
          <a:p>
            <a:r>
              <a:rPr lang="sl-SI" b="1" dirty="0" smtClean="0"/>
              <a:t>Pravilnik</a:t>
            </a:r>
            <a:r>
              <a:rPr lang="sl-SI" dirty="0" smtClean="0"/>
              <a:t> o pogojih, rokih in načinu vključitve ter uporabe eZdravja za obvezne uporabnike (UL 69/15)</a:t>
            </a:r>
          </a:p>
          <a:p>
            <a:r>
              <a:rPr lang="sl-SI" b="1" dirty="0" smtClean="0"/>
              <a:t>Pravilnik</a:t>
            </a:r>
            <a:r>
              <a:rPr lang="sl-SI" dirty="0" smtClean="0"/>
              <a:t> </a:t>
            </a:r>
            <a:r>
              <a:rPr lang="sl-SI" dirty="0"/>
              <a:t>o pacientovi pisni prepovedi </a:t>
            </a:r>
            <a:r>
              <a:rPr lang="sl-SI" dirty="0" smtClean="0"/>
              <a:t>vpogleda</a:t>
            </a:r>
          </a:p>
          <a:p>
            <a:r>
              <a:rPr lang="sl-SI" b="1" dirty="0" smtClean="0"/>
              <a:t>Pravilnik</a:t>
            </a:r>
            <a:r>
              <a:rPr lang="sl-SI" dirty="0" smtClean="0"/>
              <a:t> o pooblastilih </a:t>
            </a:r>
            <a:r>
              <a:rPr lang="sl-SI" dirty="0"/>
              <a:t>za obdelavo podatkov v </a:t>
            </a:r>
            <a:r>
              <a:rPr lang="sl-SI" dirty="0" smtClean="0"/>
              <a:t>CRPP</a:t>
            </a:r>
          </a:p>
          <a:p>
            <a:r>
              <a:rPr lang="sl-SI" b="1" dirty="0"/>
              <a:t>Odredba </a:t>
            </a:r>
            <a:r>
              <a:rPr lang="sl-SI" dirty="0"/>
              <a:t>o določitvi vrste in rokov hrambe zdravstvene dokumentacije v Centralnem registru podatkov o pacientih </a:t>
            </a:r>
            <a:r>
              <a:rPr lang="sl-SI" dirty="0" smtClean="0"/>
              <a:t>(UL 66/15)</a:t>
            </a:r>
          </a:p>
          <a:p>
            <a:r>
              <a:rPr lang="sl-SI" b="1" dirty="0" smtClean="0"/>
              <a:t>Odredba</a:t>
            </a:r>
            <a:r>
              <a:rPr lang="sl-SI" dirty="0" smtClean="0"/>
              <a:t> o šifrantih zdravstvenih </a:t>
            </a:r>
            <a:r>
              <a:rPr lang="sl-SI" dirty="0"/>
              <a:t>podatkov, ki se obdelujejo v CRPP</a:t>
            </a:r>
          </a:p>
          <a:p>
            <a:endParaRPr lang="sl-SI" dirty="0"/>
          </a:p>
          <a:p>
            <a:endParaRPr lang="sl-SI" dirty="0" smtClean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097984"/>
            <a:ext cx="1149858" cy="1034872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3039946"/>
            <a:ext cx="1512168" cy="1329166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2106096"/>
            <a:ext cx="1149858" cy="1034872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654" y="4365104"/>
            <a:ext cx="1149858" cy="103487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836" y="5589240"/>
            <a:ext cx="12192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04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Pravilnik o pogojih, rokih</a:t>
            </a:r>
            <a:r>
              <a:rPr lang="sl-SI" dirty="0" smtClean="0"/>
              <a:t>,….</a:t>
            </a:r>
            <a:endParaRPr lang="sl-SI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294980"/>
              </p:ext>
            </p:extLst>
          </p:nvPr>
        </p:nvGraphicFramePr>
        <p:xfrm>
          <a:off x="0" y="1052736"/>
          <a:ext cx="9143999" cy="5843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8888"/>
                <a:gridCol w="2695992"/>
                <a:gridCol w="3570368"/>
                <a:gridCol w="1748751"/>
              </a:tblGrid>
              <a:tr h="13169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dirty="0" err="1">
                          <a:effectLst/>
                        </a:rPr>
                        <a:t>eRecept</a:t>
                      </a:r>
                      <a:endParaRPr lang="sl-SI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390" marR="4839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Izvajalci zdravstvene dejavnosti, ki izvajajo storitve na </a:t>
                      </a:r>
                      <a:r>
                        <a:rPr lang="sl-SI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sekundarni in terciarni ravni </a:t>
                      </a:r>
                      <a:r>
                        <a:rPr lang="sl-SI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zdravstvene dejavnosti v mreži javne zdravstvene službe</a:t>
                      </a:r>
                    </a:p>
                  </a:txBody>
                  <a:tcPr marL="48390" marR="48390" marT="0" marB="0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predpisovanje samo elektronskih receptov pri predpisovanju zdravil na recept</a:t>
                      </a:r>
                      <a:endParaRPr lang="sl-SI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390" marR="48390" marT="0" marB="0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februar 2016</a:t>
                      </a:r>
                    </a:p>
                  </a:txBody>
                  <a:tcPr marL="48390" marR="48390" marT="0" marB="0">
                    <a:solidFill>
                      <a:srgbClr val="E9EDF4"/>
                    </a:solidFill>
                  </a:tcPr>
                </a:tc>
              </a:tr>
              <a:tr h="14812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eNaročanje</a:t>
                      </a:r>
                      <a:endParaRPr lang="sl-SI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390" marR="48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Izvajalci zdravstvene dejavnosti, ki izvajajo storitve na </a:t>
                      </a:r>
                      <a:r>
                        <a:rPr lang="sl-SI" sz="1600" b="1" dirty="0">
                          <a:effectLst/>
                        </a:rPr>
                        <a:t>sekundarni in terciarni ravni </a:t>
                      </a:r>
                      <a:r>
                        <a:rPr lang="sl-SI" sz="1600" dirty="0">
                          <a:effectLst/>
                        </a:rPr>
                        <a:t>zdravstvene dejavnosti v mreži javne zdravstvene službe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 </a:t>
                      </a:r>
                      <a:endParaRPr lang="sl-SI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390" marR="48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– poročanje o čakalnih dobah v nacionalni čakalni seznam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– poročanje o prvih prostih terminih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– omogočanje </a:t>
                      </a:r>
                      <a:r>
                        <a:rPr lang="sl-SI" sz="1600" dirty="0" err="1">
                          <a:effectLst/>
                        </a:rPr>
                        <a:t>eNaročanja</a:t>
                      </a:r>
                      <a:r>
                        <a:rPr lang="sl-SI" sz="1600" dirty="0">
                          <a:effectLst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– posredovanje fizičnih napotnic v elektronski obliki</a:t>
                      </a:r>
                      <a:endParaRPr lang="sl-SI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390" marR="48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</a:rPr>
                        <a:t>31. december 2015</a:t>
                      </a:r>
                      <a:endParaRPr lang="sl-SI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390" marR="48390" marT="0" marB="0"/>
                </a:tc>
              </a:tr>
              <a:tr h="13169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eNaročanje</a:t>
                      </a:r>
                      <a:endParaRPr lang="sl-SI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390" marR="48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Izvajalci zdravstvene dejavnosti, ki izvajajo storitve na </a:t>
                      </a:r>
                      <a:r>
                        <a:rPr lang="sl-SI" sz="1600" b="1" dirty="0">
                          <a:effectLst/>
                        </a:rPr>
                        <a:t>primarni </a:t>
                      </a:r>
                      <a:r>
                        <a:rPr lang="sl-SI" sz="1600" dirty="0">
                          <a:effectLst/>
                        </a:rPr>
                        <a:t>ravni zdravstvene dejavnosti v mreži javne zdravstvene službe</a:t>
                      </a:r>
                      <a:endParaRPr lang="sl-SI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390" marR="48390" marT="0" marB="0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– naročanje pacientov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– izdelava </a:t>
                      </a:r>
                      <a:r>
                        <a:rPr lang="sl-SI" sz="1600" dirty="0" err="1">
                          <a:effectLst/>
                        </a:rPr>
                        <a:t>eNapotnic</a:t>
                      </a:r>
                      <a:r>
                        <a:rPr lang="sl-SI" sz="1600" dirty="0">
                          <a:effectLst/>
                        </a:rPr>
                        <a:t> za napotitev na sekundarno in terciarno raven zdravstvene dejavnosti</a:t>
                      </a:r>
                      <a:endParaRPr lang="sl-SI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390" marR="48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</a:rPr>
                        <a:t>15. marec 2016</a:t>
                      </a:r>
                      <a:endParaRPr lang="sl-SI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390" marR="48390" marT="0" marB="0"/>
                </a:tc>
              </a:tr>
              <a:tr h="1728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eNaročanje</a:t>
                      </a:r>
                      <a:endParaRPr lang="sl-SI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390" marR="48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Izvajalci zdravstvene dejavnosti, ki izvajajo storitve na </a:t>
                      </a:r>
                      <a:r>
                        <a:rPr lang="sl-SI" sz="1600" b="1" dirty="0">
                          <a:effectLst/>
                        </a:rPr>
                        <a:t>sekundarni in terciarni </a:t>
                      </a:r>
                      <a:r>
                        <a:rPr lang="sl-SI" sz="1600" dirty="0">
                          <a:effectLst/>
                        </a:rPr>
                        <a:t>ravni zdravstvene dejavnosti v mreži javne zdravstvene službe</a:t>
                      </a:r>
                      <a:endParaRPr lang="sl-SI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390" marR="48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– izdelava </a:t>
                      </a:r>
                      <a:r>
                        <a:rPr lang="sl-SI" sz="1600" dirty="0" err="1">
                          <a:effectLst/>
                        </a:rPr>
                        <a:t>eNapotnic</a:t>
                      </a:r>
                      <a:r>
                        <a:rPr lang="sl-SI" sz="1600" dirty="0">
                          <a:effectLst/>
                        </a:rPr>
                        <a:t> za napotitev na sekundarno in terciarno raven zdravstvene dejavnosti v okviru zdravstvenega stanja, za katerega je bil pacient napoten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– naročanje pacientov na zdravstvene storitve, na katere so napoteni</a:t>
                      </a:r>
                      <a:endParaRPr lang="sl-SI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390" marR="48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</a:rPr>
                        <a:t>15. marec 2016</a:t>
                      </a:r>
                      <a:endParaRPr lang="sl-SI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390" marR="4839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57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Ključni cilji </a:t>
            </a:r>
            <a:r>
              <a:rPr lang="sl-SI" dirty="0" err="1" smtClean="0"/>
              <a:t>eRecepta</a:t>
            </a:r>
            <a:endParaRPr lang="sl-SI" dirty="0"/>
          </a:p>
        </p:txBody>
      </p:sp>
      <p:graphicFrame>
        <p:nvGraphicFramePr>
          <p:cNvPr id="5" name="Ograda vsebin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4931573"/>
              </p:ext>
            </p:extLst>
          </p:nvPr>
        </p:nvGraphicFramePr>
        <p:xfrm>
          <a:off x="179512" y="1088111"/>
          <a:ext cx="8867104" cy="5293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oljeZBesedilom 3"/>
          <p:cNvSpPr txBox="1"/>
          <p:nvPr/>
        </p:nvSpPr>
        <p:spPr>
          <a:xfrm>
            <a:off x="851127" y="6490605"/>
            <a:ext cx="109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/>
              <a:t>eRecept</a:t>
            </a:r>
            <a:endParaRPr lang="sl-SI" dirty="0"/>
          </a:p>
        </p:txBody>
      </p:sp>
      <p:sp>
        <p:nvSpPr>
          <p:cNvPr id="3" name="AutoShape 2" descr="https://tse1.mm.bing.net/th?&amp;id=OIP.M61fd2551bcef2d45a2cab4eda9811b92o0&amp;w=300&amp;h=300&amp;c=0&amp;pid=1.9&amp;rs=0&amp;p=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703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Pooblastila za dokumente v CRPP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V odvisnosti od VZD, v katerem deluje zdravnik in od VZD dokumenta</a:t>
            </a:r>
          </a:p>
          <a:p>
            <a:r>
              <a:rPr lang="sl-SI" dirty="0" smtClean="0"/>
              <a:t>Možen poln vpogled, vpogled z opozorilom ali blokada dokumenta</a:t>
            </a:r>
          </a:p>
          <a:p>
            <a:r>
              <a:rPr lang="sl-SI" dirty="0" smtClean="0"/>
              <a:t>Pravice zdravnik pridobi z izbiro pacienta, njegovim pooblastilom ali napotnico, ki je vpisana pri izvajalcu zdravstvene dejavnosti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0037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Predme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1660457"/>
              </p:ext>
            </p:extLst>
          </p:nvPr>
        </p:nvGraphicFramePr>
        <p:xfrm>
          <a:off x="2555776" y="332656"/>
          <a:ext cx="5495925" cy="611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Delovni list" r:id="rId4" imgW="5495857" imgH="6115050" progId="Excel.Sheet.12">
                  <p:embed/>
                </p:oleObj>
              </mc:Choice>
              <mc:Fallback>
                <p:oleObj name="Delovni list" r:id="rId4" imgW="5495857" imgH="61150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55776" y="332656"/>
                        <a:ext cx="5495925" cy="6115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565724"/>
              </p:ext>
            </p:extLst>
          </p:nvPr>
        </p:nvGraphicFramePr>
        <p:xfrm>
          <a:off x="251520" y="1196752"/>
          <a:ext cx="2027298" cy="4516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7298"/>
              </a:tblGrid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Abdominalna kirurgija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it-IT" sz="500" u="none" strike="noStrike">
                          <a:effectLst/>
                        </a:rPr>
                        <a:t>Anesteziologija, reanimatologija in perioperativna intenzivna medicina</a:t>
                      </a:r>
                      <a:endParaRPr lang="it-IT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Čeljustna in zobna ortopedija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Dermatovenerologija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Družinska medicina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Fizikalna in rehabilitacijska medicina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Gastroenterologija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Ginekologija in porodništvo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Hematologija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Infektologija 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Intenzivna medicina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Interna medicina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94467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Internistična onkologija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98966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Javno zdravje</a:t>
                      </a:r>
                      <a:endParaRPr lang="sl-SI" sz="5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94467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Kardiologija in vaskularna medicina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Kardiovaskularna kirurgija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Klinična fiziologija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Klinična genetika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Klinična mikrobiologija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Maksilofacialna kirurgija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Medicina dela, prometa in športa*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Nefrologija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Nevrokirurgija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Nevrologija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Nuklearna medicina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Oftalmologija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Onkologija z radioterapijo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Oralna kirurgija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Ortopedska kirurgija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Otorinolaringologija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Otroška nevrologija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Otroška in mladostniška psihiatrija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Otroško in preventivno zobozdravstvo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Parodontologija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Patologija (prej "anatomska patologija in citopatologija")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Pediatrija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Plastična, rekonstrukcijska in estetska kirurgija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Pnevmologija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Psihiatrija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Radiologija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Revmatologija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Sodna medicina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Splošna kirurgija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Stomatološka protetika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Torakalna kirurgija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Transfuzijska medicina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Travmatologija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Urgentna medicina</a:t>
                      </a:r>
                      <a:endParaRPr lang="sl-SI" sz="500" b="0" i="0" u="none" strike="noStrike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>
                          <a:effectLst/>
                        </a:rPr>
                        <a:t>Urologija</a:t>
                      </a:r>
                      <a:endParaRPr lang="sl-SI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89969">
                <a:tc>
                  <a:txBody>
                    <a:bodyPr/>
                    <a:lstStyle/>
                    <a:p>
                      <a:pPr algn="l" fontAlgn="b"/>
                      <a:r>
                        <a:rPr lang="sl-SI" sz="500" u="none" strike="noStrike" dirty="0">
                          <a:effectLst/>
                        </a:rPr>
                        <a:t>Zobne bolezni in </a:t>
                      </a:r>
                      <a:r>
                        <a:rPr lang="sl-SI" sz="500" u="none" strike="noStrike" dirty="0" err="1">
                          <a:effectLst/>
                        </a:rPr>
                        <a:t>endodontija</a:t>
                      </a:r>
                      <a:endParaRPr lang="sl-SI" sz="500" b="0" i="0" u="none" strike="noStrike" dirty="0">
                        <a:solidFill>
                          <a:srgbClr val="0061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741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Hramba dokumentacije v CRPP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2400" b="1" dirty="0" smtClean="0"/>
              <a:t>Odredba </a:t>
            </a:r>
            <a:r>
              <a:rPr lang="sl-SI" sz="2400" dirty="0" smtClean="0"/>
              <a:t>o določitvi vrste in rokov hrambe zdravstvene dokumentacije ter šifranta zdravstvenih podatkov, ki se obdelujejo v CRPP</a:t>
            </a:r>
          </a:p>
          <a:p>
            <a:r>
              <a:rPr lang="sl-SI" sz="2400" dirty="0" smtClean="0"/>
              <a:t>Javna razprava do 11.8.2015</a:t>
            </a:r>
          </a:p>
          <a:p>
            <a:r>
              <a:rPr lang="sl-SI" sz="2400" dirty="0" smtClean="0"/>
              <a:t>5 let </a:t>
            </a:r>
            <a:r>
              <a:rPr lang="sl-SI" sz="2000" dirty="0" smtClean="0"/>
              <a:t>(</a:t>
            </a:r>
            <a:r>
              <a:rPr lang="sl-SI" sz="2000" dirty="0"/>
              <a:t>Zgodovina </a:t>
            </a:r>
            <a:r>
              <a:rPr lang="sl-SI" sz="2000" dirty="0" smtClean="0"/>
              <a:t>cepljenj, Laboratorijski izvid, Izvid CT, Izvid MR, Izvid </a:t>
            </a:r>
            <a:r>
              <a:rPr lang="sl-SI" sz="2000" dirty="0"/>
              <a:t>nuklearne </a:t>
            </a:r>
            <a:r>
              <a:rPr lang="sl-SI" sz="2000" dirty="0" smtClean="0"/>
              <a:t>medicine, Izvid PET, Izvid UZ, Izvid RTG, Odpustno pismo, Ambulantni izvid, Izjava </a:t>
            </a:r>
            <a:r>
              <a:rPr lang="sl-SI" sz="2000" dirty="0"/>
              <a:t>o </a:t>
            </a:r>
            <a:r>
              <a:rPr lang="sl-SI" sz="2000" dirty="0" smtClean="0"/>
              <a:t>zasebnosti, Povzetek </a:t>
            </a:r>
            <a:r>
              <a:rPr lang="sl-SI" sz="2000" dirty="0"/>
              <a:t>podatkov o </a:t>
            </a:r>
            <a:r>
              <a:rPr lang="sl-SI" sz="2000" dirty="0" smtClean="0"/>
              <a:t>pacientu,  Povzetek </a:t>
            </a:r>
            <a:r>
              <a:rPr lang="sl-SI" sz="2000" dirty="0"/>
              <a:t>stanja kronične </a:t>
            </a:r>
            <a:r>
              <a:rPr lang="sl-SI" sz="2000" dirty="0" smtClean="0"/>
              <a:t>bolezni, Prijava </a:t>
            </a:r>
            <a:r>
              <a:rPr lang="sl-SI" sz="2000" dirty="0"/>
              <a:t>neželenih </a:t>
            </a:r>
            <a:r>
              <a:rPr lang="sl-SI" sz="2000" dirty="0" smtClean="0"/>
              <a:t>učinkov, Zapis </a:t>
            </a:r>
            <a:r>
              <a:rPr lang="sl-SI" sz="2000" dirty="0"/>
              <a:t>o </a:t>
            </a:r>
            <a:r>
              <a:rPr lang="sl-SI" sz="2000" dirty="0" smtClean="0"/>
              <a:t>cepljenju, Opustitev cepljenja)</a:t>
            </a:r>
          </a:p>
          <a:p>
            <a:r>
              <a:rPr lang="sl-SI" sz="2400" dirty="0"/>
              <a:t>3 leta </a:t>
            </a:r>
            <a:r>
              <a:rPr lang="sl-SI" sz="2000" dirty="0" smtClean="0"/>
              <a:t>(</a:t>
            </a:r>
            <a:r>
              <a:rPr lang="sl-SI" sz="2000" dirty="0"/>
              <a:t>Predpis </a:t>
            </a:r>
            <a:r>
              <a:rPr lang="sl-SI" sz="2000" dirty="0" smtClean="0"/>
              <a:t>zdravila, Izdaja zdravila)</a:t>
            </a:r>
          </a:p>
          <a:p>
            <a:r>
              <a:rPr lang="sl-SI" sz="2400" dirty="0"/>
              <a:t>2 leti </a:t>
            </a:r>
            <a:r>
              <a:rPr lang="sl-SI" sz="2000" dirty="0" smtClean="0"/>
              <a:t>(Napotnica, Napotitev)</a:t>
            </a:r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3593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Zakaj?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003934"/>
            <a:ext cx="3603760" cy="472108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5227316" cy="287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4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475656" y="548680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>
                <a:solidFill>
                  <a:schemeClr val="tx1"/>
                </a:solidFill>
              </a:rPr>
              <a:t>Bi lahko bilo drugače?</a:t>
            </a:r>
            <a:endParaRPr lang="sl-SI" sz="3200" dirty="0">
              <a:solidFill>
                <a:schemeClr val="tx1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92376978"/>
              </p:ext>
            </p:extLst>
          </p:nvPr>
        </p:nvGraphicFramePr>
        <p:xfrm>
          <a:off x="107504" y="1145095"/>
          <a:ext cx="9036496" cy="6359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649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EF19413-EE4D-43F0-AA54-F49FD1275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3EF19413-EE4D-43F0-AA54-F49FD1275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3EF19413-EE4D-43F0-AA54-F49FD1275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20BC576-5C6B-4DE3-9AAA-66E8523B5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420BC576-5C6B-4DE3-9AAA-66E8523B5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420BC576-5C6B-4DE3-9AAA-66E8523B5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51CBC9-9EAC-45E1-AF75-FDE0CC5EF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5851CBC9-9EAC-45E1-AF75-FDE0CC5EF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5851CBC9-9EAC-45E1-AF75-FDE0CC5EF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727CC54-46B2-411D-86D3-C91965180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3727CC54-46B2-411D-86D3-C91965180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3727CC54-46B2-411D-86D3-C91965180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94F3BFB-C183-4310-9BD2-3D9750E73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294F3BFB-C183-4310-9BD2-3D9750E73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294F3BFB-C183-4310-9BD2-3D9750E73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FE65789-A0C4-40B2-9DB8-A9A48608E4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7FE65789-A0C4-40B2-9DB8-A9A48608E4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7FE65789-A0C4-40B2-9DB8-A9A48608E4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E538BFD-1012-4685-B21A-616D9066C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DE538BFD-1012-4685-B21A-616D9066C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DE538BFD-1012-4685-B21A-616D9066C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43BA62D-4C30-42A2-A461-385DF9E522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543BA62D-4C30-42A2-A461-385DF9E522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543BA62D-4C30-42A2-A461-385DF9E522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50E5659-6AE3-4CBE-9340-FEC35B6690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F50E5659-6AE3-4CBE-9340-FEC35B6690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F50E5659-6AE3-4CBE-9340-FEC35B6690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E0510F2-20B9-484B-85E3-CEABE38184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3E0510F2-20B9-484B-85E3-CEABE38184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3E0510F2-20B9-484B-85E3-CEABE38184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09322DF-5A96-466B-8449-E1DFBEDBB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509322DF-5A96-466B-8449-E1DFBEDBB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09322DF-5A96-466B-8449-E1DFBEDBB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53BBF03-0BAD-44F2-83A2-DA9D47C79C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853BBF03-0BAD-44F2-83A2-DA9D47C79C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853BBF03-0BAD-44F2-83A2-DA9D47C79C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30BFAE3-BD31-41A1-BDC8-E5F337313A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730BFAE3-BD31-41A1-BDC8-E5F337313A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730BFAE3-BD31-41A1-BDC8-E5F337313A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A114FB7-B34B-4868-8ECA-1A2C9F8E08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7A114FB7-B34B-4868-8ECA-1A2C9F8E08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7A114FB7-B34B-4868-8ECA-1A2C9F8E08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101B659-CA81-49D5-8E29-75F2E0FAA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A101B659-CA81-49D5-8E29-75F2E0FAA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>
                                            <p:graphicEl>
                                              <a:dgm id="{A101B659-CA81-49D5-8E29-75F2E0FAA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49E9EDA-8A20-446F-86F8-9D2684DD9D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B49E9EDA-8A20-446F-86F8-9D2684DD9D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49E9EDA-8A20-446F-86F8-9D2684DD9D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A74D462-EA9E-4D58-9483-CCC770FC33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A74D462-EA9E-4D58-9483-CCC770FC33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">
                                            <p:graphicEl>
                                              <a:dgm id="{CA74D462-EA9E-4D58-9483-CCC770FC33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021" y="2608195"/>
            <a:ext cx="2034466" cy="3744416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65" y="3924361"/>
            <a:ext cx="3361556" cy="2857323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" y="1236537"/>
            <a:ext cx="3635896" cy="2464329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140" y="4480403"/>
            <a:ext cx="4141372" cy="2332973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303" y="1173002"/>
            <a:ext cx="3455201" cy="2591401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511" y="2183787"/>
            <a:ext cx="4861938" cy="3241292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940" y="3812846"/>
            <a:ext cx="4438532" cy="3328899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279"/>
            <a:ext cx="4988786" cy="3319810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177" y="-279"/>
            <a:ext cx="4805327" cy="3205153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" y="3363833"/>
            <a:ext cx="1524000" cy="1524000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9" y="5451106"/>
            <a:ext cx="3305175" cy="1381125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11" y="4229100"/>
            <a:ext cx="2133600" cy="1600200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9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120465"/>
            <a:ext cx="5328592" cy="5328592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276872"/>
            <a:ext cx="4021039" cy="3015779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545" y="5280075"/>
            <a:ext cx="28575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63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 algn="ctr">
              <a:buNone/>
            </a:pPr>
            <a:endParaRPr lang="sl-SI" dirty="0" smtClean="0"/>
          </a:p>
          <a:p>
            <a:pPr marL="0" indent="0" algn="ctr">
              <a:buNone/>
            </a:pPr>
            <a:r>
              <a:rPr lang="sl-SI" dirty="0" smtClean="0"/>
              <a:t>Vaše izkušnje?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7433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Vaše izkušnje?</a:t>
            </a:r>
            <a:endParaRPr lang="sl-SI" dirty="0"/>
          </a:p>
        </p:txBody>
      </p:sp>
      <p:pic>
        <p:nvPicPr>
          <p:cNvPr id="1026" name="Picture 2" descr="C:\Users\kkralj\AppData\Local\Microsoft\Windows\Temporary Internet Files\Content.IE5\GLUTJT1X\MC900441902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371" y="1835270"/>
            <a:ext cx="2574777" cy="405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931" y="1138085"/>
            <a:ext cx="2394909" cy="139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6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49767"/>
            <a:ext cx="8216900" cy="1133475"/>
          </a:xfrm>
        </p:spPr>
        <p:txBody>
          <a:bodyPr/>
          <a:lstStyle/>
          <a:p>
            <a:pPr algn="l"/>
            <a:r>
              <a:rPr lang="sl-SI" sz="3600" dirty="0" smtClean="0"/>
              <a:t>Glavne funkcionalnosti</a:t>
            </a:r>
            <a:endParaRPr lang="en-US" sz="36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43706200"/>
              </p:ext>
            </p:extLst>
          </p:nvPr>
        </p:nvGraphicFramePr>
        <p:xfrm>
          <a:off x="-163657" y="37098"/>
          <a:ext cx="10143085" cy="682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861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6" y="249767"/>
            <a:ext cx="8216900" cy="1133475"/>
          </a:xfrm>
        </p:spPr>
        <p:txBody>
          <a:bodyPr/>
          <a:lstStyle/>
          <a:p>
            <a:pPr algn="l"/>
            <a:r>
              <a:rPr lang="sl-SI" sz="3600" dirty="0" smtClean="0"/>
              <a:t>Proces predpisovanja</a:t>
            </a:r>
            <a:endParaRPr lang="en-US" sz="3600" dirty="0"/>
          </a:p>
        </p:txBody>
      </p:sp>
      <p:sp>
        <p:nvSpPr>
          <p:cNvPr id="11" name="Ograda vsebine 2"/>
          <p:cNvSpPr txBox="1">
            <a:spLocks/>
          </p:cNvSpPr>
          <p:nvPr/>
        </p:nvSpPr>
        <p:spPr bwMode="auto">
          <a:xfrm>
            <a:off x="1346912" y="1386212"/>
            <a:ext cx="6172200" cy="498316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sz="3200" b="1" i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sz="2600" b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sz="2200" b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sz="2000" b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b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0000"/>
              </a:buClr>
              <a:defRPr/>
            </a:pPr>
            <a:endParaRPr lang="sl-SI" dirty="0" smtClean="0">
              <a:solidFill>
                <a:schemeClr val="tx1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416437389"/>
              </p:ext>
            </p:extLst>
          </p:nvPr>
        </p:nvGraphicFramePr>
        <p:xfrm>
          <a:off x="1234983" y="1168460"/>
          <a:ext cx="721505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532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Spremembe za pacienta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1989614"/>
              </p:ext>
            </p:extLst>
          </p:nvPr>
        </p:nvGraphicFramePr>
        <p:xfrm>
          <a:off x="424544" y="1144210"/>
          <a:ext cx="809897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77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Spremembe za zdravnika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67103279"/>
              </p:ext>
            </p:extLst>
          </p:nvPr>
        </p:nvGraphicFramePr>
        <p:xfrm>
          <a:off x="107505" y="1144210"/>
          <a:ext cx="871645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5156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Spremembe za farmacevta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98023130"/>
              </p:ext>
            </p:extLst>
          </p:nvPr>
        </p:nvGraphicFramePr>
        <p:xfrm>
          <a:off x="424543" y="1144210"/>
          <a:ext cx="839941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447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9756165"/>
              </p:ext>
            </p:extLst>
          </p:nvPr>
        </p:nvGraphicFramePr>
        <p:xfrm>
          <a:off x="457200" y="1604963"/>
          <a:ext cx="8216900" cy="4516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5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Število </a:t>
            </a:r>
            <a:r>
              <a:rPr lang="sl-SI" dirty="0" err="1" smtClean="0"/>
              <a:t>eReceptov</a:t>
            </a:r>
            <a:endParaRPr lang="sl-SI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9831239"/>
              </p:ext>
            </p:extLst>
          </p:nvPr>
        </p:nvGraphicFramePr>
        <p:xfrm>
          <a:off x="457200" y="1604963"/>
          <a:ext cx="8216900" cy="4516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285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ija nova glava.pptx [Read-Only]" id="{7994B75A-CD19-4C5C-97F3-2AF1E82CCB56}" vid="{8757C5CF-C57D-491B-9098-641767D727BD}"/>
    </a:ext>
  </a:extLst>
</a:theme>
</file>

<file path=ppt/theme/theme2.xml><?xml version="1.0" encoding="utf-8"?>
<a:theme xmlns:a="http://schemas.openxmlformats.org/drawingml/2006/main" name="2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ija nova glava.pptx [Read-Only]" id="{7994B75A-CD19-4C5C-97F3-2AF1E82CCB56}" vid="{30CDBDBA-EA16-4A85-9BC8-465E229DB559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4795</TotalTime>
  <Words>1361</Words>
  <Application>Microsoft Office PowerPoint</Application>
  <PresentationFormat>Diaprojekcija na zaslonu (4:3)</PresentationFormat>
  <Paragraphs>211</Paragraphs>
  <Slides>28</Slides>
  <Notes>5</Notes>
  <HiddenSlides>10</HiddenSlides>
  <MMClips>0</MMClips>
  <ScaleCrop>false</ScaleCrop>
  <HeadingPairs>
    <vt:vector size="10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2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28</vt:i4>
      </vt:variant>
      <vt:variant>
        <vt:lpstr>Diaprojekcije po meri</vt:lpstr>
      </vt:variant>
      <vt:variant>
        <vt:i4>1</vt:i4>
      </vt:variant>
    </vt:vector>
  </HeadingPairs>
  <TitlesOfParts>
    <vt:vector size="36" baseType="lpstr">
      <vt:lpstr>Arial</vt:lpstr>
      <vt:lpstr>Calibri</vt:lpstr>
      <vt:lpstr>Tahoma</vt:lpstr>
      <vt:lpstr>Times New Roman</vt:lpstr>
      <vt:lpstr>1_Default Design</vt:lpstr>
      <vt:lpstr>2_Default Design</vt:lpstr>
      <vt:lpstr>Delovni list</vt:lpstr>
      <vt:lpstr>eZdravje</vt:lpstr>
      <vt:lpstr>Ključni cilji eRecepta</vt:lpstr>
      <vt:lpstr>Glavne funkcionalnosti</vt:lpstr>
      <vt:lpstr>Proces predpisovanja</vt:lpstr>
      <vt:lpstr>Spremembe za pacienta</vt:lpstr>
      <vt:lpstr>Spremembe za zdravnika</vt:lpstr>
      <vt:lpstr>Spremembe za farmacevta</vt:lpstr>
      <vt:lpstr>PowerPointova predstavitev</vt:lpstr>
      <vt:lpstr>Število eReceptov</vt:lpstr>
      <vt:lpstr>Težave </vt:lpstr>
      <vt:lpstr>Ugotovitve farmacevtov</vt:lpstr>
      <vt:lpstr>Nadaljevanje aktivnosti</vt:lpstr>
      <vt:lpstr>Stanje na projektu eNaročanje</vt:lpstr>
      <vt:lpstr>Predvidene spremembe</vt:lpstr>
      <vt:lpstr>Razpis za sofinanciranje uvedbe</vt:lpstr>
      <vt:lpstr>PowerPointova predstavitev</vt:lpstr>
      <vt:lpstr>ZZPPZV</vt:lpstr>
      <vt:lpstr>Podzakonski akti</vt:lpstr>
      <vt:lpstr>Pravilnik o pogojih, rokih,….</vt:lpstr>
      <vt:lpstr>Pooblastila za dokumente v CRPP</vt:lpstr>
      <vt:lpstr>PowerPointova predstavitev</vt:lpstr>
      <vt:lpstr>Hramba dokumentacije v CRPP</vt:lpstr>
      <vt:lpstr>Zakaj?</vt:lpstr>
      <vt:lpstr>PowerPointova predstavitev</vt:lpstr>
      <vt:lpstr>PowerPointova predstavitev</vt:lpstr>
      <vt:lpstr>PowerPointova predstavitev</vt:lpstr>
      <vt:lpstr>PowerPointova predstavitev</vt:lpstr>
      <vt:lpstr>Vaše izkušnje?</vt:lpstr>
      <vt:lpstr>Diaprojekcija po meri 1</vt:lpstr>
    </vt:vector>
  </TitlesOfParts>
  <Company>Ministrstvo za zdravje RS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Katarina Kralj</dc:creator>
  <cp:lastModifiedBy>andreja</cp:lastModifiedBy>
  <cp:revision>137</cp:revision>
  <cp:lastPrinted>2015-07-28T08:21:03Z</cp:lastPrinted>
  <dcterms:created xsi:type="dcterms:W3CDTF">2014-10-06T19:38:19Z</dcterms:created>
  <dcterms:modified xsi:type="dcterms:W3CDTF">2015-11-23T16:09:50Z</dcterms:modified>
</cp:coreProperties>
</file>