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946" r:id="rId2"/>
    <p:sldMasterId id="2147483934" r:id="rId3"/>
  </p:sldMasterIdLst>
  <p:notesMasterIdLst>
    <p:notesMasterId r:id="rId29"/>
  </p:notesMasterIdLst>
  <p:handoutMasterIdLst>
    <p:handoutMasterId r:id="rId30"/>
  </p:handoutMasterIdLst>
  <p:sldIdLst>
    <p:sldId id="392" r:id="rId4"/>
    <p:sldId id="539" r:id="rId5"/>
    <p:sldId id="450" r:id="rId6"/>
    <p:sldId id="540" r:id="rId7"/>
    <p:sldId id="520" r:id="rId8"/>
    <p:sldId id="523" r:id="rId9"/>
    <p:sldId id="524" r:id="rId10"/>
    <p:sldId id="525" r:id="rId11"/>
    <p:sldId id="528" r:id="rId12"/>
    <p:sldId id="543" r:id="rId13"/>
    <p:sldId id="544" r:id="rId14"/>
    <p:sldId id="545" r:id="rId15"/>
    <p:sldId id="546" r:id="rId16"/>
    <p:sldId id="547" r:id="rId17"/>
    <p:sldId id="548" r:id="rId18"/>
    <p:sldId id="549" r:id="rId19"/>
    <p:sldId id="550" r:id="rId20"/>
    <p:sldId id="551" r:id="rId21"/>
    <p:sldId id="552" r:id="rId22"/>
    <p:sldId id="553" r:id="rId23"/>
    <p:sldId id="554" r:id="rId24"/>
    <p:sldId id="555" r:id="rId25"/>
    <p:sldId id="542" r:id="rId26"/>
    <p:sldId id="535" r:id="rId27"/>
    <p:sldId id="451" r:id="rId28"/>
  </p:sldIdLst>
  <p:sldSz cx="9144000" cy="6858000" type="screen4x3"/>
  <p:notesSz cx="6669088" cy="9928225"/>
  <p:defaultTextStyle>
    <a:defPPr>
      <a:defRPr lang="sl-SI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898989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898989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898989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898989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898989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898989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898989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898989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898989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0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376092"/>
    <a:srgbClr val="008000"/>
    <a:srgbClr val="FF00FF"/>
    <a:srgbClr val="CC3300"/>
    <a:srgbClr val="CFCF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343" autoAdjust="0"/>
  </p:normalViewPr>
  <p:slideViewPr>
    <p:cSldViewPr>
      <p:cViewPr varScale="1">
        <p:scale>
          <a:sx n="84" d="100"/>
          <a:sy n="84" d="100"/>
        </p:scale>
        <p:origin x="1426" y="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546"/>
    </p:cViewPr>
  </p:sorterViewPr>
  <p:notesViewPr>
    <p:cSldViewPr>
      <p:cViewPr varScale="1">
        <p:scale>
          <a:sx n="52" d="100"/>
          <a:sy n="52" d="100"/>
        </p:scale>
        <p:origin x="-2664" y="-108"/>
      </p:cViewPr>
      <p:guideLst>
        <p:guide orient="horz" pos="3127"/>
        <p:guide pos="210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handoutMaster" Target="handoutMasters/handoutMaster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2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889938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607" y="9430091"/>
            <a:ext cx="2889938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1FBFFFB4-0F8A-4450-AAD1-8727004805B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0300796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938" cy="496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7607" y="0"/>
            <a:ext cx="2889938" cy="496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8ABE61FB-32B0-4E03-A093-5F2DADC7E567}" type="datetimeFigureOut">
              <a:rPr lang="sl-SI"/>
              <a:pPr>
                <a:defRPr/>
              </a:pPr>
              <a:t>23.11.2015</a:t>
            </a:fld>
            <a:endParaRPr lang="sl-SI"/>
          </a:p>
        </p:txBody>
      </p:sp>
      <p:sp>
        <p:nvSpPr>
          <p:cNvPr id="409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54075" y="746125"/>
            <a:ext cx="4960938" cy="37211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84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6909" y="4715908"/>
            <a:ext cx="5335270" cy="44677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noProof="0" smtClean="0"/>
              <a:t>Kliknite, če želite urediti sloge besedila matrice</a:t>
            </a:r>
          </a:p>
          <a:p>
            <a:pPr lvl="1"/>
            <a:r>
              <a:rPr lang="sl-SI" noProof="0" smtClean="0"/>
              <a:t>Druga raven</a:t>
            </a:r>
          </a:p>
          <a:p>
            <a:pPr lvl="2"/>
            <a:r>
              <a:rPr lang="sl-SI" noProof="0" smtClean="0"/>
              <a:t>Tretja raven</a:t>
            </a:r>
          </a:p>
          <a:p>
            <a:pPr lvl="3"/>
            <a:r>
              <a:rPr lang="sl-SI" noProof="0" smtClean="0"/>
              <a:t>Četrta raven</a:t>
            </a:r>
          </a:p>
          <a:p>
            <a:pPr lvl="4"/>
            <a:r>
              <a:rPr lang="sl-SI" noProof="0" smtClean="0"/>
              <a:t>Peta raven</a:t>
            </a:r>
          </a:p>
        </p:txBody>
      </p:sp>
      <p:sp>
        <p:nvSpPr>
          <p:cNvPr id="184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0091"/>
            <a:ext cx="2889938" cy="496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84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7607" y="9430091"/>
            <a:ext cx="2889938" cy="496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B0918E9A-5AC8-42F0-9693-1BBC0D2FCF9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8349326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Ograda stranske slik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3" name="Ograda opomb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sl-SI" smtClean="0"/>
              <a:t>Slovensko združenje za kakovost in odličnost (SZKO) je neprofitna </a:t>
            </a:r>
            <a:r>
              <a:rPr lang="sl-SI" b="1" smtClean="0"/>
              <a:t>in nevladna organizacija</a:t>
            </a:r>
            <a:r>
              <a:rPr lang="sl-SI" smtClean="0"/>
              <a:t>, ustanovljena na osnovi iniciative civilne družbe s poslanstvom pomagati ustvarjati konkurenčnost in blagostanje. Njene glavne dejavnosti so:</a:t>
            </a:r>
          </a:p>
          <a:p>
            <a:r>
              <a:rPr lang="sl-SI" smtClean="0"/>
              <a:t/>
            </a:r>
            <a:br>
              <a:rPr lang="sl-SI" smtClean="0"/>
            </a:br>
            <a:endParaRPr lang="sl-SI" smtClean="0"/>
          </a:p>
          <a:p>
            <a:r>
              <a:rPr lang="sl-SI" b="1" smtClean="0"/>
              <a:t>Organiziranje različnih oblik izobraževanja</a:t>
            </a:r>
            <a:r>
              <a:rPr lang="sl-SI" smtClean="0"/>
              <a:t> (seminarjev, predavanj, študijskih potovanj, javnih tribun) </a:t>
            </a:r>
            <a:r>
              <a:rPr lang="sl-SI" b="1" smtClean="0"/>
              <a:t>in izmenjave izkušenj</a:t>
            </a:r>
            <a:r>
              <a:rPr lang="sl-SI" smtClean="0"/>
              <a:t> (redne letne konference),</a:t>
            </a:r>
          </a:p>
          <a:p>
            <a:r>
              <a:rPr lang="sl-SI" b="1" smtClean="0"/>
              <a:t>Informacijska dejavnost</a:t>
            </a:r>
            <a:r>
              <a:rPr lang="sl-SI" smtClean="0"/>
              <a:t>(izdajanje revije Kakovost in drugih publikacij, predstavitev na Internetu),</a:t>
            </a:r>
          </a:p>
          <a:p>
            <a:r>
              <a:rPr lang="sl-SI" b="1" smtClean="0"/>
              <a:t>Omogočanje različnih oblik medsebojnega sodelovanja članov</a:t>
            </a:r>
            <a:r>
              <a:rPr lang="sl-SI" smtClean="0"/>
              <a:t>.</a:t>
            </a:r>
          </a:p>
          <a:p>
            <a:r>
              <a:rPr lang="sl-SI" smtClean="0"/>
              <a:t>Združenje je tudi član </a:t>
            </a:r>
            <a:r>
              <a:rPr lang="sl-SI" b="1" smtClean="0"/>
              <a:t>Evropske organizacije za kakovost EOQ</a:t>
            </a:r>
            <a:r>
              <a:rPr lang="sl-SI" smtClean="0"/>
              <a:t>. Naši predstavniki se redno udeležujejo zasedanj organov EOQ in o tem poročajo članstvu.</a:t>
            </a:r>
          </a:p>
          <a:p>
            <a:r>
              <a:rPr lang="sl-SI" b="1" smtClean="0"/>
              <a:t>Poslanstvo</a:t>
            </a:r>
          </a:p>
          <a:p>
            <a:r>
              <a:rPr lang="sl-SI" smtClean="0"/>
              <a:t>Naše poslanstvo je pomagati razvoju državljanov in organizacij v Sloveniji s sodobnimi načeli kakovosti in odličnosti ter uveljavljati kakovost in odličnost razmišljanja v vse sfere življenja in v vsakega državljana. Prizadevamo si za uveljavljanje vrednot sodelovanja, dela, znanja, odgovornosti, spoštovanja različnosti, predvsem pa veselja do življenja!</a:t>
            </a:r>
          </a:p>
          <a:p>
            <a:r>
              <a:rPr lang="sl-SI" b="1" smtClean="0"/>
              <a:t>Vrednote</a:t>
            </a:r>
          </a:p>
          <a:p>
            <a:r>
              <a:rPr lang="sl-SI" smtClean="0"/>
              <a:t>Naša glavna vrednota je delovati skladno z doktrino kakovosti in odličnosti:</a:t>
            </a:r>
            <a:br>
              <a:rPr lang="sl-SI" smtClean="0"/>
            </a:br>
            <a:r>
              <a:rPr lang="sl-SI" smtClean="0"/>
              <a:t>s sodelovanjem na temelju odprtosti in odgovornosti, s strokovnostjo, s spoštovanjem dostojanstva posameznika, z zaupanjem in zagotavljanjem enakopravnosti in s spoštovanjem raznolikosti kot vira inovacij in ustvarjalnosti.</a:t>
            </a:r>
          </a:p>
          <a:p>
            <a:r>
              <a:rPr lang="sl-SI" b="1" smtClean="0"/>
              <a:t>Vizija</a:t>
            </a:r>
          </a:p>
          <a:p>
            <a:r>
              <a:rPr lang="sl-SI" smtClean="0"/>
              <a:t>Naša vizija je biti med najbolje organiziranimi združenji v Sloveniji in Evropi. Želimo biti združenje, ki izpolnjuje vse zahteve odjemalcev ter nudi podporo organiziranju civilne družbe in državljanske vzgoje. Prav tako pa želimo podjetniško samostojno uspeti v prodaji storitev izobraževanja.</a:t>
            </a:r>
          </a:p>
          <a:p>
            <a:endParaRPr lang="sl-SI" smtClean="0"/>
          </a:p>
        </p:txBody>
      </p:sp>
      <p:sp>
        <p:nvSpPr>
          <p:cNvPr id="25604" name="Ograda številke diapoz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685817" indent="-263776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055103" indent="-211021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477145" indent="-211021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899186" indent="-211021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321227" indent="-2110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743269" indent="-2110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165310" indent="-2110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587351" indent="-2110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78559F0-081C-4F75-A2A0-D7D1C368AEA6}" type="slidenum">
              <a:rPr lang="sl-SI" smtClean="0"/>
              <a:pPr eaLnBrk="1" hangingPunct="1"/>
              <a:t>2</a:t>
            </a:fld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40322172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0918E9A-5AC8-42F0-9693-1BBC0D2FCF9E}" type="slidenum">
              <a:rPr lang="sl-SI" smtClean="0"/>
              <a:pPr>
                <a:defRPr/>
              </a:pPr>
              <a:t>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452358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Ograda stranske slik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Ograda opomb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sl-SI" altLang="sl-SI" smtClean="0"/>
              <a:t>Slovensko združenje za kakovost in odličnost (SZKO) je neprofitna </a:t>
            </a:r>
            <a:r>
              <a:rPr lang="sl-SI" altLang="sl-SI" b="1" smtClean="0"/>
              <a:t>in nevladna organizacija</a:t>
            </a:r>
            <a:r>
              <a:rPr lang="sl-SI" altLang="sl-SI" smtClean="0"/>
              <a:t>, ustanovljena na osnovi iniciative civilne družbe s poslanstvom pomagati ustvarjati konkurenčnost in blagostanje. Njene glavne dejavnosti so:</a:t>
            </a:r>
          </a:p>
          <a:p>
            <a:r>
              <a:rPr lang="sl-SI" altLang="sl-SI" smtClean="0"/>
              <a:t/>
            </a:r>
            <a:br>
              <a:rPr lang="sl-SI" altLang="sl-SI" smtClean="0"/>
            </a:br>
            <a:endParaRPr lang="sl-SI" altLang="sl-SI" smtClean="0"/>
          </a:p>
          <a:p>
            <a:r>
              <a:rPr lang="sl-SI" altLang="sl-SI" b="1" smtClean="0"/>
              <a:t>Organiziranje različnih oblik izobraževanja</a:t>
            </a:r>
            <a:r>
              <a:rPr lang="sl-SI" altLang="sl-SI" smtClean="0"/>
              <a:t> (seminarjev, predavanj, študijskih potovanj, javnih tribun) </a:t>
            </a:r>
            <a:r>
              <a:rPr lang="sl-SI" altLang="sl-SI" b="1" smtClean="0"/>
              <a:t>in izmenjave izkušenj</a:t>
            </a:r>
            <a:r>
              <a:rPr lang="sl-SI" altLang="sl-SI" smtClean="0"/>
              <a:t> (redne letne konference),</a:t>
            </a:r>
          </a:p>
          <a:p>
            <a:r>
              <a:rPr lang="sl-SI" altLang="sl-SI" b="1" smtClean="0"/>
              <a:t>Informacijska dejavnost</a:t>
            </a:r>
            <a:r>
              <a:rPr lang="sl-SI" altLang="sl-SI" smtClean="0"/>
              <a:t>(izdajanje revije Kakovost in drugih publikacij, predstavitev na Internetu),</a:t>
            </a:r>
          </a:p>
          <a:p>
            <a:r>
              <a:rPr lang="sl-SI" altLang="sl-SI" b="1" smtClean="0"/>
              <a:t>Omogočanje različnih oblik medsebojnega sodelovanja članov</a:t>
            </a:r>
            <a:r>
              <a:rPr lang="sl-SI" altLang="sl-SI" smtClean="0"/>
              <a:t>.</a:t>
            </a:r>
          </a:p>
          <a:p>
            <a:r>
              <a:rPr lang="sl-SI" altLang="sl-SI" smtClean="0"/>
              <a:t>Združenje je tudi član </a:t>
            </a:r>
            <a:r>
              <a:rPr lang="sl-SI" altLang="sl-SI" b="1" smtClean="0"/>
              <a:t>Evropske organizacije za kakovost EOQ</a:t>
            </a:r>
            <a:r>
              <a:rPr lang="sl-SI" altLang="sl-SI" smtClean="0"/>
              <a:t>. Naši predstavniki se redno udeležujejo zasedanj organov EOQ in o tem poročajo članstvu.</a:t>
            </a:r>
          </a:p>
          <a:p>
            <a:r>
              <a:rPr lang="sl-SI" altLang="sl-SI" b="1" smtClean="0"/>
              <a:t>Poslanstvo</a:t>
            </a:r>
          </a:p>
          <a:p>
            <a:r>
              <a:rPr lang="sl-SI" altLang="sl-SI" smtClean="0"/>
              <a:t>Naše poslanstvo je pomagati razvoju državljanov in organizacij v Sloveniji s sodobnimi načeli kakovosti in odličnosti ter uveljavljati kakovost in odličnost razmišljanja v vse sfere življenja in v vsakega državljana. Prizadevamo si za uveljavljanje vrednot sodelovanja, dela, znanja, odgovornosti, spoštovanja različnosti, predvsem pa veselja do življenja!</a:t>
            </a:r>
          </a:p>
          <a:p>
            <a:r>
              <a:rPr lang="sl-SI" altLang="sl-SI" b="1" smtClean="0"/>
              <a:t>Vrednote</a:t>
            </a:r>
          </a:p>
          <a:p>
            <a:r>
              <a:rPr lang="sl-SI" altLang="sl-SI" smtClean="0"/>
              <a:t>Naša glavna vrednota je delovati skladno z doktrino kakovosti in odličnosti:</a:t>
            </a:r>
            <a:br>
              <a:rPr lang="sl-SI" altLang="sl-SI" smtClean="0"/>
            </a:br>
            <a:r>
              <a:rPr lang="sl-SI" altLang="sl-SI" smtClean="0"/>
              <a:t>s sodelovanjem na temelju odprtosti in odgovornosti, s strokovnostjo, s spoštovanjem dostojanstva posameznika, z zaupanjem in zagotavljanjem enakopravnosti in s spoštovanjem raznolikosti kot vira inovacij in ustvarjalnosti.</a:t>
            </a:r>
          </a:p>
          <a:p>
            <a:r>
              <a:rPr lang="sl-SI" altLang="sl-SI" b="1" smtClean="0"/>
              <a:t>Vizija</a:t>
            </a:r>
          </a:p>
          <a:p>
            <a:r>
              <a:rPr lang="sl-SI" altLang="sl-SI" smtClean="0"/>
              <a:t>Naša vizija je biti med najbolje organiziranimi združenji v Sloveniji in Evropi. Želimo biti združenje, ki izpolnjuje vse zahteve odjemalcev ter nudi podporo organiziranju civilne družbe in državljanske vzgoje. Prav tako pa želimo podjetniško samostojno uspeti v prodaji storitev izobraževanja.</a:t>
            </a:r>
          </a:p>
          <a:p>
            <a:endParaRPr lang="sl-SI" altLang="sl-SI" smtClean="0"/>
          </a:p>
        </p:txBody>
      </p:sp>
      <p:sp>
        <p:nvSpPr>
          <p:cNvPr id="31748" name="Ograda številke diapoz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Arial" charset="0"/>
              </a:defRPr>
            </a:lvl1pPr>
            <a:lvl2pPr marL="685817" indent="-263776">
              <a:defRPr sz="1100">
                <a:solidFill>
                  <a:schemeClr val="tx1"/>
                </a:solidFill>
                <a:latin typeface="Arial" charset="0"/>
              </a:defRPr>
            </a:lvl2pPr>
            <a:lvl3pPr marL="1055103" indent="-211021">
              <a:defRPr sz="1100">
                <a:solidFill>
                  <a:schemeClr val="tx1"/>
                </a:solidFill>
                <a:latin typeface="Arial" charset="0"/>
              </a:defRPr>
            </a:lvl3pPr>
            <a:lvl4pPr marL="1477145" indent="-211021">
              <a:defRPr sz="1100">
                <a:solidFill>
                  <a:schemeClr val="tx1"/>
                </a:solidFill>
                <a:latin typeface="Arial" charset="0"/>
              </a:defRPr>
            </a:lvl4pPr>
            <a:lvl5pPr marL="1899186" indent="-211021">
              <a:defRPr sz="1100">
                <a:solidFill>
                  <a:schemeClr val="tx1"/>
                </a:solidFill>
                <a:latin typeface="Arial" charset="0"/>
              </a:defRPr>
            </a:lvl5pPr>
            <a:lvl6pPr marL="2321227" indent="-211021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</a:defRPr>
            </a:lvl6pPr>
            <a:lvl7pPr marL="2743269" indent="-211021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</a:defRPr>
            </a:lvl7pPr>
            <a:lvl8pPr marL="3165310" indent="-211021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</a:defRPr>
            </a:lvl8pPr>
            <a:lvl9pPr marL="3587351" indent="-211021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A81AF721-FFEC-4FF7-A3D2-C98F6090BACC}" type="slidenum">
              <a:rPr lang="sl-SI" altLang="sl-SI" sz="1200"/>
              <a:pPr/>
              <a:t>8</a:t>
            </a:fld>
            <a:endParaRPr lang="sl-SI" altLang="sl-SI" sz="1200"/>
          </a:p>
        </p:txBody>
      </p:sp>
    </p:spTree>
    <p:extLst>
      <p:ext uri="{BB962C8B-B14F-4D97-AF65-F5344CB8AC3E}">
        <p14:creationId xmlns:p14="http://schemas.microsoft.com/office/powerpoint/2010/main" val="29696828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0918E9A-5AC8-42F0-9693-1BBC0D2FCF9E}" type="slidenum">
              <a:rPr lang="sl-SI" smtClean="0"/>
              <a:pPr>
                <a:defRPr/>
              </a:pPr>
              <a:t>15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870811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0918E9A-5AC8-42F0-9693-1BBC0D2FCF9E}" type="slidenum">
              <a:rPr lang="sl-SI" smtClean="0"/>
              <a:pPr>
                <a:defRPr/>
              </a:pPr>
              <a:t>19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78336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54D60D04-17EF-41B3-AD83-3F4E18958598}" type="slidenum">
              <a:rPr lang="sl-SI" smtClean="0"/>
              <a:pPr>
                <a:defRPr/>
              </a:pPr>
              <a:t>22</a:t>
            </a:fld>
            <a:endParaRPr lang="sl-SI" smtClean="0"/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744538"/>
            <a:ext cx="4960938" cy="3722687"/>
          </a:xfrm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6750" y="4715630"/>
            <a:ext cx="5335588" cy="446793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4279005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Ograda stranske slik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Ograda opomb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sl-SI" altLang="sl-SI" smtClean="0"/>
              <a:t>Slovensko združenje za kakovost in odličnost (SZKO) je neprofitna </a:t>
            </a:r>
            <a:r>
              <a:rPr lang="sl-SI" altLang="sl-SI" b="1" smtClean="0"/>
              <a:t>in nevladna organizacija</a:t>
            </a:r>
            <a:r>
              <a:rPr lang="sl-SI" altLang="sl-SI" smtClean="0"/>
              <a:t>, ustanovljena na osnovi iniciative civilne družbe s poslanstvom pomagati ustvarjati konkurenčnost in blagostanje. Njene glavne dejavnosti so:</a:t>
            </a:r>
          </a:p>
          <a:p>
            <a:r>
              <a:rPr lang="sl-SI" altLang="sl-SI" smtClean="0"/>
              <a:t/>
            </a:r>
            <a:br>
              <a:rPr lang="sl-SI" altLang="sl-SI" smtClean="0"/>
            </a:br>
            <a:endParaRPr lang="sl-SI" altLang="sl-SI" smtClean="0"/>
          </a:p>
          <a:p>
            <a:r>
              <a:rPr lang="sl-SI" altLang="sl-SI" b="1" smtClean="0"/>
              <a:t>Organiziranje različnih oblik izobraževanja</a:t>
            </a:r>
            <a:r>
              <a:rPr lang="sl-SI" altLang="sl-SI" smtClean="0"/>
              <a:t> (seminarjev, predavanj, študijskih potovanj, javnih tribun) </a:t>
            </a:r>
            <a:r>
              <a:rPr lang="sl-SI" altLang="sl-SI" b="1" smtClean="0"/>
              <a:t>in izmenjave izkušenj</a:t>
            </a:r>
            <a:r>
              <a:rPr lang="sl-SI" altLang="sl-SI" smtClean="0"/>
              <a:t> (redne letne konference),</a:t>
            </a:r>
          </a:p>
          <a:p>
            <a:r>
              <a:rPr lang="sl-SI" altLang="sl-SI" b="1" smtClean="0"/>
              <a:t>Informacijska dejavnost</a:t>
            </a:r>
            <a:r>
              <a:rPr lang="sl-SI" altLang="sl-SI" smtClean="0"/>
              <a:t>(izdajanje revije Kakovost in drugih publikacij, predstavitev na Internetu),</a:t>
            </a:r>
          </a:p>
          <a:p>
            <a:r>
              <a:rPr lang="sl-SI" altLang="sl-SI" b="1" smtClean="0"/>
              <a:t>Omogočanje različnih oblik medsebojnega sodelovanja članov</a:t>
            </a:r>
            <a:r>
              <a:rPr lang="sl-SI" altLang="sl-SI" smtClean="0"/>
              <a:t>.</a:t>
            </a:r>
          </a:p>
          <a:p>
            <a:r>
              <a:rPr lang="sl-SI" altLang="sl-SI" smtClean="0"/>
              <a:t>Združenje je tudi član </a:t>
            </a:r>
            <a:r>
              <a:rPr lang="sl-SI" altLang="sl-SI" b="1" smtClean="0"/>
              <a:t>Evropske organizacije za kakovost EOQ</a:t>
            </a:r>
            <a:r>
              <a:rPr lang="sl-SI" altLang="sl-SI" smtClean="0"/>
              <a:t>. Naši predstavniki se redno udeležujejo zasedanj organov EOQ in o tem poročajo članstvu.</a:t>
            </a:r>
          </a:p>
          <a:p>
            <a:r>
              <a:rPr lang="sl-SI" altLang="sl-SI" b="1" smtClean="0"/>
              <a:t>Poslanstvo</a:t>
            </a:r>
          </a:p>
          <a:p>
            <a:r>
              <a:rPr lang="sl-SI" altLang="sl-SI" smtClean="0"/>
              <a:t>Naše poslanstvo je pomagati razvoju državljanov in organizacij v Sloveniji s sodobnimi načeli kakovosti in odličnosti ter uveljavljati kakovost in odličnost razmišljanja v vse sfere življenja in v vsakega državljana. Prizadevamo si za uveljavljanje vrednot sodelovanja, dela, znanja, odgovornosti, spoštovanja različnosti, predvsem pa veselja do življenja!</a:t>
            </a:r>
          </a:p>
          <a:p>
            <a:r>
              <a:rPr lang="sl-SI" altLang="sl-SI" b="1" smtClean="0"/>
              <a:t>Vrednote</a:t>
            </a:r>
          </a:p>
          <a:p>
            <a:r>
              <a:rPr lang="sl-SI" altLang="sl-SI" smtClean="0"/>
              <a:t>Naša glavna vrednota je delovati skladno z doktrino kakovosti in odličnosti:</a:t>
            </a:r>
            <a:br>
              <a:rPr lang="sl-SI" altLang="sl-SI" smtClean="0"/>
            </a:br>
            <a:r>
              <a:rPr lang="sl-SI" altLang="sl-SI" smtClean="0"/>
              <a:t>s sodelovanjem na temelju odprtosti in odgovornosti, s strokovnostjo, s spoštovanjem dostojanstva posameznika, z zaupanjem in zagotavljanjem enakopravnosti in s spoštovanjem raznolikosti kot vira inovacij in ustvarjalnosti.</a:t>
            </a:r>
          </a:p>
          <a:p>
            <a:r>
              <a:rPr lang="sl-SI" altLang="sl-SI" b="1" smtClean="0"/>
              <a:t>Vizija</a:t>
            </a:r>
          </a:p>
          <a:p>
            <a:r>
              <a:rPr lang="sl-SI" altLang="sl-SI" smtClean="0"/>
              <a:t>Naša vizija je biti med najbolje organiziranimi združenji v Sloveniji in Evropi. Želimo biti združenje, ki izpolnjuje vse zahteve odjemalcev ter nudi podporo organiziranju civilne družbe in državljanske vzgoje. Prav tako pa želimo podjetniško samostojno uspeti v prodaji storitev izobraževanja.</a:t>
            </a:r>
          </a:p>
          <a:p>
            <a:endParaRPr lang="sl-SI" altLang="sl-SI" smtClean="0"/>
          </a:p>
        </p:txBody>
      </p:sp>
      <p:sp>
        <p:nvSpPr>
          <p:cNvPr id="31748" name="Ograda številke diapoz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Arial" charset="0"/>
              </a:defRPr>
            </a:lvl1pPr>
            <a:lvl2pPr marL="685817" indent="-263776">
              <a:defRPr sz="1100">
                <a:solidFill>
                  <a:schemeClr val="tx1"/>
                </a:solidFill>
                <a:latin typeface="Arial" charset="0"/>
              </a:defRPr>
            </a:lvl2pPr>
            <a:lvl3pPr marL="1055103" indent="-211021">
              <a:defRPr sz="1100">
                <a:solidFill>
                  <a:schemeClr val="tx1"/>
                </a:solidFill>
                <a:latin typeface="Arial" charset="0"/>
              </a:defRPr>
            </a:lvl3pPr>
            <a:lvl4pPr marL="1477145" indent="-211021">
              <a:defRPr sz="1100">
                <a:solidFill>
                  <a:schemeClr val="tx1"/>
                </a:solidFill>
                <a:latin typeface="Arial" charset="0"/>
              </a:defRPr>
            </a:lvl4pPr>
            <a:lvl5pPr marL="1899186" indent="-211021">
              <a:defRPr sz="1100">
                <a:solidFill>
                  <a:schemeClr val="tx1"/>
                </a:solidFill>
                <a:latin typeface="Arial" charset="0"/>
              </a:defRPr>
            </a:lvl5pPr>
            <a:lvl6pPr marL="2321227" indent="-211021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</a:defRPr>
            </a:lvl6pPr>
            <a:lvl7pPr marL="2743269" indent="-211021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</a:defRPr>
            </a:lvl7pPr>
            <a:lvl8pPr marL="3165310" indent="-211021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</a:defRPr>
            </a:lvl8pPr>
            <a:lvl9pPr marL="3587351" indent="-211021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A81AF721-FFEC-4FF7-A3D2-C98F6090BACC}" type="slidenum">
              <a:rPr lang="sl-SI" altLang="sl-SI" sz="1200"/>
              <a:pPr/>
              <a:t>23</a:t>
            </a:fld>
            <a:endParaRPr lang="sl-SI" altLang="sl-SI" sz="1200"/>
          </a:p>
        </p:txBody>
      </p:sp>
    </p:spTree>
    <p:extLst>
      <p:ext uri="{BB962C8B-B14F-4D97-AF65-F5344CB8AC3E}">
        <p14:creationId xmlns:p14="http://schemas.microsoft.com/office/powerpoint/2010/main" val="20693924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Ograda stranske slik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Ograda opomb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sl-SI" altLang="sl-SI" dirty="0" smtClean="0"/>
          </a:p>
        </p:txBody>
      </p:sp>
      <p:sp>
        <p:nvSpPr>
          <p:cNvPr id="31748" name="Ograda številke diapoz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Arial" charset="0"/>
              </a:defRPr>
            </a:lvl1pPr>
            <a:lvl2pPr marL="685817" indent="-263776">
              <a:defRPr sz="1100">
                <a:solidFill>
                  <a:schemeClr val="tx1"/>
                </a:solidFill>
                <a:latin typeface="Arial" charset="0"/>
              </a:defRPr>
            </a:lvl2pPr>
            <a:lvl3pPr marL="1055103" indent="-211021">
              <a:defRPr sz="1100">
                <a:solidFill>
                  <a:schemeClr val="tx1"/>
                </a:solidFill>
                <a:latin typeface="Arial" charset="0"/>
              </a:defRPr>
            </a:lvl3pPr>
            <a:lvl4pPr marL="1477145" indent="-211021">
              <a:defRPr sz="1100">
                <a:solidFill>
                  <a:schemeClr val="tx1"/>
                </a:solidFill>
                <a:latin typeface="Arial" charset="0"/>
              </a:defRPr>
            </a:lvl4pPr>
            <a:lvl5pPr marL="1899186" indent="-211021">
              <a:defRPr sz="1100">
                <a:solidFill>
                  <a:schemeClr val="tx1"/>
                </a:solidFill>
                <a:latin typeface="Arial" charset="0"/>
              </a:defRPr>
            </a:lvl5pPr>
            <a:lvl6pPr marL="2321227" indent="-211021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</a:defRPr>
            </a:lvl6pPr>
            <a:lvl7pPr marL="2743269" indent="-211021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</a:defRPr>
            </a:lvl7pPr>
            <a:lvl8pPr marL="3165310" indent="-211021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</a:defRPr>
            </a:lvl8pPr>
            <a:lvl9pPr marL="3587351" indent="-211021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A81AF721-FFEC-4FF7-A3D2-C98F6090BACC}" type="slidenum">
              <a:rPr lang="sl-SI" altLang="sl-SI" sz="1200"/>
              <a:pPr/>
              <a:t>24</a:t>
            </a:fld>
            <a:endParaRPr lang="sl-SI" altLang="sl-SI" sz="1200"/>
          </a:p>
        </p:txBody>
      </p:sp>
    </p:spTree>
    <p:extLst>
      <p:ext uri="{BB962C8B-B14F-4D97-AF65-F5344CB8AC3E}">
        <p14:creationId xmlns:p14="http://schemas.microsoft.com/office/powerpoint/2010/main" val="1982766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slovni diapozitiv">
    <p:bg>
      <p:bgPr>
        <a:gradFill rotWithShape="1">
          <a:gsLst>
            <a:gs pos="0">
              <a:srgbClr val="1F497D">
                <a:alpha val="79999"/>
              </a:srgbClr>
            </a:gs>
            <a:gs pos="50000">
              <a:srgbClr val="C2D1ED">
                <a:alpha val="89999"/>
              </a:srgbClr>
            </a:gs>
            <a:gs pos="100000">
              <a:srgbClr val="E1E8F5"/>
            </a:gs>
          </a:gsLst>
          <a:lin ang="162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Placeholder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smtClean="0"/>
            </a:lvl1pPr>
          </a:lstStyle>
          <a:p>
            <a:pPr lvl="0"/>
            <a:r>
              <a:rPr lang="sl-SI" noProof="0" smtClean="0"/>
              <a:t>Kliknite, če želite urediti slog naslova matrice</a:t>
            </a:r>
          </a:p>
        </p:txBody>
      </p:sp>
      <p:sp>
        <p:nvSpPr>
          <p:cNvPr id="39939" name="Text Placeholder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Arial" charset="0"/>
              <a:buNone/>
              <a:defRPr smtClean="0"/>
            </a:lvl1pPr>
          </a:lstStyle>
          <a:p>
            <a:pPr lvl="0"/>
            <a:r>
              <a:rPr lang="sl-SI" noProof="0" smtClean="0"/>
              <a:t>Kliknite, če želite urediti slog podnaslova matrice</a:t>
            </a:r>
          </a:p>
        </p:txBody>
      </p:sp>
    </p:spTree>
    <p:extLst>
      <p:ext uri="{BB962C8B-B14F-4D97-AF65-F5344CB8AC3E}">
        <p14:creationId xmlns:p14="http://schemas.microsoft.com/office/powerpoint/2010/main" val="3250890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87EDEF-6770-4DAF-8F48-3F35642F9D2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1"/>
          </p:nvPr>
        </p:nvSpPr>
        <p:spPr>
          <a:xfrm>
            <a:off x="457200" y="6356350"/>
            <a:ext cx="2530475" cy="36512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2688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4B0810-847C-455F-A9C2-C666D5AC8E81}" type="slidenum">
              <a:rPr lang="sl-SI"/>
              <a:pPr>
                <a:defRPr/>
              </a:pPr>
              <a:t>‹#›</a:t>
            </a:fld>
            <a:endParaRPr lang="sl-SI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1"/>
          </p:nvPr>
        </p:nvSpPr>
        <p:spPr>
          <a:xfrm>
            <a:off x="457200" y="6356350"/>
            <a:ext cx="2530475" cy="36512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24330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FD315A-34DB-4306-BC91-A88F3A902C6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1"/>
          </p:nvPr>
        </p:nvSpPr>
        <p:spPr>
          <a:xfrm>
            <a:off x="457200" y="6356350"/>
            <a:ext cx="2530475" cy="36512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64591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Uredite slog podnaslova matrice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89E99-BF12-4836-80BD-75A0E7F1DF1F}" type="datetimeFigureOut">
              <a:rPr lang="sl-SI" smtClean="0"/>
              <a:t>23.11.2015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B2D77-F41A-4D1C-B4C5-3C69425C1DD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843328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89E99-BF12-4836-80BD-75A0E7F1DF1F}" type="datetimeFigureOut">
              <a:rPr lang="sl-SI" smtClean="0"/>
              <a:t>23.11.2015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B2D77-F41A-4D1C-B4C5-3C69425C1DD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84711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89E99-BF12-4836-80BD-75A0E7F1DF1F}" type="datetimeFigureOut">
              <a:rPr lang="sl-SI" smtClean="0"/>
              <a:t>23.11.2015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B2D77-F41A-4D1C-B4C5-3C69425C1DD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636040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89E99-BF12-4836-80BD-75A0E7F1DF1F}" type="datetimeFigureOut">
              <a:rPr lang="sl-SI" smtClean="0"/>
              <a:t>23.11.2015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B2D77-F41A-4D1C-B4C5-3C69425C1DD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607125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grad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89E99-BF12-4836-80BD-75A0E7F1DF1F}" type="datetimeFigureOut">
              <a:rPr lang="sl-SI" smtClean="0"/>
              <a:t>23.11.2015</a:t>
            </a:fld>
            <a:endParaRPr lang="sl-SI"/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B2D77-F41A-4D1C-B4C5-3C69425C1DD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41307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89E99-BF12-4836-80BD-75A0E7F1DF1F}" type="datetimeFigureOut">
              <a:rPr lang="sl-SI" smtClean="0"/>
              <a:t>23.11.2015</a:t>
            </a:fld>
            <a:endParaRPr lang="sl-SI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B2D77-F41A-4D1C-B4C5-3C69425C1DD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401356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89E99-BF12-4836-80BD-75A0E7F1DF1F}" type="datetimeFigureOut">
              <a:rPr lang="sl-SI" smtClean="0"/>
              <a:t>23.11.2015</a:t>
            </a:fld>
            <a:endParaRPr lang="sl-SI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B2D77-F41A-4D1C-B4C5-3C69425C1DD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65708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CE1279-B42E-4271-B098-1235BE44AB97}" type="slidenum">
              <a:rPr lang="sl-SI"/>
              <a:pPr>
                <a:defRPr/>
              </a:pPr>
              <a:t>‹#›</a:t>
            </a:fld>
            <a:endParaRPr lang="sl-SI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1"/>
          </p:nvPr>
        </p:nvSpPr>
        <p:spPr>
          <a:xfrm>
            <a:off x="457200" y="6356350"/>
            <a:ext cx="2530475" cy="36512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70453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89E99-BF12-4836-80BD-75A0E7F1DF1F}" type="datetimeFigureOut">
              <a:rPr lang="sl-SI" smtClean="0"/>
              <a:t>23.11.2015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B2D77-F41A-4D1C-B4C5-3C69425C1DD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73660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89E99-BF12-4836-80BD-75A0E7F1DF1F}" type="datetimeFigureOut">
              <a:rPr lang="sl-SI" smtClean="0"/>
              <a:t>23.11.2015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B2D77-F41A-4D1C-B4C5-3C69425C1DD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517815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89E99-BF12-4836-80BD-75A0E7F1DF1F}" type="datetimeFigureOut">
              <a:rPr lang="sl-SI" smtClean="0"/>
              <a:t>23.11.2015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B2D77-F41A-4D1C-B4C5-3C69425C1DD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009752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89E99-BF12-4836-80BD-75A0E7F1DF1F}" type="datetimeFigureOut">
              <a:rPr lang="sl-SI" smtClean="0"/>
              <a:t>23.11.2015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B2D77-F41A-4D1C-B4C5-3C69425C1DD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5226616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Uredite slog podnaslova matrice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AA730-DB11-4A74-9B92-82DC5EFD52AD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573554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AA730-DB11-4A74-9B92-82DC5EFD52AD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661056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AA730-DB11-4A74-9B92-82DC5EFD52AD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5108110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AA730-DB11-4A74-9B92-82DC5EFD52AD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553475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grad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AA730-DB11-4A74-9B92-82DC5EFD52AD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826373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AA730-DB11-4A74-9B92-82DC5EFD52AD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3515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6230B3-81D0-4361-BA6B-10B3A6FE4619}" type="slidenum">
              <a:rPr lang="sl-SI"/>
              <a:pPr>
                <a:defRPr/>
              </a:pPr>
              <a:t>‹#›</a:t>
            </a:fld>
            <a:endParaRPr lang="sl-SI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1"/>
          </p:nvPr>
        </p:nvSpPr>
        <p:spPr>
          <a:xfrm>
            <a:off x="457200" y="6356350"/>
            <a:ext cx="2530475" cy="36512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38399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AA730-DB11-4A74-9B92-82DC5EFD52AD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763028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AA730-DB11-4A74-9B92-82DC5EFD52AD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2283917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AA730-DB11-4A74-9B92-82DC5EFD52AD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6854707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AA730-DB11-4A74-9B92-82DC5EFD52AD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7879275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AA730-DB11-4A74-9B92-82DC5EFD52AD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422345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0D1D62-0BC0-4D5E-8507-10BA8CB8031F}" type="slidenum">
              <a:rPr lang="sl-SI"/>
              <a:pPr>
                <a:defRPr/>
              </a:pPr>
              <a:t>‹#›</a:t>
            </a:fld>
            <a:endParaRPr lang="sl-SI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1"/>
          </p:nvPr>
        </p:nvSpPr>
        <p:spPr>
          <a:xfrm>
            <a:off x="457200" y="6356350"/>
            <a:ext cx="2530475" cy="36512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1387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99477C-A90C-4D20-83ED-9503E080AF2C}" type="slidenum">
              <a:rPr lang="sl-SI"/>
              <a:pPr>
                <a:defRPr/>
              </a:pPr>
              <a:t>‹#›</a:t>
            </a:fld>
            <a:endParaRPr lang="sl-SI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1"/>
          </p:nvPr>
        </p:nvSpPr>
        <p:spPr>
          <a:xfrm>
            <a:off x="457200" y="6356350"/>
            <a:ext cx="2530475" cy="36512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511921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946E13-FC45-43F3-8D8E-BA06FC11AC4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1"/>
          </p:nvPr>
        </p:nvSpPr>
        <p:spPr>
          <a:xfrm>
            <a:off x="457200" y="6356350"/>
            <a:ext cx="2530475" cy="36512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dirty="0" smtClean="0"/>
              <a:t>26, Srečanje SZZZZS, Nova Gorica, 15.5.2015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71150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C05C35-CA13-4BF1-9703-A36B78B12D11}" type="slidenum">
              <a:rPr lang="sl-SI"/>
              <a:pPr>
                <a:defRPr/>
              </a:pPr>
              <a:t>‹#›</a:t>
            </a:fld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>
          <a:xfrm>
            <a:off x="457200" y="6356350"/>
            <a:ext cx="2530475" cy="36512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601209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DB7DD9-D542-43BD-9273-EB5A3FAE680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1"/>
          </p:nvPr>
        </p:nvSpPr>
        <p:spPr>
          <a:xfrm>
            <a:off x="457200" y="6356350"/>
            <a:ext cx="2530475" cy="36512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dirty="0" smtClean="0"/>
          </a:p>
          <a:p>
            <a:pPr>
              <a:defRPr/>
            </a:pPr>
            <a:endParaRPr lang="sl-SI" dirty="0" smtClean="0"/>
          </a:p>
          <a:p>
            <a:pPr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58571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B427B1-E2F1-4A5C-9E3D-B067EE053A7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1"/>
          </p:nvPr>
        </p:nvSpPr>
        <p:spPr>
          <a:xfrm>
            <a:off x="457200" y="6356350"/>
            <a:ext cx="2530475" cy="36512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35848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2">
                <a:alpha val="8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16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l-SI" smtClean="0"/>
              <a:t>TEST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sl-SI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44654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6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3F67360A-BFF3-489F-8945-B37D9CCE9022}" type="slidenum">
              <a:rPr lang="sl-SI" smtClean="0"/>
              <a:pPr>
                <a:defRPr/>
              </a:pPr>
              <a:t>‹#›</a:t>
            </a:fld>
            <a:endParaRPr lang="sl-SI" dirty="0"/>
          </a:p>
        </p:txBody>
      </p:sp>
      <p:grpSp>
        <p:nvGrpSpPr>
          <p:cNvPr id="3" name="Group 14"/>
          <p:cNvGrpSpPr>
            <a:grpSpLocks noChangeAspect="1"/>
          </p:cNvGrpSpPr>
          <p:nvPr userDrawn="1"/>
        </p:nvGrpSpPr>
        <p:grpSpPr bwMode="auto">
          <a:xfrm>
            <a:off x="6635692" y="6309164"/>
            <a:ext cx="2194256" cy="409175"/>
            <a:chOff x="1501" y="360"/>
            <a:chExt cx="2758" cy="51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5" name="AutoShape 13"/>
            <p:cNvSpPr>
              <a:spLocks noChangeAspect="1" noChangeArrowheads="1" noTextEdit="1"/>
            </p:cNvSpPr>
            <p:nvPr/>
          </p:nvSpPr>
          <p:spPr bwMode="auto">
            <a:xfrm>
              <a:off x="1501" y="360"/>
              <a:ext cx="2758" cy="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sl-SI" sz="180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2" name="Rectangle 16"/>
            <p:cNvSpPr>
              <a:spLocks noChangeArrowheads="1"/>
            </p:cNvSpPr>
            <p:nvPr/>
          </p:nvSpPr>
          <p:spPr bwMode="auto">
            <a:xfrm>
              <a:off x="2037" y="636"/>
              <a:ext cx="2185" cy="206"/>
            </a:xfrm>
            <a:prstGeom prst="rect">
              <a:avLst/>
            </a:prstGeom>
            <a:solidFill>
              <a:srgbClr val="336699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sl-SI" sz="180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" name="Freeform 17"/>
            <p:cNvSpPr>
              <a:spLocks noEditPoints="1"/>
            </p:cNvSpPr>
            <p:nvPr/>
          </p:nvSpPr>
          <p:spPr bwMode="auto">
            <a:xfrm>
              <a:off x="2078" y="658"/>
              <a:ext cx="2103" cy="138"/>
            </a:xfrm>
            <a:custGeom>
              <a:avLst/>
              <a:gdLst/>
              <a:ahLst/>
              <a:cxnLst>
                <a:cxn ang="0">
                  <a:pos x="244" y="249"/>
                </a:cxn>
                <a:cxn ang="0">
                  <a:pos x="1041" y="542"/>
                </a:cxn>
                <a:cxn ang="0">
                  <a:pos x="1402" y="249"/>
                </a:cxn>
                <a:cxn ang="0">
                  <a:pos x="2166" y="718"/>
                </a:cxn>
                <a:cxn ang="0">
                  <a:pos x="2193" y="290"/>
                </a:cxn>
                <a:cxn ang="0">
                  <a:pos x="2584" y="266"/>
                </a:cxn>
                <a:cxn ang="0">
                  <a:pos x="2632" y="690"/>
                </a:cxn>
                <a:cxn ang="0">
                  <a:pos x="2480" y="764"/>
                </a:cxn>
                <a:cxn ang="0">
                  <a:pos x="2489" y="264"/>
                </a:cxn>
                <a:cxn ang="0">
                  <a:pos x="2234" y="357"/>
                </a:cxn>
                <a:cxn ang="0">
                  <a:pos x="2361" y="786"/>
                </a:cxn>
                <a:cxn ang="0">
                  <a:pos x="3732" y="818"/>
                </a:cxn>
                <a:cxn ang="0">
                  <a:pos x="3532" y="482"/>
                </a:cxn>
                <a:cxn ang="0">
                  <a:pos x="3819" y="202"/>
                </a:cxn>
                <a:cxn ang="0">
                  <a:pos x="4084" y="474"/>
                </a:cxn>
                <a:cxn ang="0">
                  <a:pos x="3865" y="818"/>
                </a:cxn>
                <a:cxn ang="0">
                  <a:pos x="3993" y="489"/>
                </a:cxn>
                <a:cxn ang="0">
                  <a:pos x="3744" y="251"/>
                </a:cxn>
                <a:cxn ang="0">
                  <a:pos x="3660" y="703"/>
                </a:cxn>
                <a:cxn ang="0">
                  <a:pos x="4307" y="807"/>
                </a:cxn>
                <a:cxn ang="0">
                  <a:pos x="4552" y="682"/>
                </a:cxn>
                <a:cxn ang="0">
                  <a:pos x="4263" y="430"/>
                </a:cxn>
                <a:cxn ang="0">
                  <a:pos x="4586" y="224"/>
                </a:cxn>
                <a:cxn ang="0">
                  <a:pos x="4324" y="367"/>
                </a:cxn>
                <a:cxn ang="0">
                  <a:pos x="4619" y="607"/>
                </a:cxn>
                <a:cxn ang="0">
                  <a:pos x="5226" y="362"/>
                </a:cxn>
                <a:cxn ang="0">
                  <a:pos x="6134" y="353"/>
                </a:cxn>
                <a:cxn ang="0">
                  <a:pos x="7258" y="815"/>
                </a:cxn>
                <a:cxn ang="0">
                  <a:pos x="7073" y="466"/>
                </a:cxn>
                <a:cxn ang="0">
                  <a:pos x="7375" y="202"/>
                </a:cxn>
                <a:cxn ang="0">
                  <a:pos x="7625" y="490"/>
                </a:cxn>
                <a:cxn ang="0">
                  <a:pos x="7389" y="820"/>
                </a:cxn>
                <a:cxn ang="0">
                  <a:pos x="7531" y="460"/>
                </a:cxn>
                <a:cxn ang="0">
                  <a:pos x="7275" y="255"/>
                </a:cxn>
                <a:cxn ang="0">
                  <a:pos x="7205" y="713"/>
                </a:cxn>
                <a:cxn ang="0">
                  <a:pos x="8187" y="233"/>
                </a:cxn>
                <a:cxn ang="0">
                  <a:pos x="8336" y="611"/>
                </a:cxn>
                <a:cxn ang="0">
                  <a:pos x="8090" y="763"/>
                </a:cxn>
                <a:cxn ang="0">
                  <a:pos x="8254" y="400"/>
                </a:cxn>
                <a:cxn ang="0">
                  <a:pos x="8005" y="763"/>
                </a:cxn>
                <a:cxn ang="0">
                  <a:pos x="9145" y="262"/>
                </a:cxn>
                <a:cxn ang="0">
                  <a:pos x="9537" y="722"/>
                </a:cxn>
                <a:cxn ang="0">
                  <a:pos x="9541" y="311"/>
                </a:cxn>
                <a:cxn ang="0">
                  <a:pos x="9922" y="220"/>
                </a:cxn>
                <a:cxn ang="0">
                  <a:pos x="9623" y="312"/>
                </a:cxn>
                <a:cxn ang="0">
                  <a:pos x="9656" y="736"/>
                </a:cxn>
                <a:cxn ang="0">
                  <a:pos x="9936" y="806"/>
                </a:cxn>
                <a:cxn ang="0">
                  <a:pos x="10606" y="705"/>
                </a:cxn>
                <a:cxn ang="0">
                  <a:pos x="10998" y="782"/>
                </a:cxn>
                <a:cxn ang="0">
                  <a:pos x="10910" y="376"/>
                </a:cxn>
                <a:cxn ang="0">
                  <a:pos x="11274" y="219"/>
                </a:cxn>
                <a:cxn ang="0">
                  <a:pos x="11433" y="591"/>
                </a:cxn>
                <a:cxn ang="0">
                  <a:pos x="11185" y="787"/>
                </a:cxn>
                <a:cxn ang="0">
                  <a:pos x="11304" y="317"/>
                </a:cxn>
                <a:cxn ang="0">
                  <a:pos x="11042" y="291"/>
                </a:cxn>
                <a:cxn ang="0">
                  <a:pos x="11062" y="758"/>
                </a:cxn>
                <a:cxn ang="0">
                  <a:pos x="11673" y="749"/>
                </a:cxn>
                <a:cxn ang="0">
                  <a:pos x="11882" y="602"/>
                </a:cxn>
                <a:cxn ang="0">
                  <a:pos x="11611" y="340"/>
                </a:cxn>
                <a:cxn ang="0">
                  <a:pos x="11870" y="254"/>
                </a:cxn>
                <a:cxn ang="0">
                  <a:pos x="11724" y="425"/>
                </a:cxn>
                <a:cxn ang="0">
                  <a:pos x="11953" y="733"/>
                </a:cxn>
                <a:cxn ang="0">
                  <a:pos x="12490" y="804"/>
                </a:cxn>
              </a:cxnLst>
              <a:rect l="0" t="0" r="r" b="b"/>
              <a:pathLst>
                <a:path w="12621" h="823">
                  <a:moveTo>
                    <a:pt x="325" y="777"/>
                  </a:moveTo>
                  <a:lnTo>
                    <a:pt x="386" y="763"/>
                  </a:lnTo>
                  <a:lnTo>
                    <a:pt x="316" y="672"/>
                  </a:lnTo>
                  <a:lnTo>
                    <a:pt x="252" y="599"/>
                  </a:lnTo>
                  <a:lnTo>
                    <a:pt x="167" y="511"/>
                  </a:lnTo>
                  <a:lnTo>
                    <a:pt x="261" y="415"/>
                  </a:lnTo>
                  <a:lnTo>
                    <a:pt x="315" y="353"/>
                  </a:lnTo>
                  <a:lnTo>
                    <a:pt x="386" y="262"/>
                  </a:lnTo>
                  <a:lnTo>
                    <a:pt x="322" y="249"/>
                  </a:lnTo>
                  <a:lnTo>
                    <a:pt x="322" y="222"/>
                  </a:lnTo>
                  <a:lnTo>
                    <a:pt x="545" y="222"/>
                  </a:lnTo>
                  <a:lnTo>
                    <a:pt x="545" y="249"/>
                  </a:lnTo>
                  <a:lnTo>
                    <a:pt x="473" y="262"/>
                  </a:lnTo>
                  <a:lnTo>
                    <a:pt x="374" y="353"/>
                  </a:lnTo>
                  <a:lnTo>
                    <a:pt x="256" y="483"/>
                  </a:lnTo>
                  <a:lnTo>
                    <a:pt x="424" y="672"/>
                  </a:lnTo>
                  <a:lnTo>
                    <a:pt x="516" y="763"/>
                  </a:lnTo>
                  <a:lnTo>
                    <a:pt x="582" y="777"/>
                  </a:lnTo>
                  <a:lnTo>
                    <a:pt x="582" y="804"/>
                  </a:lnTo>
                  <a:lnTo>
                    <a:pt x="325" y="804"/>
                  </a:lnTo>
                  <a:lnTo>
                    <a:pt x="325" y="777"/>
                  </a:lnTo>
                  <a:close/>
                  <a:moveTo>
                    <a:pt x="0" y="777"/>
                  </a:moveTo>
                  <a:lnTo>
                    <a:pt x="72" y="763"/>
                  </a:lnTo>
                  <a:lnTo>
                    <a:pt x="81" y="672"/>
                  </a:lnTo>
                  <a:lnTo>
                    <a:pt x="81" y="353"/>
                  </a:lnTo>
                  <a:lnTo>
                    <a:pt x="72" y="262"/>
                  </a:lnTo>
                  <a:lnTo>
                    <a:pt x="0" y="249"/>
                  </a:lnTo>
                  <a:lnTo>
                    <a:pt x="0" y="222"/>
                  </a:lnTo>
                  <a:lnTo>
                    <a:pt x="244" y="222"/>
                  </a:lnTo>
                  <a:lnTo>
                    <a:pt x="244" y="249"/>
                  </a:lnTo>
                  <a:lnTo>
                    <a:pt x="173" y="262"/>
                  </a:lnTo>
                  <a:lnTo>
                    <a:pt x="165" y="353"/>
                  </a:lnTo>
                  <a:lnTo>
                    <a:pt x="165" y="672"/>
                  </a:lnTo>
                  <a:lnTo>
                    <a:pt x="173" y="763"/>
                  </a:lnTo>
                  <a:lnTo>
                    <a:pt x="236" y="777"/>
                  </a:lnTo>
                  <a:lnTo>
                    <a:pt x="236" y="804"/>
                  </a:lnTo>
                  <a:lnTo>
                    <a:pt x="0" y="804"/>
                  </a:lnTo>
                  <a:lnTo>
                    <a:pt x="0" y="777"/>
                  </a:lnTo>
                  <a:close/>
                  <a:moveTo>
                    <a:pt x="681" y="777"/>
                  </a:moveTo>
                  <a:lnTo>
                    <a:pt x="749" y="763"/>
                  </a:lnTo>
                  <a:lnTo>
                    <a:pt x="789" y="672"/>
                  </a:lnTo>
                  <a:lnTo>
                    <a:pt x="956" y="212"/>
                  </a:lnTo>
                  <a:lnTo>
                    <a:pt x="1012" y="212"/>
                  </a:lnTo>
                  <a:lnTo>
                    <a:pt x="1175" y="672"/>
                  </a:lnTo>
                  <a:lnTo>
                    <a:pt x="1213" y="763"/>
                  </a:lnTo>
                  <a:lnTo>
                    <a:pt x="1276" y="777"/>
                  </a:lnTo>
                  <a:lnTo>
                    <a:pt x="1276" y="804"/>
                  </a:lnTo>
                  <a:lnTo>
                    <a:pt x="1046" y="804"/>
                  </a:lnTo>
                  <a:lnTo>
                    <a:pt x="1046" y="777"/>
                  </a:lnTo>
                  <a:lnTo>
                    <a:pt x="1110" y="763"/>
                  </a:lnTo>
                  <a:lnTo>
                    <a:pt x="1086" y="672"/>
                  </a:lnTo>
                  <a:lnTo>
                    <a:pt x="1052" y="579"/>
                  </a:lnTo>
                  <a:lnTo>
                    <a:pt x="865" y="579"/>
                  </a:lnTo>
                  <a:lnTo>
                    <a:pt x="830" y="672"/>
                  </a:lnTo>
                  <a:lnTo>
                    <a:pt x="807" y="763"/>
                  </a:lnTo>
                  <a:lnTo>
                    <a:pt x="874" y="777"/>
                  </a:lnTo>
                  <a:lnTo>
                    <a:pt x="874" y="804"/>
                  </a:lnTo>
                  <a:lnTo>
                    <a:pt x="681" y="804"/>
                  </a:lnTo>
                  <a:lnTo>
                    <a:pt x="681" y="777"/>
                  </a:lnTo>
                  <a:close/>
                  <a:moveTo>
                    <a:pt x="1041" y="542"/>
                  </a:moveTo>
                  <a:lnTo>
                    <a:pt x="960" y="309"/>
                  </a:lnTo>
                  <a:lnTo>
                    <a:pt x="878" y="542"/>
                  </a:lnTo>
                  <a:lnTo>
                    <a:pt x="1041" y="542"/>
                  </a:lnTo>
                  <a:close/>
                  <a:moveTo>
                    <a:pt x="1727" y="777"/>
                  </a:moveTo>
                  <a:lnTo>
                    <a:pt x="1788" y="763"/>
                  </a:lnTo>
                  <a:lnTo>
                    <a:pt x="1717" y="672"/>
                  </a:lnTo>
                  <a:lnTo>
                    <a:pt x="1653" y="599"/>
                  </a:lnTo>
                  <a:lnTo>
                    <a:pt x="1569" y="511"/>
                  </a:lnTo>
                  <a:lnTo>
                    <a:pt x="1663" y="415"/>
                  </a:lnTo>
                  <a:lnTo>
                    <a:pt x="1716" y="353"/>
                  </a:lnTo>
                  <a:lnTo>
                    <a:pt x="1788" y="262"/>
                  </a:lnTo>
                  <a:lnTo>
                    <a:pt x="1725" y="249"/>
                  </a:lnTo>
                  <a:lnTo>
                    <a:pt x="1725" y="222"/>
                  </a:lnTo>
                  <a:lnTo>
                    <a:pt x="1947" y="222"/>
                  </a:lnTo>
                  <a:lnTo>
                    <a:pt x="1947" y="249"/>
                  </a:lnTo>
                  <a:lnTo>
                    <a:pt x="1875" y="262"/>
                  </a:lnTo>
                  <a:lnTo>
                    <a:pt x="1775" y="353"/>
                  </a:lnTo>
                  <a:lnTo>
                    <a:pt x="1658" y="483"/>
                  </a:lnTo>
                  <a:lnTo>
                    <a:pt x="1825" y="672"/>
                  </a:lnTo>
                  <a:lnTo>
                    <a:pt x="1917" y="763"/>
                  </a:lnTo>
                  <a:lnTo>
                    <a:pt x="1983" y="777"/>
                  </a:lnTo>
                  <a:lnTo>
                    <a:pt x="1983" y="804"/>
                  </a:lnTo>
                  <a:lnTo>
                    <a:pt x="1727" y="804"/>
                  </a:lnTo>
                  <a:lnTo>
                    <a:pt x="1727" y="777"/>
                  </a:lnTo>
                  <a:close/>
                  <a:moveTo>
                    <a:pt x="1402" y="777"/>
                  </a:moveTo>
                  <a:lnTo>
                    <a:pt x="1473" y="763"/>
                  </a:lnTo>
                  <a:lnTo>
                    <a:pt x="1483" y="672"/>
                  </a:lnTo>
                  <a:lnTo>
                    <a:pt x="1483" y="353"/>
                  </a:lnTo>
                  <a:lnTo>
                    <a:pt x="1473" y="262"/>
                  </a:lnTo>
                  <a:lnTo>
                    <a:pt x="1402" y="249"/>
                  </a:lnTo>
                  <a:lnTo>
                    <a:pt x="1402" y="222"/>
                  </a:lnTo>
                  <a:lnTo>
                    <a:pt x="1645" y="222"/>
                  </a:lnTo>
                  <a:lnTo>
                    <a:pt x="1645" y="249"/>
                  </a:lnTo>
                  <a:lnTo>
                    <a:pt x="1576" y="262"/>
                  </a:lnTo>
                  <a:lnTo>
                    <a:pt x="1566" y="353"/>
                  </a:lnTo>
                  <a:lnTo>
                    <a:pt x="1566" y="672"/>
                  </a:lnTo>
                  <a:lnTo>
                    <a:pt x="1576" y="763"/>
                  </a:lnTo>
                  <a:lnTo>
                    <a:pt x="1639" y="777"/>
                  </a:lnTo>
                  <a:lnTo>
                    <a:pt x="1639" y="804"/>
                  </a:lnTo>
                  <a:lnTo>
                    <a:pt x="1402" y="804"/>
                  </a:lnTo>
                  <a:lnTo>
                    <a:pt x="1402" y="777"/>
                  </a:lnTo>
                  <a:close/>
                  <a:moveTo>
                    <a:pt x="2385" y="823"/>
                  </a:moveTo>
                  <a:lnTo>
                    <a:pt x="2367" y="823"/>
                  </a:lnTo>
                  <a:lnTo>
                    <a:pt x="2350" y="822"/>
                  </a:lnTo>
                  <a:lnTo>
                    <a:pt x="2335" y="820"/>
                  </a:lnTo>
                  <a:lnTo>
                    <a:pt x="2319" y="818"/>
                  </a:lnTo>
                  <a:lnTo>
                    <a:pt x="2305" y="815"/>
                  </a:lnTo>
                  <a:lnTo>
                    <a:pt x="2291" y="811"/>
                  </a:lnTo>
                  <a:lnTo>
                    <a:pt x="2277" y="807"/>
                  </a:lnTo>
                  <a:lnTo>
                    <a:pt x="2265" y="801"/>
                  </a:lnTo>
                  <a:lnTo>
                    <a:pt x="2252" y="795"/>
                  </a:lnTo>
                  <a:lnTo>
                    <a:pt x="2241" y="789"/>
                  </a:lnTo>
                  <a:lnTo>
                    <a:pt x="2229" y="782"/>
                  </a:lnTo>
                  <a:lnTo>
                    <a:pt x="2219" y="775"/>
                  </a:lnTo>
                  <a:lnTo>
                    <a:pt x="2209" y="766"/>
                  </a:lnTo>
                  <a:lnTo>
                    <a:pt x="2199" y="758"/>
                  </a:lnTo>
                  <a:lnTo>
                    <a:pt x="2190" y="749"/>
                  </a:lnTo>
                  <a:lnTo>
                    <a:pt x="2182" y="738"/>
                  </a:lnTo>
                  <a:lnTo>
                    <a:pt x="2174" y="728"/>
                  </a:lnTo>
                  <a:lnTo>
                    <a:pt x="2166" y="718"/>
                  </a:lnTo>
                  <a:lnTo>
                    <a:pt x="2159" y="706"/>
                  </a:lnTo>
                  <a:lnTo>
                    <a:pt x="2153" y="694"/>
                  </a:lnTo>
                  <a:lnTo>
                    <a:pt x="2147" y="682"/>
                  </a:lnTo>
                  <a:lnTo>
                    <a:pt x="2142" y="669"/>
                  </a:lnTo>
                  <a:lnTo>
                    <a:pt x="2137" y="656"/>
                  </a:lnTo>
                  <a:lnTo>
                    <a:pt x="2133" y="641"/>
                  </a:lnTo>
                  <a:lnTo>
                    <a:pt x="2129" y="628"/>
                  </a:lnTo>
                  <a:lnTo>
                    <a:pt x="2126" y="612"/>
                  </a:lnTo>
                  <a:lnTo>
                    <a:pt x="2123" y="598"/>
                  </a:lnTo>
                  <a:lnTo>
                    <a:pt x="2121" y="582"/>
                  </a:lnTo>
                  <a:lnTo>
                    <a:pt x="2120" y="566"/>
                  </a:lnTo>
                  <a:lnTo>
                    <a:pt x="2118" y="550"/>
                  </a:lnTo>
                  <a:lnTo>
                    <a:pt x="2118" y="534"/>
                  </a:lnTo>
                  <a:lnTo>
                    <a:pt x="2117" y="516"/>
                  </a:lnTo>
                  <a:lnTo>
                    <a:pt x="2118" y="500"/>
                  </a:lnTo>
                  <a:lnTo>
                    <a:pt x="2119" y="482"/>
                  </a:lnTo>
                  <a:lnTo>
                    <a:pt x="2120" y="466"/>
                  </a:lnTo>
                  <a:lnTo>
                    <a:pt x="2122" y="450"/>
                  </a:lnTo>
                  <a:lnTo>
                    <a:pt x="2125" y="435"/>
                  </a:lnTo>
                  <a:lnTo>
                    <a:pt x="2128" y="419"/>
                  </a:lnTo>
                  <a:lnTo>
                    <a:pt x="2132" y="404"/>
                  </a:lnTo>
                  <a:lnTo>
                    <a:pt x="2136" y="389"/>
                  </a:lnTo>
                  <a:lnTo>
                    <a:pt x="2142" y="376"/>
                  </a:lnTo>
                  <a:lnTo>
                    <a:pt x="2148" y="361"/>
                  </a:lnTo>
                  <a:lnTo>
                    <a:pt x="2154" y="349"/>
                  </a:lnTo>
                  <a:lnTo>
                    <a:pt x="2160" y="335"/>
                  </a:lnTo>
                  <a:lnTo>
                    <a:pt x="2167" y="324"/>
                  </a:lnTo>
                  <a:lnTo>
                    <a:pt x="2176" y="312"/>
                  </a:lnTo>
                  <a:lnTo>
                    <a:pt x="2184" y="301"/>
                  </a:lnTo>
                  <a:lnTo>
                    <a:pt x="2193" y="290"/>
                  </a:lnTo>
                  <a:lnTo>
                    <a:pt x="2203" y="280"/>
                  </a:lnTo>
                  <a:lnTo>
                    <a:pt x="2213" y="270"/>
                  </a:lnTo>
                  <a:lnTo>
                    <a:pt x="2223" y="262"/>
                  </a:lnTo>
                  <a:lnTo>
                    <a:pt x="2235" y="253"/>
                  </a:lnTo>
                  <a:lnTo>
                    <a:pt x="2246" y="246"/>
                  </a:lnTo>
                  <a:lnTo>
                    <a:pt x="2258" y="238"/>
                  </a:lnTo>
                  <a:lnTo>
                    <a:pt x="2271" y="231"/>
                  </a:lnTo>
                  <a:lnTo>
                    <a:pt x="2284" y="225"/>
                  </a:lnTo>
                  <a:lnTo>
                    <a:pt x="2298" y="220"/>
                  </a:lnTo>
                  <a:lnTo>
                    <a:pt x="2312" y="216"/>
                  </a:lnTo>
                  <a:lnTo>
                    <a:pt x="2327" y="211"/>
                  </a:lnTo>
                  <a:lnTo>
                    <a:pt x="2341" y="208"/>
                  </a:lnTo>
                  <a:lnTo>
                    <a:pt x="2357" y="205"/>
                  </a:lnTo>
                  <a:lnTo>
                    <a:pt x="2373" y="203"/>
                  </a:lnTo>
                  <a:lnTo>
                    <a:pt x="2390" y="202"/>
                  </a:lnTo>
                  <a:lnTo>
                    <a:pt x="2406" y="202"/>
                  </a:lnTo>
                  <a:lnTo>
                    <a:pt x="2422" y="202"/>
                  </a:lnTo>
                  <a:lnTo>
                    <a:pt x="2437" y="203"/>
                  </a:lnTo>
                  <a:lnTo>
                    <a:pt x="2452" y="205"/>
                  </a:lnTo>
                  <a:lnTo>
                    <a:pt x="2466" y="207"/>
                  </a:lnTo>
                  <a:lnTo>
                    <a:pt x="2480" y="210"/>
                  </a:lnTo>
                  <a:lnTo>
                    <a:pt x="2493" y="215"/>
                  </a:lnTo>
                  <a:lnTo>
                    <a:pt x="2507" y="219"/>
                  </a:lnTo>
                  <a:lnTo>
                    <a:pt x="2519" y="224"/>
                  </a:lnTo>
                  <a:lnTo>
                    <a:pt x="2530" y="229"/>
                  </a:lnTo>
                  <a:lnTo>
                    <a:pt x="2543" y="235"/>
                  </a:lnTo>
                  <a:lnTo>
                    <a:pt x="2554" y="242"/>
                  </a:lnTo>
                  <a:lnTo>
                    <a:pt x="2565" y="250"/>
                  </a:lnTo>
                  <a:lnTo>
                    <a:pt x="2575" y="257"/>
                  </a:lnTo>
                  <a:lnTo>
                    <a:pt x="2584" y="266"/>
                  </a:lnTo>
                  <a:lnTo>
                    <a:pt x="2593" y="274"/>
                  </a:lnTo>
                  <a:lnTo>
                    <a:pt x="2603" y="285"/>
                  </a:lnTo>
                  <a:lnTo>
                    <a:pt x="2611" y="295"/>
                  </a:lnTo>
                  <a:lnTo>
                    <a:pt x="2618" y="305"/>
                  </a:lnTo>
                  <a:lnTo>
                    <a:pt x="2626" y="317"/>
                  </a:lnTo>
                  <a:lnTo>
                    <a:pt x="2633" y="328"/>
                  </a:lnTo>
                  <a:lnTo>
                    <a:pt x="2639" y="341"/>
                  </a:lnTo>
                  <a:lnTo>
                    <a:pt x="2644" y="354"/>
                  </a:lnTo>
                  <a:lnTo>
                    <a:pt x="2649" y="367"/>
                  </a:lnTo>
                  <a:lnTo>
                    <a:pt x="2655" y="381"/>
                  </a:lnTo>
                  <a:lnTo>
                    <a:pt x="2659" y="395"/>
                  </a:lnTo>
                  <a:lnTo>
                    <a:pt x="2663" y="410"/>
                  </a:lnTo>
                  <a:lnTo>
                    <a:pt x="2666" y="425"/>
                  </a:lnTo>
                  <a:lnTo>
                    <a:pt x="2668" y="441"/>
                  </a:lnTo>
                  <a:lnTo>
                    <a:pt x="2670" y="457"/>
                  </a:lnTo>
                  <a:lnTo>
                    <a:pt x="2671" y="474"/>
                  </a:lnTo>
                  <a:lnTo>
                    <a:pt x="2672" y="490"/>
                  </a:lnTo>
                  <a:lnTo>
                    <a:pt x="2672" y="508"/>
                  </a:lnTo>
                  <a:lnTo>
                    <a:pt x="2672" y="524"/>
                  </a:lnTo>
                  <a:lnTo>
                    <a:pt x="2671" y="542"/>
                  </a:lnTo>
                  <a:lnTo>
                    <a:pt x="2670" y="559"/>
                  </a:lnTo>
                  <a:lnTo>
                    <a:pt x="2668" y="575"/>
                  </a:lnTo>
                  <a:lnTo>
                    <a:pt x="2666" y="591"/>
                  </a:lnTo>
                  <a:lnTo>
                    <a:pt x="2663" y="606"/>
                  </a:lnTo>
                  <a:lnTo>
                    <a:pt x="2659" y="622"/>
                  </a:lnTo>
                  <a:lnTo>
                    <a:pt x="2655" y="636"/>
                  </a:lnTo>
                  <a:lnTo>
                    <a:pt x="2649" y="651"/>
                  </a:lnTo>
                  <a:lnTo>
                    <a:pt x="2644" y="664"/>
                  </a:lnTo>
                  <a:lnTo>
                    <a:pt x="2639" y="677"/>
                  </a:lnTo>
                  <a:lnTo>
                    <a:pt x="2632" y="690"/>
                  </a:lnTo>
                  <a:lnTo>
                    <a:pt x="2626" y="702"/>
                  </a:lnTo>
                  <a:lnTo>
                    <a:pt x="2617" y="714"/>
                  </a:lnTo>
                  <a:lnTo>
                    <a:pt x="2609" y="725"/>
                  </a:lnTo>
                  <a:lnTo>
                    <a:pt x="2601" y="735"/>
                  </a:lnTo>
                  <a:lnTo>
                    <a:pt x="2591" y="746"/>
                  </a:lnTo>
                  <a:lnTo>
                    <a:pt x="2582" y="755"/>
                  </a:lnTo>
                  <a:lnTo>
                    <a:pt x="2571" y="764"/>
                  </a:lnTo>
                  <a:lnTo>
                    <a:pt x="2560" y="772"/>
                  </a:lnTo>
                  <a:lnTo>
                    <a:pt x="2549" y="781"/>
                  </a:lnTo>
                  <a:lnTo>
                    <a:pt x="2537" y="788"/>
                  </a:lnTo>
                  <a:lnTo>
                    <a:pt x="2524" y="794"/>
                  </a:lnTo>
                  <a:lnTo>
                    <a:pt x="2511" y="800"/>
                  </a:lnTo>
                  <a:lnTo>
                    <a:pt x="2497" y="806"/>
                  </a:lnTo>
                  <a:lnTo>
                    <a:pt x="2483" y="811"/>
                  </a:lnTo>
                  <a:lnTo>
                    <a:pt x="2467" y="814"/>
                  </a:lnTo>
                  <a:lnTo>
                    <a:pt x="2452" y="818"/>
                  </a:lnTo>
                  <a:lnTo>
                    <a:pt x="2436" y="820"/>
                  </a:lnTo>
                  <a:lnTo>
                    <a:pt x="2420" y="822"/>
                  </a:lnTo>
                  <a:lnTo>
                    <a:pt x="2402" y="823"/>
                  </a:lnTo>
                  <a:lnTo>
                    <a:pt x="2385" y="823"/>
                  </a:lnTo>
                  <a:close/>
                  <a:moveTo>
                    <a:pt x="2396" y="789"/>
                  </a:moveTo>
                  <a:lnTo>
                    <a:pt x="2406" y="788"/>
                  </a:lnTo>
                  <a:lnTo>
                    <a:pt x="2417" y="787"/>
                  </a:lnTo>
                  <a:lnTo>
                    <a:pt x="2426" y="786"/>
                  </a:lnTo>
                  <a:lnTo>
                    <a:pt x="2435" y="784"/>
                  </a:lnTo>
                  <a:lnTo>
                    <a:pt x="2445" y="781"/>
                  </a:lnTo>
                  <a:lnTo>
                    <a:pt x="2454" y="778"/>
                  </a:lnTo>
                  <a:lnTo>
                    <a:pt x="2463" y="775"/>
                  </a:lnTo>
                  <a:lnTo>
                    <a:pt x="2471" y="769"/>
                  </a:lnTo>
                  <a:lnTo>
                    <a:pt x="2480" y="764"/>
                  </a:lnTo>
                  <a:lnTo>
                    <a:pt x="2488" y="759"/>
                  </a:lnTo>
                  <a:lnTo>
                    <a:pt x="2495" y="753"/>
                  </a:lnTo>
                  <a:lnTo>
                    <a:pt x="2502" y="747"/>
                  </a:lnTo>
                  <a:lnTo>
                    <a:pt x="2510" y="739"/>
                  </a:lnTo>
                  <a:lnTo>
                    <a:pt x="2517" y="732"/>
                  </a:lnTo>
                  <a:lnTo>
                    <a:pt x="2523" y="724"/>
                  </a:lnTo>
                  <a:lnTo>
                    <a:pt x="2529" y="716"/>
                  </a:lnTo>
                  <a:lnTo>
                    <a:pt x="2541" y="697"/>
                  </a:lnTo>
                  <a:lnTo>
                    <a:pt x="2551" y="676"/>
                  </a:lnTo>
                  <a:lnTo>
                    <a:pt x="2559" y="655"/>
                  </a:lnTo>
                  <a:lnTo>
                    <a:pt x="2567" y="631"/>
                  </a:lnTo>
                  <a:lnTo>
                    <a:pt x="2573" y="605"/>
                  </a:lnTo>
                  <a:lnTo>
                    <a:pt x="2577" y="578"/>
                  </a:lnTo>
                  <a:lnTo>
                    <a:pt x="2580" y="549"/>
                  </a:lnTo>
                  <a:lnTo>
                    <a:pt x="2580" y="519"/>
                  </a:lnTo>
                  <a:lnTo>
                    <a:pt x="2580" y="489"/>
                  </a:lnTo>
                  <a:lnTo>
                    <a:pt x="2578" y="460"/>
                  </a:lnTo>
                  <a:lnTo>
                    <a:pt x="2575" y="433"/>
                  </a:lnTo>
                  <a:lnTo>
                    <a:pt x="2570" y="406"/>
                  </a:lnTo>
                  <a:lnTo>
                    <a:pt x="2564" y="381"/>
                  </a:lnTo>
                  <a:lnTo>
                    <a:pt x="2556" y="357"/>
                  </a:lnTo>
                  <a:lnTo>
                    <a:pt x="2547" y="336"/>
                  </a:lnTo>
                  <a:lnTo>
                    <a:pt x="2537" y="317"/>
                  </a:lnTo>
                  <a:lnTo>
                    <a:pt x="2530" y="307"/>
                  </a:lnTo>
                  <a:lnTo>
                    <a:pt x="2524" y="299"/>
                  </a:lnTo>
                  <a:lnTo>
                    <a:pt x="2518" y="291"/>
                  </a:lnTo>
                  <a:lnTo>
                    <a:pt x="2512" y="283"/>
                  </a:lnTo>
                  <a:lnTo>
                    <a:pt x="2505" y="276"/>
                  </a:lnTo>
                  <a:lnTo>
                    <a:pt x="2496" y="269"/>
                  </a:lnTo>
                  <a:lnTo>
                    <a:pt x="2489" y="264"/>
                  </a:lnTo>
                  <a:lnTo>
                    <a:pt x="2481" y="258"/>
                  </a:lnTo>
                  <a:lnTo>
                    <a:pt x="2471" y="254"/>
                  </a:lnTo>
                  <a:lnTo>
                    <a:pt x="2463" y="249"/>
                  </a:lnTo>
                  <a:lnTo>
                    <a:pt x="2454" y="246"/>
                  </a:lnTo>
                  <a:lnTo>
                    <a:pt x="2444" y="242"/>
                  </a:lnTo>
                  <a:lnTo>
                    <a:pt x="2433" y="240"/>
                  </a:lnTo>
                  <a:lnTo>
                    <a:pt x="2423" y="238"/>
                  </a:lnTo>
                  <a:lnTo>
                    <a:pt x="2413" y="237"/>
                  </a:lnTo>
                  <a:lnTo>
                    <a:pt x="2401" y="237"/>
                  </a:lnTo>
                  <a:lnTo>
                    <a:pt x="2390" y="237"/>
                  </a:lnTo>
                  <a:lnTo>
                    <a:pt x="2379" y="238"/>
                  </a:lnTo>
                  <a:lnTo>
                    <a:pt x="2369" y="239"/>
                  </a:lnTo>
                  <a:lnTo>
                    <a:pt x="2360" y="241"/>
                  </a:lnTo>
                  <a:lnTo>
                    <a:pt x="2349" y="244"/>
                  </a:lnTo>
                  <a:lnTo>
                    <a:pt x="2340" y="248"/>
                  </a:lnTo>
                  <a:lnTo>
                    <a:pt x="2331" y="251"/>
                  </a:lnTo>
                  <a:lnTo>
                    <a:pt x="2321" y="255"/>
                  </a:lnTo>
                  <a:lnTo>
                    <a:pt x="2313" y="260"/>
                  </a:lnTo>
                  <a:lnTo>
                    <a:pt x="2305" y="265"/>
                  </a:lnTo>
                  <a:lnTo>
                    <a:pt x="2297" y="270"/>
                  </a:lnTo>
                  <a:lnTo>
                    <a:pt x="2288" y="276"/>
                  </a:lnTo>
                  <a:lnTo>
                    <a:pt x="2281" y="284"/>
                  </a:lnTo>
                  <a:lnTo>
                    <a:pt x="2274" y="291"/>
                  </a:lnTo>
                  <a:lnTo>
                    <a:pt x="2268" y="299"/>
                  </a:lnTo>
                  <a:lnTo>
                    <a:pt x="2260" y="307"/>
                  </a:lnTo>
                  <a:lnTo>
                    <a:pt x="2255" y="316"/>
                  </a:lnTo>
                  <a:lnTo>
                    <a:pt x="2249" y="325"/>
                  </a:lnTo>
                  <a:lnTo>
                    <a:pt x="2244" y="335"/>
                  </a:lnTo>
                  <a:lnTo>
                    <a:pt x="2239" y="346"/>
                  </a:lnTo>
                  <a:lnTo>
                    <a:pt x="2234" y="357"/>
                  </a:lnTo>
                  <a:lnTo>
                    <a:pt x="2229" y="368"/>
                  </a:lnTo>
                  <a:lnTo>
                    <a:pt x="2225" y="381"/>
                  </a:lnTo>
                  <a:lnTo>
                    <a:pt x="2222" y="393"/>
                  </a:lnTo>
                  <a:lnTo>
                    <a:pt x="2216" y="420"/>
                  </a:lnTo>
                  <a:lnTo>
                    <a:pt x="2212" y="449"/>
                  </a:lnTo>
                  <a:lnTo>
                    <a:pt x="2209" y="480"/>
                  </a:lnTo>
                  <a:lnTo>
                    <a:pt x="2208" y="513"/>
                  </a:lnTo>
                  <a:lnTo>
                    <a:pt x="2209" y="543"/>
                  </a:lnTo>
                  <a:lnTo>
                    <a:pt x="2211" y="572"/>
                  </a:lnTo>
                  <a:lnTo>
                    <a:pt x="2214" y="600"/>
                  </a:lnTo>
                  <a:lnTo>
                    <a:pt x="2219" y="626"/>
                  </a:lnTo>
                  <a:lnTo>
                    <a:pt x="2225" y="649"/>
                  </a:lnTo>
                  <a:lnTo>
                    <a:pt x="2233" y="672"/>
                  </a:lnTo>
                  <a:lnTo>
                    <a:pt x="2237" y="684"/>
                  </a:lnTo>
                  <a:lnTo>
                    <a:pt x="2242" y="694"/>
                  </a:lnTo>
                  <a:lnTo>
                    <a:pt x="2247" y="703"/>
                  </a:lnTo>
                  <a:lnTo>
                    <a:pt x="2252" y="713"/>
                  </a:lnTo>
                  <a:lnTo>
                    <a:pt x="2258" y="722"/>
                  </a:lnTo>
                  <a:lnTo>
                    <a:pt x="2265" y="730"/>
                  </a:lnTo>
                  <a:lnTo>
                    <a:pt x="2272" y="737"/>
                  </a:lnTo>
                  <a:lnTo>
                    <a:pt x="2278" y="745"/>
                  </a:lnTo>
                  <a:lnTo>
                    <a:pt x="2286" y="752"/>
                  </a:lnTo>
                  <a:lnTo>
                    <a:pt x="2294" y="758"/>
                  </a:lnTo>
                  <a:lnTo>
                    <a:pt x="2302" y="763"/>
                  </a:lnTo>
                  <a:lnTo>
                    <a:pt x="2311" y="768"/>
                  </a:lnTo>
                  <a:lnTo>
                    <a:pt x="2320" y="773"/>
                  </a:lnTo>
                  <a:lnTo>
                    <a:pt x="2330" y="778"/>
                  </a:lnTo>
                  <a:lnTo>
                    <a:pt x="2340" y="781"/>
                  </a:lnTo>
                  <a:lnTo>
                    <a:pt x="2350" y="784"/>
                  </a:lnTo>
                  <a:lnTo>
                    <a:pt x="2361" y="786"/>
                  </a:lnTo>
                  <a:lnTo>
                    <a:pt x="2372" y="787"/>
                  </a:lnTo>
                  <a:lnTo>
                    <a:pt x="2385" y="788"/>
                  </a:lnTo>
                  <a:lnTo>
                    <a:pt x="2396" y="789"/>
                  </a:lnTo>
                  <a:close/>
                  <a:moveTo>
                    <a:pt x="3022" y="672"/>
                  </a:moveTo>
                  <a:lnTo>
                    <a:pt x="2910" y="353"/>
                  </a:lnTo>
                  <a:lnTo>
                    <a:pt x="2872" y="262"/>
                  </a:lnTo>
                  <a:lnTo>
                    <a:pt x="2807" y="249"/>
                  </a:lnTo>
                  <a:lnTo>
                    <a:pt x="2807" y="222"/>
                  </a:lnTo>
                  <a:lnTo>
                    <a:pt x="3039" y="222"/>
                  </a:lnTo>
                  <a:lnTo>
                    <a:pt x="3039" y="249"/>
                  </a:lnTo>
                  <a:lnTo>
                    <a:pt x="2973" y="262"/>
                  </a:lnTo>
                  <a:lnTo>
                    <a:pt x="2996" y="353"/>
                  </a:lnTo>
                  <a:lnTo>
                    <a:pt x="3125" y="725"/>
                  </a:lnTo>
                  <a:lnTo>
                    <a:pt x="3248" y="353"/>
                  </a:lnTo>
                  <a:lnTo>
                    <a:pt x="3268" y="262"/>
                  </a:lnTo>
                  <a:lnTo>
                    <a:pt x="3199" y="249"/>
                  </a:lnTo>
                  <a:lnTo>
                    <a:pt x="3199" y="222"/>
                  </a:lnTo>
                  <a:lnTo>
                    <a:pt x="3396" y="222"/>
                  </a:lnTo>
                  <a:lnTo>
                    <a:pt x="3396" y="249"/>
                  </a:lnTo>
                  <a:lnTo>
                    <a:pt x="3331" y="262"/>
                  </a:lnTo>
                  <a:lnTo>
                    <a:pt x="3291" y="354"/>
                  </a:lnTo>
                  <a:lnTo>
                    <a:pt x="3184" y="672"/>
                  </a:lnTo>
                  <a:lnTo>
                    <a:pt x="3143" y="816"/>
                  </a:lnTo>
                  <a:lnTo>
                    <a:pt x="3066" y="816"/>
                  </a:lnTo>
                  <a:lnTo>
                    <a:pt x="3022" y="672"/>
                  </a:lnTo>
                  <a:close/>
                  <a:moveTo>
                    <a:pt x="3797" y="823"/>
                  </a:moveTo>
                  <a:lnTo>
                    <a:pt x="3780" y="823"/>
                  </a:lnTo>
                  <a:lnTo>
                    <a:pt x="3764" y="822"/>
                  </a:lnTo>
                  <a:lnTo>
                    <a:pt x="3748" y="820"/>
                  </a:lnTo>
                  <a:lnTo>
                    <a:pt x="3732" y="818"/>
                  </a:lnTo>
                  <a:lnTo>
                    <a:pt x="3718" y="815"/>
                  </a:lnTo>
                  <a:lnTo>
                    <a:pt x="3704" y="811"/>
                  </a:lnTo>
                  <a:lnTo>
                    <a:pt x="3691" y="807"/>
                  </a:lnTo>
                  <a:lnTo>
                    <a:pt x="3677" y="801"/>
                  </a:lnTo>
                  <a:lnTo>
                    <a:pt x="3665" y="795"/>
                  </a:lnTo>
                  <a:lnTo>
                    <a:pt x="3654" y="789"/>
                  </a:lnTo>
                  <a:lnTo>
                    <a:pt x="3642" y="782"/>
                  </a:lnTo>
                  <a:lnTo>
                    <a:pt x="3632" y="775"/>
                  </a:lnTo>
                  <a:lnTo>
                    <a:pt x="3622" y="766"/>
                  </a:lnTo>
                  <a:lnTo>
                    <a:pt x="3612" y="758"/>
                  </a:lnTo>
                  <a:lnTo>
                    <a:pt x="3603" y="749"/>
                  </a:lnTo>
                  <a:lnTo>
                    <a:pt x="3595" y="738"/>
                  </a:lnTo>
                  <a:lnTo>
                    <a:pt x="3586" y="728"/>
                  </a:lnTo>
                  <a:lnTo>
                    <a:pt x="3579" y="718"/>
                  </a:lnTo>
                  <a:lnTo>
                    <a:pt x="3572" y="706"/>
                  </a:lnTo>
                  <a:lnTo>
                    <a:pt x="3566" y="694"/>
                  </a:lnTo>
                  <a:lnTo>
                    <a:pt x="3559" y="682"/>
                  </a:lnTo>
                  <a:lnTo>
                    <a:pt x="3554" y="669"/>
                  </a:lnTo>
                  <a:lnTo>
                    <a:pt x="3550" y="656"/>
                  </a:lnTo>
                  <a:lnTo>
                    <a:pt x="3546" y="641"/>
                  </a:lnTo>
                  <a:lnTo>
                    <a:pt x="3542" y="628"/>
                  </a:lnTo>
                  <a:lnTo>
                    <a:pt x="3539" y="612"/>
                  </a:lnTo>
                  <a:lnTo>
                    <a:pt x="3536" y="598"/>
                  </a:lnTo>
                  <a:lnTo>
                    <a:pt x="3534" y="582"/>
                  </a:lnTo>
                  <a:lnTo>
                    <a:pt x="3533" y="566"/>
                  </a:lnTo>
                  <a:lnTo>
                    <a:pt x="3532" y="550"/>
                  </a:lnTo>
                  <a:lnTo>
                    <a:pt x="3531" y="534"/>
                  </a:lnTo>
                  <a:lnTo>
                    <a:pt x="3531" y="516"/>
                  </a:lnTo>
                  <a:lnTo>
                    <a:pt x="3531" y="500"/>
                  </a:lnTo>
                  <a:lnTo>
                    <a:pt x="3532" y="482"/>
                  </a:lnTo>
                  <a:lnTo>
                    <a:pt x="3533" y="466"/>
                  </a:lnTo>
                  <a:lnTo>
                    <a:pt x="3535" y="450"/>
                  </a:lnTo>
                  <a:lnTo>
                    <a:pt x="3538" y="435"/>
                  </a:lnTo>
                  <a:lnTo>
                    <a:pt x="3541" y="419"/>
                  </a:lnTo>
                  <a:lnTo>
                    <a:pt x="3545" y="404"/>
                  </a:lnTo>
                  <a:lnTo>
                    <a:pt x="3549" y="389"/>
                  </a:lnTo>
                  <a:lnTo>
                    <a:pt x="3554" y="376"/>
                  </a:lnTo>
                  <a:lnTo>
                    <a:pt x="3561" y="361"/>
                  </a:lnTo>
                  <a:lnTo>
                    <a:pt x="3567" y="349"/>
                  </a:lnTo>
                  <a:lnTo>
                    <a:pt x="3573" y="335"/>
                  </a:lnTo>
                  <a:lnTo>
                    <a:pt x="3580" y="324"/>
                  </a:lnTo>
                  <a:lnTo>
                    <a:pt x="3588" y="312"/>
                  </a:lnTo>
                  <a:lnTo>
                    <a:pt x="3597" y="301"/>
                  </a:lnTo>
                  <a:lnTo>
                    <a:pt x="3606" y="290"/>
                  </a:lnTo>
                  <a:lnTo>
                    <a:pt x="3615" y="280"/>
                  </a:lnTo>
                  <a:lnTo>
                    <a:pt x="3626" y="270"/>
                  </a:lnTo>
                  <a:lnTo>
                    <a:pt x="3636" y="262"/>
                  </a:lnTo>
                  <a:lnTo>
                    <a:pt x="3647" y="253"/>
                  </a:lnTo>
                  <a:lnTo>
                    <a:pt x="3659" y="246"/>
                  </a:lnTo>
                  <a:lnTo>
                    <a:pt x="3671" y="238"/>
                  </a:lnTo>
                  <a:lnTo>
                    <a:pt x="3684" y="231"/>
                  </a:lnTo>
                  <a:lnTo>
                    <a:pt x="3697" y="225"/>
                  </a:lnTo>
                  <a:lnTo>
                    <a:pt x="3710" y="220"/>
                  </a:lnTo>
                  <a:lnTo>
                    <a:pt x="3725" y="216"/>
                  </a:lnTo>
                  <a:lnTo>
                    <a:pt x="3739" y="211"/>
                  </a:lnTo>
                  <a:lnTo>
                    <a:pt x="3754" y="208"/>
                  </a:lnTo>
                  <a:lnTo>
                    <a:pt x="3770" y="205"/>
                  </a:lnTo>
                  <a:lnTo>
                    <a:pt x="3786" y="203"/>
                  </a:lnTo>
                  <a:lnTo>
                    <a:pt x="3803" y="202"/>
                  </a:lnTo>
                  <a:lnTo>
                    <a:pt x="3819" y="202"/>
                  </a:lnTo>
                  <a:lnTo>
                    <a:pt x="3835" y="202"/>
                  </a:lnTo>
                  <a:lnTo>
                    <a:pt x="3850" y="203"/>
                  </a:lnTo>
                  <a:lnTo>
                    <a:pt x="3865" y="205"/>
                  </a:lnTo>
                  <a:lnTo>
                    <a:pt x="3879" y="207"/>
                  </a:lnTo>
                  <a:lnTo>
                    <a:pt x="3893" y="210"/>
                  </a:lnTo>
                  <a:lnTo>
                    <a:pt x="3906" y="215"/>
                  </a:lnTo>
                  <a:lnTo>
                    <a:pt x="3919" y="219"/>
                  </a:lnTo>
                  <a:lnTo>
                    <a:pt x="3932" y="224"/>
                  </a:lnTo>
                  <a:lnTo>
                    <a:pt x="3944" y="229"/>
                  </a:lnTo>
                  <a:lnTo>
                    <a:pt x="3956" y="235"/>
                  </a:lnTo>
                  <a:lnTo>
                    <a:pt x="3967" y="242"/>
                  </a:lnTo>
                  <a:lnTo>
                    <a:pt x="3977" y="250"/>
                  </a:lnTo>
                  <a:lnTo>
                    <a:pt x="3988" y="257"/>
                  </a:lnTo>
                  <a:lnTo>
                    <a:pt x="3997" y="266"/>
                  </a:lnTo>
                  <a:lnTo>
                    <a:pt x="4006" y="274"/>
                  </a:lnTo>
                  <a:lnTo>
                    <a:pt x="4016" y="285"/>
                  </a:lnTo>
                  <a:lnTo>
                    <a:pt x="4024" y="295"/>
                  </a:lnTo>
                  <a:lnTo>
                    <a:pt x="4031" y="305"/>
                  </a:lnTo>
                  <a:lnTo>
                    <a:pt x="4038" y="317"/>
                  </a:lnTo>
                  <a:lnTo>
                    <a:pt x="4046" y="328"/>
                  </a:lnTo>
                  <a:lnTo>
                    <a:pt x="4052" y="341"/>
                  </a:lnTo>
                  <a:lnTo>
                    <a:pt x="4058" y="354"/>
                  </a:lnTo>
                  <a:lnTo>
                    <a:pt x="4063" y="367"/>
                  </a:lnTo>
                  <a:lnTo>
                    <a:pt x="4067" y="381"/>
                  </a:lnTo>
                  <a:lnTo>
                    <a:pt x="4071" y="395"/>
                  </a:lnTo>
                  <a:lnTo>
                    <a:pt x="4076" y="410"/>
                  </a:lnTo>
                  <a:lnTo>
                    <a:pt x="4079" y="425"/>
                  </a:lnTo>
                  <a:lnTo>
                    <a:pt x="4081" y="441"/>
                  </a:lnTo>
                  <a:lnTo>
                    <a:pt x="4083" y="457"/>
                  </a:lnTo>
                  <a:lnTo>
                    <a:pt x="4084" y="474"/>
                  </a:lnTo>
                  <a:lnTo>
                    <a:pt x="4085" y="490"/>
                  </a:lnTo>
                  <a:lnTo>
                    <a:pt x="4085" y="508"/>
                  </a:lnTo>
                  <a:lnTo>
                    <a:pt x="4085" y="524"/>
                  </a:lnTo>
                  <a:lnTo>
                    <a:pt x="4084" y="542"/>
                  </a:lnTo>
                  <a:lnTo>
                    <a:pt x="4083" y="559"/>
                  </a:lnTo>
                  <a:lnTo>
                    <a:pt x="4081" y="575"/>
                  </a:lnTo>
                  <a:lnTo>
                    <a:pt x="4079" y="591"/>
                  </a:lnTo>
                  <a:lnTo>
                    <a:pt x="4076" y="606"/>
                  </a:lnTo>
                  <a:lnTo>
                    <a:pt x="4071" y="622"/>
                  </a:lnTo>
                  <a:lnTo>
                    <a:pt x="4067" y="636"/>
                  </a:lnTo>
                  <a:lnTo>
                    <a:pt x="4063" y="651"/>
                  </a:lnTo>
                  <a:lnTo>
                    <a:pt x="4057" y="664"/>
                  </a:lnTo>
                  <a:lnTo>
                    <a:pt x="4052" y="677"/>
                  </a:lnTo>
                  <a:lnTo>
                    <a:pt x="4046" y="690"/>
                  </a:lnTo>
                  <a:lnTo>
                    <a:pt x="4038" y="702"/>
                  </a:lnTo>
                  <a:lnTo>
                    <a:pt x="4030" y="714"/>
                  </a:lnTo>
                  <a:lnTo>
                    <a:pt x="4023" y="725"/>
                  </a:lnTo>
                  <a:lnTo>
                    <a:pt x="4014" y="735"/>
                  </a:lnTo>
                  <a:lnTo>
                    <a:pt x="4004" y="746"/>
                  </a:lnTo>
                  <a:lnTo>
                    <a:pt x="3995" y="755"/>
                  </a:lnTo>
                  <a:lnTo>
                    <a:pt x="3985" y="764"/>
                  </a:lnTo>
                  <a:lnTo>
                    <a:pt x="3973" y="772"/>
                  </a:lnTo>
                  <a:lnTo>
                    <a:pt x="3962" y="781"/>
                  </a:lnTo>
                  <a:lnTo>
                    <a:pt x="3949" y="788"/>
                  </a:lnTo>
                  <a:lnTo>
                    <a:pt x="3937" y="794"/>
                  </a:lnTo>
                  <a:lnTo>
                    <a:pt x="3924" y="800"/>
                  </a:lnTo>
                  <a:lnTo>
                    <a:pt x="3910" y="806"/>
                  </a:lnTo>
                  <a:lnTo>
                    <a:pt x="3896" y="811"/>
                  </a:lnTo>
                  <a:lnTo>
                    <a:pt x="3880" y="814"/>
                  </a:lnTo>
                  <a:lnTo>
                    <a:pt x="3865" y="818"/>
                  </a:lnTo>
                  <a:lnTo>
                    <a:pt x="3849" y="820"/>
                  </a:lnTo>
                  <a:lnTo>
                    <a:pt x="3833" y="822"/>
                  </a:lnTo>
                  <a:lnTo>
                    <a:pt x="3815" y="823"/>
                  </a:lnTo>
                  <a:lnTo>
                    <a:pt x="3797" y="823"/>
                  </a:lnTo>
                  <a:close/>
                  <a:moveTo>
                    <a:pt x="3810" y="789"/>
                  </a:moveTo>
                  <a:lnTo>
                    <a:pt x="3819" y="788"/>
                  </a:lnTo>
                  <a:lnTo>
                    <a:pt x="3829" y="787"/>
                  </a:lnTo>
                  <a:lnTo>
                    <a:pt x="3839" y="786"/>
                  </a:lnTo>
                  <a:lnTo>
                    <a:pt x="3849" y="784"/>
                  </a:lnTo>
                  <a:lnTo>
                    <a:pt x="3858" y="781"/>
                  </a:lnTo>
                  <a:lnTo>
                    <a:pt x="3867" y="778"/>
                  </a:lnTo>
                  <a:lnTo>
                    <a:pt x="3876" y="775"/>
                  </a:lnTo>
                  <a:lnTo>
                    <a:pt x="3884" y="769"/>
                  </a:lnTo>
                  <a:lnTo>
                    <a:pt x="3893" y="764"/>
                  </a:lnTo>
                  <a:lnTo>
                    <a:pt x="3901" y="759"/>
                  </a:lnTo>
                  <a:lnTo>
                    <a:pt x="3908" y="753"/>
                  </a:lnTo>
                  <a:lnTo>
                    <a:pt x="3915" y="747"/>
                  </a:lnTo>
                  <a:lnTo>
                    <a:pt x="3923" y="739"/>
                  </a:lnTo>
                  <a:lnTo>
                    <a:pt x="3930" y="732"/>
                  </a:lnTo>
                  <a:lnTo>
                    <a:pt x="3936" y="724"/>
                  </a:lnTo>
                  <a:lnTo>
                    <a:pt x="3942" y="716"/>
                  </a:lnTo>
                  <a:lnTo>
                    <a:pt x="3954" y="697"/>
                  </a:lnTo>
                  <a:lnTo>
                    <a:pt x="3964" y="676"/>
                  </a:lnTo>
                  <a:lnTo>
                    <a:pt x="3972" y="655"/>
                  </a:lnTo>
                  <a:lnTo>
                    <a:pt x="3980" y="631"/>
                  </a:lnTo>
                  <a:lnTo>
                    <a:pt x="3986" y="605"/>
                  </a:lnTo>
                  <a:lnTo>
                    <a:pt x="3990" y="578"/>
                  </a:lnTo>
                  <a:lnTo>
                    <a:pt x="3993" y="549"/>
                  </a:lnTo>
                  <a:lnTo>
                    <a:pt x="3994" y="519"/>
                  </a:lnTo>
                  <a:lnTo>
                    <a:pt x="3993" y="489"/>
                  </a:lnTo>
                  <a:lnTo>
                    <a:pt x="3991" y="460"/>
                  </a:lnTo>
                  <a:lnTo>
                    <a:pt x="3988" y="433"/>
                  </a:lnTo>
                  <a:lnTo>
                    <a:pt x="3982" y="406"/>
                  </a:lnTo>
                  <a:lnTo>
                    <a:pt x="3976" y="381"/>
                  </a:lnTo>
                  <a:lnTo>
                    <a:pt x="3969" y="357"/>
                  </a:lnTo>
                  <a:lnTo>
                    <a:pt x="3960" y="336"/>
                  </a:lnTo>
                  <a:lnTo>
                    <a:pt x="3949" y="317"/>
                  </a:lnTo>
                  <a:lnTo>
                    <a:pt x="3943" y="307"/>
                  </a:lnTo>
                  <a:lnTo>
                    <a:pt x="3938" y="299"/>
                  </a:lnTo>
                  <a:lnTo>
                    <a:pt x="3931" y="291"/>
                  </a:lnTo>
                  <a:lnTo>
                    <a:pt x="3925" y="283"/>
                  </a:lnTo>
                  <a:lnTo>
                    <a:pt x="3917" y="276"/>
                  </a:lnTo>
                  <a:lnTo>
                    <a:pt x="3909" y="269"/>
                  </a:lnTo>
                  <a:lnTo>
                    <a:pt x="3902" y="264"/>
                  </a:lnTo>
                  <a:lnTo>
                    <a:pt x="3894" y="258"/>
                  </a:lnTo>
                  <a:lnTo>
                    <a:pt x="3884" y="254"/>
                  </a:lnTo>
                  <a:lnTo>
                    <a:pt x="3876" y="249"/>
                  </a:lnTo>
                  <a:lnTo>
                    <a:pt x="3867" y="246"/>
                  </a:lnTo>
                  <a:lnTo>
                    <a:pt x="3856" y="242"/>
                  </a:lnTo>
                  <a:lnTo>
                    <a:pt x="3847" y="240"/>
                  </a:lnTo>
                  <a:lnTo>
                    <a:pt x="3836" y="238"/>
                  </a:lnTo>
                  <a:lnTo>
                    <a:pt x="3825" y="237"/>
                  </a:lnTo>
                  <a:lnTo>
                    <a:pt x="3814" y="237"/>
                  </a:lnTo>
                  <a:lnTo>
                    <a:pt x="3803" y="237"/>
                  </a:lnTo>
                  <a:lnTo>
                    <a:pt x="3792" y="238"/>
                  </a:lnTo>
                  <a:lnTo>
                    <a:pt x="3782" y="239"/>
                  </a:lnTo>
                  <a:lnTo>
                    <a:pt x="3773" y="241"/>
                  </a:lnTo>
                  <a:lnTo>
                    <a:pt x="3762" y="244"/>
                  </a:lnTo>
                  <a:lnTo>
                    <a:pt x="3753" y="248"/>
                  </a:lnTo>
                  <a:lnTo>
                    <a:pt x="3744" y="251"/>
                  </a:lnTo>
                  <a:lnTo>
                    <a:pt x="3734" y="255"/>
                  </a:lnTo>
                  <a:lnTo>
                    <a:pt x="3726" y="260"/>
                  </a:lnTo>
                  <a:lnTo>
                    <a:pt x="3718" y="265"/>
                  </a:lnTo>
                  <a:lnTo>
                    <a:pt x="3709" y="270"/>
                  </a:lnTo>
                  <a:lnTo>
                    <a:pt x="3702" y="276"/>
                  </a:lnTo>
                  <a:lnTo>
                    <a:pt x="3694" y="284"/>
                  </a:lnTo>
                  <a:lnTo>
                    <a:pt x="3687" y="291"/>
                  </a:lnTo>
                  <a:lnTo>
                    <a:pt x="3680" y="299"/>
                  </a:lnTo>
                  <a:lnTo>
                    <a:pt x="3674" y="307"/>
                  </a:lnTo>
                  <a:lnTo>
                    <a:pt x="3668" y="316"/>
                  </a:lnTo>
                  <a:lnTo>
                    <a:pt x="3662" y="325"/>
                  </a:lnTo>
                  <a:lnTo>
                    <a:pt x="3657" y="335"/>
                  </a:lnTo>
                  <a:lnTo>
                    <a:pt x="3652" y="346"/>
                  </a:lnTo>
                  <a:lnTo>
                    <a:pt x="3646" y="357"/>
                  </a:lnTo>
                  <a:lnTo>
                    <a:pt x="3642" y="368"/>
                  </a:lnTo>
                  <a:lnTo>
                    <a:pt x="3638" y="381"/>
                  </a:lnTo>
                  <a:lnTo>
                    <a:pt x="3635" y="393"/>
                  </a:lnTo>
                  <a:lnTo>
                    <a:pt x="3629" y="420"/>
                  </a:lnTo>
                  <a:lnTo>
                    <a:pt x="3625" y="449"/>
                  </a:lnTo>
                  <a:lnTo>
                    <a:pt x="3622" y="480"/>
                  </a:lnTo>
                  <a:lnTo>
                    <a:pt x="3622" y="513"/>
                  </a:lnTo>
                  <a:lnTo>
                    <a:pt x="3622" y="543"/>
                  </a:lnTo>
                  <a:lnTo>
                    <a:pt x="3624" y="572"/>
                  </a:lnTo>
                  <a:lnTo>
                    <a:pt x="3627" y="600"/>
                  </a:lnTo>
                  <a:lnTo>
                    <a:pt x="3632" y="626"/>
                  </a:lnTo>
                  <a:lnTo>
                    <a:pt x="3638" y="649"/>
                  </a:lnTo>
                  <a:lnTo>
                    <a:pt x="3645" y="672"/>
                  </a:lnTo>
                  <a:lnTo>
                    <a:pt x="3649" y="684"/>
                  </a:lnTo>
                  <a:lnTo>
                    <a:pt x="3655" y="694"/>
                  </a:lnTo>
                  <a:lnTo>
                    <a:pt x="3660" y="703"/>
                  </a:lnTo>
                  <a:lnTo>
                    <a:pt x="3665" y="713"/>
                  </a:lnTo>
                  <a:lnTo>
                    <a:pt x="3671" y="722"/>
                  </a:lnTo>
                  <a:lnTo>
                    <a:pt x="3677" y="730"/>
                  </a:lnTo>
                  <a:lnTo>
                    <a:pt x="3685" y="737"/>
                  </a:lnTo>
                  <a:lnTo>
                    <a:pt x="3692" y="745"/>
                  </a:lnTo>
                  <a:lnTo>
                    <a:pt x="3699" y="752"/>
                  </a:lnTo>
                  <a:lnTo>
                    <a:pt x="3707" y="758"/>
                  </a:lnTo>
                  <a:lnTo>
                    <a:pt x="3716" y="763"/>
                  </a:lnTo>
                  <a:lnTo>
                    <a:pt x="3724" y="768"/>
                  </a:lnTo>
                  <a:lnTo>
                    <a:pt x="3733" y="773"/>
                  </a:lnTo>
                  <a:lnTo>
                    <a:pt x="3743" y="778"/>
                  </a:lnTo>
                  <a:lnTo>
                    <a:pt x="3753" y="781"/>
                  </a:lnTo>
                  <a:lnTo>
                    <a:pt x="3763" y="784"/>
                  </a:lnTo>
                  <a:lnTo>
                    <a:pt x="3775" y="786"/>
                  </a:lnTo>
                  <a:lnTo>
                    <a:pt x="3785" y="787"/>
                  </a:lnTo>
                  <a:lnTo>
                    <a:pt x="3797" y="788"/>
                  </a:lnTo>
                  <a:lnTo>
                    <a:pt x="3810" y="789"/>
                  </a:lnTo>
                  <a:close/>
                  <a:moveTo>
                    <a:pt x="4409" y="821"/>
                  </a:moveTo>
                  <a:lnTo>
                    <a:pt x="4400" y="821"/>
                  </a:lnTo>
                  <a:lnTo>
                    <a:pt x="4392" y="820"/>
                  </a:lnTo>
                  <a:lnTo>
                    <a:pt x="4385" y="820"/>
                  </a:lnTo>
                  <a:lnTo>
                    <a:pt x="4377" y="820"/>
                  </a:lnTo>
                  <a:lnTo>
                    <a:pt x="4368" y="819"/>
                  </a:lnTo>
                  <a:lnTo>
                    <a:pt x="4360" y="818"/>
                  </a:lnTo>
                  <a:lnTo>
                    <a:pt x="4352" y="817"/>
                  </a:lnTo>
                  <a:lnTo>
                    <a:pt x="4343" y="815"/>
                  </a:lnTo>
                  <a:lnTo>
                    <a:pt x="4335" y="814"/>
                  </a:lnTo>
                  <a:lnTo>
                    <a:pt x="4326" y="812"/>
                  </a:lnTo>
                  <a:lnTo>
                    <a:pt x="4317" y="809"/>
                  </a:lnTo>
                  <a:lnTo>
                    <a:pt x="4307" y="807"/>
                  </a:lnTo>
                  <a:lnTo>
                    <a:pt x="4297" y="803"/>
                  </a:lnTo>
                  <a:lnTo>
                    <a:pt x="4287" y="799"/>
                  </a:lnTo>
                  <a:lnTo>
                    <a:pt x="4275" y="795"/>
                  </a:lnTo>
                  <a:lnTo>
                    <a:pt x="4264" y="791"/>
                  </a:lnTo>
                  <a:lnTo>
                    <a:pt x="4255" y="656"/>
                  </a:lnTo>
                  <a:lnTo>
                    <a:pt x="4301" y="656"/>
                  </a:lnTo>
                  <a:lnTo>
                    <a:pt x="4319" y="749"/>
                  </a:lnTo>
                  <a:lnTo>
                    <a:pt x="4330" y="754"/>
                  </a:lnTo>
                  <a:lnTo>
                    <a:pt x="4341" y="759"/>
                  </a:lnTo>
                  <a:lnTo>
                    <a:pt x="4352" y="763"/>
                  </a:lnTo>
                  <a:lnTo>
                    <a:pt x="4363" y="767"/>
                  </a:lnTo>
                  <a:lnTo>
                    <a:pt x="4374" y="770"/>
                  </a:lnTo>
                  <a:lnTo>
                    <a:pt x="4387" y="772"/>
                  </a:lnTo>
                  <a:lnTo>
                    <a:pt x="4399" y="775"/>
                  </a:lnTo>
                  <a:lnTo>
                    <a:pt x="4413" y="775"/>
                  </a:lnTo>
                  <a:lnTo>
                    <a:pt x="4428" y="775"/>
                  </a:lnTo>
                  <a:lnTo>
                    <a:pt x="4443" y="773"/>
                  </a:lnTo>
                  <a:lnTo>
                    <a:pt x="4456" y="770"/>
                  </a:lnTo>
                  <a:lnTo>
                    <a:pt x="4470" y="767"/>
                  </a:lnTo>
                  <a:lnTo>
                    <a:pt x="4482" y="763"/>
                  </a:lnTo>
                  <a:lnTo>
                    <a:pt x="4493" y="759"/>
                  </a:lnTo>
                  <a:lnTo>
                    <a:pt x="4504" y="753"/>
                  </a:lnTo>
                  <a:lnTo>
                    <a:pt x="4513" y="747"/>
                  </a:lnTo>
                  <a:lnTo>
                    <a:pt x="4522" y="739"/>
                  </a:lnTo>
                  <a:lnTo>
                    <a:pt x="4530" y="732"/>
                  </a:lnTo>
                  <a:lnTo>
                    <a:pt x="4537" y="723"/>
                  </a:lnTo>
                  <a:lnTo>
                    <a:pt x="4543" y="714"/>
                  </a:lnTo>
                  <a:lnTo>
                    <a:pt x="4547" y="703"/>
                  </a:lnTo>
                  <a:lnTo>
                    <a:pt x="4550" y="693"/>
                  </a:lnTo>
                  <a:lnTo>
                    <a:pt x="4552" y="682"/>
                  </a:lnTo>
                  <a:lnTo>
                    <a:pt x="4553" y="669"/>
                  </a:lnTo>
                  <a:lnTo>
                    <a:pt x="4552" y="656"/>
                  </a:lnTo>
                  <a:lnTo>
                    <a:pt x="4550" y="643"/>
                  </a:lnTo>
                  <a:lnTo>
                    <a:pt x="4546" y="631"/>
                  </a:lnTo>
                  <a:lnTo>
                    <a:pt x="4541" y="621"/>
                  </a:lnTo>
                  <a:lnTo>
                    <a:pt x="4534" y="611"/>
                  </a:lnTo>
                  <a:lnTo>
                    <a:pt x="4527" y="602"/>
                  </a:lnTo>
                  <a:lnTo>
                    <a:pt x="4518" y="594"/>
                  </a:lnTo>
                  <a:lnTo>
                    <a:pt x="4509" y="586"/>
                  </a:lnTo>
                  <a:lnTo>
                    <a:pt x="4499" y="579"/>
                  </a:lnTo>
                  <a:lnTo>
                    <a:pt x="4487" y="573"/>
                  </a:lnTo>
                  <a:lnTo>
                    <a:pt x="4476" y="567"/>
                  </a:lnTo>
                  <a:lnTo>
                    <a:pt x="4463" y="561"/>
                  </a:lnTo>
                  <a:lnTo>
                    <a:pt x="4451" y="555"/>
                  </a:lnTo>
                  <a:lnTo>
                    <a:pt x="4439" y="550"/>
                  </a:lnTo>
                  <a:lnTo>
                    <a:pt x="4426" y="545"/>
                  </a:lnTo>
                  <a:lnTo>
                    <a:pt x="4413" y="541"/>
                  </a:lnTo>
                  <a:lnTo>
                    <a:pt x="4397" y="535"/>
                  </a:lnTo>
                  <a:lnTo>
                    <a:pt x="4382" y="529"/>
                  </a:lnTo>
                  <a:lnTo>
                    <a:pt x="4367" y="521"/>
                  </a:lnTo>
                  <a:lnTo>
                    <a:pt x="4353" y="515"/>
                  </a:lnTo>
                  <a:lnTo>
                    <a:pt x="4338" y="508"/>
                  </a:lnTo>
                  <a:lnTo>
                    <a:pt x="4325" y="500"/>
                  </a:lnTo>
                  <a:lnTo>
                    <a:pt x="4312" y="491"/>
                  </a:lnTo>
                  <a:lnTo>
                    <a:pt x="4301" y="482"/>
                  </a:lnTo>
                  <a:lnTo>
                    <a:pt x="4291" y="473"/>
                  </a:lnTo>
                  <a:lnTo>
                    <a:pt x="4281" y="461"/>
                  </a:lnTo>
                  <a:lnTo>
                    <a:pt x="4273" y="450"/>
                  </a:lnTo>
                  <a:lnTo>
                    <a:pt x="4266" y="437"/>
                  </a:lnTo>
                  <a:lnTo>
                    <a:pt x="4263" y="430"/>
                  </a:lnTo>
                  <a:lnTo>
                    <a:pt x="4261" y="423"/>
                  </a:lnTo>
                  <a:lnTo>
                    <a:pt x="4259" y="416"/>
                  </a:lnTo>
                  <a:lnTo>
                    <a:pt x="4257" y="408"/>
                  </a:lnTo>
                  <a:lnTo>
                    <a:pt x="4253" y="391"/>
                  </a:lnTo>
                  <a:lnTo>
                    <a:pt x="4253" y="373"/>
                  </a:lnTo>
                  <a:lnTo>
                    <a:pt x="4253" y="355"/>
                  </a:lnTo>
                  <a:lnTo>
                    <a:pt x="4257" y="340"/>
                  </a:lnTo>
                  <a:lnTo>
                    <a:pt x="4261" y="323"/>
                  </a:lnTo>
                  <a:lnTo>
                    <a:pt x="4266" y="307"/>
                  </a:lnTo>
                  <a:lnTo>
                    <a:pt x="4273" y="292"/>
                  </a:lnTo>
                  <a:lnTo>
                    <a:pt x="4281" y="278"/>
                  </a:lnTo>
                  <a:lnTo>
                    <a:pt x="4292" y="265"/>
                  </a:lnTo>
                  <a:lnTo>
                    <a:pt x="4304" y="253"/>
                  </a:lnTo>
                  <a:lnTo>
                    <a:pt x="4318" y="241"/>
                  </a:lnTo>
                  <a:lnTo>
                    <a:pt x="4332" y="231"/>
                  </a:lnTo>
                  <a:lnTo>
                    <a:pt x="4350" y="222"/>
                  </a:lnTo>
                  <a:lnTo>
                    <a:pt x="4367" y="215"/>
                  </a:lnTo>
                  <a:lnTo>
                    <a:pt x="4377" y="211"/>
                  </a:lnTo>
                  <a:lnTo>
                    <a:pt x="4387" y="208"/>
                  </a:lnTo>
                  <a:lnTo>
                    <a:pt x="4397" y="205"/>
                  </a:lnTo>
                  <a:lnTo>
                    <a:pt x="4409" y="203"/>
                  </a:lnTo>
                  <a:lnTo>
                    <a:pt x="4430" y="201"/>
                  </a:lnTo>
                  <a:lnTo>
                    <a:pt x="4455" y="200"/>
                  </a:lnTo>
                  <a:lnTo>
                    <a:pt x="4473" y="200"/>
                  </a:lnTo>
                  <a:lnTo>
                    <a:pt x="4490" y="202"/>
                  </a:lnTo>
                  <a:lnTo>
                    <a:pt x="4509" y="205"/>
                  </a:lnTo>
                  <a:lnTo>
                    <a:pt x="4529" y="208"/>
                  </a:lnTo>
                  <a:lnTo>
                    <a:pt x="4548" y="213"/>
                  </a:lnTo>
                  <a:lnTo>
                    <a:pt x="4568" y="219"/>
                  </a:lnTo>
                  <a:lnTo>
                    <a:pt x="4586" y="224"/>
                  </a:lnTo>
                  <a:lnTo>
                    <a:pt x="4605" y="230"/>
                  </a:lnTo>
                  <a:lnTo>
                    <a:pt x="4614" y="365"/>
                  </a:lnTo>
                  <a:lnTo>
                    <a:pt x="4570" y="365"/>
                  </a:lnTo>
                  <a:lnTo>
                    <a:pt x="4550" y="269"/>
                  </a:lnTo>
                  <a:lnTo>
                    <a:pt x="4539" y="263"/>
                  </a:lnTo>
                  <a:lnTo>
                    <a:pt x="4528" y="258"/>
                  </a:lnTo>
                  <a:lnTo>
                    <a:pt x="4514" y="254"/>
                  </a:lnTo>
                  <a:lnTo>
                    <a:pt x="4502" y="250"/>
                  </a:lnTo>
                  <a:lnTo>
                    <a:pt x="4488" y="247"/>
                  </a:lnTo>
                  <a:lnTo>
                    <a:pt x="4476" y="244"/>
                  </a:lnTo>
                  <a:lnTo>
                    <a:pt x="4463" y="243"/>
                  </a:lnTo>
                  <a:lnTo>
                    <a:pt x="4453" y="243"/>
                  </a:lnTo>
                  <a:lnTo>
                    <a:pt x="4438" y="243"/>
                  </a:lnTo>
                  <a:lnTo>
                    <a:pt x="4422" y="246"/>
                  </a:lnTo>
                  <a:lnTo>
                    <a:pt x="4408" y="248"/>
                  </a:lnTo>
                  <a:lnTo>
                    <a:pt x="4395" y="252"/>
                  </a:lnTo>
                  <a:lnTo>
                    <a:pt x="4384" y="256"/>
                  </a:lnTo>
                  <a:lnTo>
                    <a:pt x="4372" y="261"/>
                  </a:lnTo>
                  <a:lnTo>
                    <a:pt x="4363" y="267"/>
                  </a:lnTo>
                  <a:lnTo>
                    <a:pt x="4354" y="274"/>
                  </a:lnTo>
                  <a:lnTo>
                    <a:pt x="4347" y="281"/>
                  </a:lnTo>
                  <a:lnTo>
                    <a:pt x="4339" y="289"/>
                  </a:lnTo>
                  <a:lnTo>
                    <a:pt x="4334" y="297"/>
                  </a:lnTo>
                  <a:lnTo>
                    <a:pt x="4329" y="305"/>
                  </a:lnTo>
                  <a:lnTo>
                    <a:pt x="4326" y="315"/>
                  </a:lnTo>
                  <a:lnTo>
                    <a:pt x="4323" y="324"/>
                  </a:lnTo>
                  <a:lnTo>
                    <a:pt x="4322" y="333"/>
                  </a:lnTo>
                  <a:lnTo>
                    <a:pt x="4321" y="343"/>
                  </a:lnTo>
                  <a:lnTo>
                    <a:pt x="4322" y="356"/>
                  </a:lnTo>
                  <a:lnTo>
                    <a:pt x="4324" y="367"/>
                  </a:lnTo>
                  <a:lnTo>
                    <a:pt x="4327" y="378"/>
                  </a:lnTo>
                  <a:lnTo>
                    <a:pt x="4332" y="388"/>
                  </a:lnTo>
                  <a:lnTo>
                    <a:pt x="4337" y="396"/>
                  </a:lnTo>
                  <a:lnTo>
                    <a:pt x="4344" y="405"/>
                  </a:lnTo>
                  <a:lnTo>
                    <a:pt x="4352" y="413"/>
                  </a:lnTo>
                  <a:lnTo>
                    <a:pt x="4360" y="419"/>
                  </a:lnTo>
                  <a:lnTo>
                    <a:pt x="4369" y="425"/>
                  </a:lnTo>
                  <a:lnTo>
                    <a:pt x="4379" y="431"/>
                  </a:lnTo>
                  <a:lnTo>
                    <a:pt x="4389" y="437"/>
                  </a:lnTo>
                  <a:lnTo>
                    <a:pt x="4400" y="442"/>
                  </a:lnTo>
                  <a:lnTo>
                    <a:pt x="4412" y="446"/>
                  </a:lnTo>
                  <a:lnTo>
                    <a:pt x="4423" y="451"/>
                  </a:lnTo>
                  <a:lnTo>
                    <a:pt x="4434" y="455"/>
                  </a:lnTo>
                  <a:lnTo>
                    <a:pt x="4446" y="460"/>
                  </a:lnTo>
                  <a:lnTo>
                    <a:pt x="4463" y="467"/>
                  </a:lnTo>
                  <a:lnTo>
                    <a:pt x="4480" y="474"/>
                  </a:lnTo>
                  <a:lnTo>
                    <a:pt x="4495" y="481"/>
                  </a:lnTo>
                  <a:lnTo>
                    <a:pt x="4512" y="489"/>
                  </a:lnTo>
                  <a:lnTo>
                    <a:pt x="4528" y="497"/>
                  </a:lnTo>
                  <a:lnTo>
                    <a:pt x="4542" y="506"/>
                  </a:lnTo>
                  <a:lnTo>
                    <a:pt x="4555" y="515"/>
                  </a:lnTo>
                  <a:lnTo>
                    <a:pt x="4569" y="526"/>
                  </a:lnTo>
                  <a:lnTo>
                    <a:pt x="4580" y="536"/>
                  </a:lnTo>
                  <a:lnTo>
                    <a:pt x="4591" y="548"/>
                  </a:lnTo>
                  <a:lnTo>
                    <a:pt x="4600" y="561"/>
                  </a:lnTo>
                  <a:lnTo>
                    <a:pt x="4608" y="575"/>
                  </a:lnTo>
                  <a:lnTo>
                    <a:pt x="4611" y="582"/>
                  </a:lnTo>
                  <a:lnTo>
                    <a:pt x="4614" y="590"/>
                  </a:lnTo>
                  <a:lnTo>
                    <a:pt x="4616" y="598"/>
                  </a:lnTo>
                  <a:lnTo>
                    <a:pt x="4619" y="607"/>
                  </a:lnTo>
                  <a:lnTo>
                    <a:pt x="4622" y="625"/>
                  </a:lnTo>
                  <a:lnTo>
                    <a:pt x="4623" y="644"/>
                  </a:lnTo>
                  <a:lnTo>
                    <a:pt x="4622" y="664"/>
                  </a:lnTo>
                  <a:lnTo>
                    <a:pt x="4619" y="683"/>
                  </a:lnTo>
                  <a:lnTo>
                    <a:pt x="4614" y="700"/>
                  </a:lnTo>
                  <a:lnTo>
                    <a:pt x="4607" y="717"/>
                  </a:lnTo>
                  <a:lnTo>
                    <a:pt x="4599" y="733"/>
                  </a:lnTo>
                  <a:lnTo>
                    <a:pt x="4589" y="748"/>
                  </a:lnTo>
                  <a:lnTo>
                    <a:pt x="4577" y="760"/>
                  </a:lnTo>
                  <a:lnTo>
                    <a:pt x="4564" y="772"/>
                  </a:lnTo>
                  <a:lnTo>
                    <a:pt x="4549" y="783"/>
                  </a:lnTo>
                  <a:lnTo>
                    <a:pt x="4533" y="793"/>
                  </a:lnTo>
                  <a:lnTo>
                    <a:pt x="4515" y="801"/>
                  </a:lnTo>
                  <a:lnTo>
                    <a:pt x="4497" y="808"/>
                  </a:lnTo>
                  <a:lnTo>
                    <a:pt x="4476" y="814"/>
                  </a:lnTo>
                  <a:lnTo>
                    <a:pt x="4454" y="818"/>
                  </a:lnTo>
                  <a:lnTo>
                    <a:pt x="4432" y="820"/>
                  </a:lnTo>
                  <a:lnTo>
                    <a:pt x="4409" y="821"/>
                  </a:lnTo>
                  <a:close/>
                  <a:moveTo>
                    <a:pt x="4890" y="777"/>
                  </a:moveTo>
                  <a:lnTo>
                    <a:pt x="4962" y="763"/>
                  </a:lnTo>
                  <a:lnTo>
                    <a:pt x="4971" y="672"/>
                  </a:lnTo>
                  <a:lnTo>
                    <a:pt x="4971" y="261"/>
                  </a:lnTo>
                  <a:lnTo>
                    <a:pt x="4904" y="261"/>
                  </a:lnTo>
                  <a:lnTo>
                    <a:pt x="4818" y="269"/>
                  </a:lnTo>
                  <a:lnTo>
                    <a:pt x="4800" y="362"/>
                  </a:lnTo>
                  <a:lnTo>
                    <a:pt x="4759" y="362"/>
                  </a:lnTo>
                  <a:lnTo>
                    <a:pt x="4770" y="222"/>
                  </a:lnTo>
                  <a:lnTo>
                    <a:pt x="5256" y="222"/>
                  </a:lnTo>
                  <a:lnTo>
                    <a:pt x="5266" y="362"/>
                  </a:lnTo>
                  <a:lnTo>
                    <a:pt x="5226" y="362"/>
                  </a:lnTo>
                  <a:lnTo>
                    <a:pt x="5207" y="269"/>
                  </a:lnTo>
                  <a:lnTo>
                    <a:pt x="5121" y="261"/>
                  </a:lnTo>
                  <a:lnTo>
                    <a:pt x="5054" y="261"/>
                  </a:lnTo>
                  <a:lnTo>
                    <a:pt x="5054" y="672"/>
                  </a:lnTo>
                  <a:lnTo>
                    <a:pt x="5063" y="763"/>
                  </a:lnTo>
                  <a:lnTo>
                    <a:pt x="5136" y="777"/>
                  </a:lnTo>
                  <a:lnTo>
                    <a:pt x="5136" y="804"/>
                  </a:lnTo>
                  <a:lnTo>
                    <a:pt x="4890" y="804"/>
                  </a:lnTo>
                  <a:lnTo>
                    <a:pt x="4890" y="777"/>
                  </a:lnTo>
                  <a:close/>
                  <a:moveTo>
                    <a:pt x="5658" y="777"/>
                  </a:moveTo>
                  <a:lnTo>
                    <a:pt x="5730" y="763"/>
                  </a:lnTo>
                  <a:lnTo>
                    <a:pt x="5739" y="672"/>
                  </a:lnTo>
                  <a:lnTo>
                    <a:pt x="5739" y="353"/>
                  </a:lnTo>
                  <a:lnTo>
                    <a:pt x="5730" y="262"/>
                  </a:lnTo>
                  <a:lnTo>
                    <a:pt x="5658" y="249"/>
                  </a:lnTo>
                  <a:lnTo>
                    <a:pt x="5658" y="222"/>
                  </a:lnTo>
                  <a:lnTo>
                    <a:pt x="5904" y="222"/>
                  </a:lnTo>
                  <a:lnTo>
                    <a:pt x="5904" y="249"/>
                  </a:lnTo>
                  <a:lnTo>
                    <a:pt x="5832" y="262"/>
                  </a:lnTo>
                  <a:lnTo>
                    <a:pt x="5822" y="353"/>
                  </a:lnTo>
                  <a:lnTo>
                    <a:pt x="5822" y="672"/>
                  </a:lnTo>
                  <a:lnTo>
                    <a:pt x="5832" y="763"/>
                  </a:lnTo>
                  <a:lnTo>
                    <a:pt x="5904" y="777"/>
                  </a:lnTo>
                  <a:lnTo>
                    <a:pt x="5904" y="804"/>
                  </a:lnTo>
                  <a:lnTo>
                    <a:pt x="5658" y="804"/>
                  </a:lnTo>
                  <a:lnTo>
                    <a:pt x="5658" y="777"/>
                  </a:lnTo>
                  <a:close/>
                  <a:moveTo>
                    <a:pt x="6053" y="777"/>
                  </a:moveTo>
                  <a:lnTo>
                    <a:pt x="6125" y="763"/>
                  </a:lnTo>
                  <a:lnTo>
                    <a:pt x="6134" y="672"/>
                  </a:lnTo>
                  <a:lnTo>
                    <a:pt x="6134" y="353"/>
                  </a:lnTo>
                  <a:lnTo>
                    <a:pt x="6125" y="262"/>
                  </a:lnTo>
                  <a:lnTo>
                    <a:pt x="6053" y="249"/>
                  </a:lnTo>
                  <a:lnTo>
                    <a:pt x="6053" y="222"/>
                  </a:lnTo>
                  <a:lnTo>
                    <a:pt x="6224" y="222"/>
                  </a:lnTo>
                  <a:lnTo>
                    <a:pt x="6300" y="353"/>
                  </a:lnTo>
                  <a:lnTo>
                    <a:pt x="6527" y="705"/>
                  </a:lnTo>
                  <a:lnTo>
                    <a:pt x="6527" y="353"/>
                  </a:lnTo>
                  <a:lnTo>
                    <a:pt x="6516" y="262"/>
                  </a:lnTo>
                  <a:lnTo>
                    <a:pt x="6445" y="249"/>
                  </a:lnTo>
                  <a:lnTo>
                    <a:pt x="6445" y="222"/>
                  </a:lnTo>
                  <a:lnTo>
                    <a:pt x="6647" y="222"/>
                  </a:lnTo>
                  <a:lnTo>
                    <a:pt x="6647" y="249"/>
                  </a:lnTo>
                  <a:lnTo>
                    <a:pt x="6575" y="262"/>
                  </a:lnTo>
                  <a:lnTo>
                    <a:pt x="6566" y="353"/>
                  </a:lnTo>
                  <a:lnTo>
                    <a:pt x="6566" y="814"/>
                  </a:lnTo>
                  <a:lnTo>
                    <a:pt x="6493" y="814"/>
                  </a:lnTo>
                  <a:lnTo>
                    <a:pt x="6411" y="672"/>
                  </a:lnTo>
                  <a:lnTo>
                    <a:pt x="6174" y="306"/>
                  </a:lnTo>
                  <a:lnTo>
                    <a:pt x="6174" y="672"/>
                  </a:lnTo>
                  <a:lnTo>
                    <a:pt x="6183" y="763"/>
                  </a:lnTo>
                  <a:lnTo>
                    <a:pt x="6256" y="777"/>
                  </a:lnTo>
                  <a:lnTo>
                    <a:pt x="6256" y="804"/>
                  </a:lnTo>
                  <a:lnTo>
                    <a:pt x="6053" y="804"/>
                  </a:lnTo>
                  <a:lnTo>
                    <a:pt x="6053" y="777"/>
                  </a:lnTo>
                  <a:close/>
                  <a:moveTo>
                    <a:pt x="7338" y="823"/>
                  </a:moveTo>
                  <a:lnTo>
                    <a:pt x="7320" y="823"/>
                  </a:lnTo>
                  <a:lnTo>
                    <a:pt x="7303" y="822"/>
                  </a:lnTo>
                  <a:lnTo>
                    <a:pt x="7288" y="820"/>
                  </a:lnTo>
                  <a:lnTo>
                    <a:pt x="7272" y="818"/>
                  </a:lnTo>
                  <a:lnTo>
                    <a:pt x="7258" y="815"/>
                  </a:lnTo>
                  <a:lnTo>
                    <a:pt x="7245" y="811"/>
                  </a:lnTo>
                  <a:lnTo>
                    <a:pt x="7231" y="807"/>
                  </a:lnTo>
                  <a:lnTo>
                    <a:pt x="7218" y="801"/>
                  </a:lnTo>
                  <a:lnTo>
                    <a:pt x="7205" y="795"/>
                  </a:lnTo>
                  <a:lnTo>
                    <a:pt x="7194" y="789"/>
                  </a:lnTo>
                  <a:lnTo>
                    <a:pt x="7182" y="782"/>
                  </a:lnTo>
                  <a:lnTo>
                    <a:pt x="7172" y="775"/>
                  </a:lnTo>
                  <a:lnTo>
                    <a:pt x="7162" y="766"/>
                  </a:lnTo>
                  <a:lnTo>
                    <a:pt x="7152" y="758"/>
                  </a:lnTo>
                  <a:lnTo>
                    <a:pt x="7143" y="749"/>
                  </a:lnTo>
                  <a:lnTo>
                    <a:pt x="7135" y="738"/>
                  </a:lnTo>
                  <a:lnTo>
                    <a:pt x="7127" y="728"/>
                  </a:lnTo>
                  <a:lnTo>
                    <a:pt x="7119" y="718"/>
                  </a:lnTo>
                  <a:lnTo>
                    <a:pt x="7112" y="706"/>
                  </a:lnTo>
                  <a:lnTo>
                    <a:pt x="7106" y="694"/>
                  </a:lnTo>
                  <a:lnTo>
                    <a:pt x="7100" y="682"/>
                  </a:lnTo>
                  <a:lnTo>
                    <a:pt x="7095" y="669"/>
                  </a:lnTo>
                  <a:lnTo>
                    <a:pt x="7090" y="656"/>
                  </a:lnTo>
                  <a:lnTo>
                    <a:pt x="7086" y="641"/>
                  </a:lnTo>
                  <a:lnTo>
                    <a:pt x="7082" y="628"/>
                  </a:lnTo>
                  <a:lnTo>
                    <a:pt x="7079" y="612"/>
                  </a:lnTo>
                  <a:lnTo>
                    <a:pt x="7076" y="598"/>
                  </a:lnTo>
                  <a:lnTo>
                    <a:pt x="7074" y="582"/>
                  </a:lnTo>
                  <a:lnTo>
                    <a:pt x="7073" y="566"/>
                  </a:lnTo>
                  <a:lnTo>
                    <a:pt x="7071" y="550"/>
                  </a:lnTo>
                  <a:lnTo>
                    <a:pt x="7071" y="534"/>
                  </a:lnTo>
                  <a:lnTo>
                    <a:pt x="7071" y="516"/>
                  </a:lnTo>
                  <a:lnTo>
                    <a:pt x="7071" y="500"/>
                  </a:lnTo>
                  <a:lnTo>
                    <a:pt x="7072" y="482"/>
                  </a:lnTo>
                  <a:lnTo>
                    <a:pt x="7073" y="466"/>
                  </a:lnTo>
                  <a:lnTo>
                    <a:pt x="7075" y="450"/>
                  </a:lnTo>
                  <a:lnTo>
                    <a:pt x="7078" y="435"/>
                  </a:lnTo>
                  <a:lnTo>
                    <a:pt x="7081" y="419"/>
                  </a:lnTo>
                  <a:lnTo>
                    <a:pt x="7085" y="404"/>
                  </a:lnTo>
                  <a:lnTo>
                    <a:pt x="7089" y="389"/>
                  </a:lnTo>
                  <a:lnTo>
                    <a:pt x="7095" y="376"/>
                  </a:lnTo>
                  <a:lnTo>
                    <a:pt x="7101" y="361"/>
                  </a:lnTo>
                  <a:lnTo>
                    <a:pt x="7107" y="349"/>
                  </a:lnTo>
                  <a:lnTo>
                    <a:pt x="7113" y="335"/>
                  </a:lnTo>
                  <a:lnTo>
                    <a:pt x="7120" y="324"/>
                  </a:lnTo>
                  <a:lnTo>
                    <a:pt x="7129" y="312"/>
                  </a:lnTo>
                  <a:lnTo>
                    <a:pt x="7137" y="301"/>
                  </a:lnTo>
                  <a:lnTo>
                    <a:pt x="7146" y="290"/>
                  </a:lnTo>
                  <a:lnTo>
                    <a:pt x="7156" y="280"/>
                  </a:lnTo>
                  <a:lnTo>
                    <a:pt x="7166" y="270"/>
                  </a:lnTo>
                  <a:lnTo>
                    <a:pt x="7176" y="262"/>
                  </a:lnTo>
                  <a:lnTo>
                    <a:pt x="7188" y="253"/>
                  </a:lnTo>
                  <a:lnTo>
                    <a:pt x="7199" y="246"/>
                  </a:lnTo>
                  <a:lnTo>
                    <a:pt x="7211" y="238"/>
                  </a:lnTo>
                  <a:lnTo>
                    <a:pt x="7224" y="231"/>
                  </a:lnTo>
                  <a:lnTo>
                    <a:pt x="7237" y="225"/>
                  </a:lnTo>
                  <a:lnTo>
                    <a:pt x="7251" y="220"/>
                  </a:lnTo>
                  <a:lnTo>
                    <a:pt x="7265" y="216"/>
                  </a:lnTo>
                  <a:lnTo>
                    <a:pt x="7280" y="211"/>
                  </a:lnTo>
                  <a:lnTo>
                    <a:pt x="7294" y="208"/>
                  </a:lnTo>
                  <a:lnTo>
                    <a:pt x="7310" y="205"/>
                  </a:lnTo>
                  <a:lnTo>
                    <a:pt x="7326" y="203"/>
                  </a:lnTo>
                  <a:lnTo>
                    <a:pt x="7343" y="202"/>
                  </a:lnTo>
                  <a:lnTo>
                    <a:pt x="7359" y="202"/>
                  </a:lnTo>
                  <a:lnTo>
                    <a:pt x="7375" y="202"/>
                  </a:lnTo>
                  <a:lnTo>
                    <a:pt x="7390" y="203"/>
                  </a:lnTo>
                  <a:lnTo>
                    <a:pt x="7405" y="205"/>
                  </a:lnTo>
                  <a:lnTo>
                    <a:pt x="7419" y="207"/>
                  </a:lnTo>
                  <a:lnTo>
                    <a:pt x="7433" y="210"/>
                  </a:lnTo>
                  <a:lnTo>
                    <a:pt x="7446" y="215"/>
                  </a:lnTo>
                  <a:lnTo>
                    <a:pt x="7460" y="219"/>
                  </a:lnTo>
                  <a:lnTo>
                    <a:pt x="7472" y="224"/>
                  </a:lnTo>
                  <a:lnTo>
                    <a:pt x="7484" y="229"/>
                  </a:lnTo>
                  <a:lnTo>
                    <a:pt x="7496" y="235"/>
                  </a:lnTo>
                  <a:lnTo>
                    <a:pt x="7507" y="242"/>
                  </a:lnTo>
                  <a:lnTo>
                    <a:pt x="7518" y="250"/>
                  </a:lnTo>
                  <a:lnTo>
                    <a:pt x="7528" y="257"/>
                  </a:lnTo>
                  <a:lnTo>
                    <a:pt x="7537" y="266"/>
                  </a:lnTo>
                  <a:lnTo>
                    <a:pt x="7547" y="274"/>
                  </a:lnTo>
                  <a:lnTo>
                    <a:pt x="7556" y="285"/>
                  </a:lnTo>
                  <a:lnTo>
                    <a:pt x="7564" y="295"/>
                  </a:lnTo>
                  <a:lnTo>
                    <a:pt x="7571" y="305"/>
                  </a:lnTo>
                  <a:lnTo>
                    <a:pt x="7579" y="317"/>
                  </a:lnTo>
                  <a:lnTo>
                    <a:pt x="7586" y="328"/>
                  </a:lnTo>
                  <a:lnTo>
                    <a:pt x="7592" y="341"/>
                  </a:lnTo>
                  <a:lnTo>
                    <a:pt x="7597" y="354"/>
                  </a:lnTo>
                  <a:lnTo>
                    <a:pt x="7603" y="367"/>
                  </a:lnTo>
                  <a:lnTo>
                    <a:pt x="7608" y="381"/>
                  </a:lnTo>
                  <a:lnTo>
                    <a:pt x="7612" y="395"/>
                  </a:lnTo>
                  <a:lnTo>
                    <a:pt x="7616" y="410"/>
                  </a:lnTo>
                  <a:lnTo>
                    <a:pt x="7619" y="425"/>
                  </a:lnTo>
                  <a:lnTo>
                    <a:pt x="7621" y="441"/>
                  </a:lnTo>
                  <a:lnTo>
                    <a:pt x="7623" y="457"/>
                  </a:lnTo>
                  <a:lnTo>
                    <a:pt x="7624" y="474"/>
                  </a:lnTo>
                  <a:lnTo>
                    <a:pt x="7625" y="490"/>
                  </a:lnTo>
                  <a:lnTo>
                    <a:pt x="7625" y="508"/>
                  </a:lnTo>
                  <a:lnTo>
                    <a:pt x="7625" y="524"/>
                  </a:lnTo>
                  <a:lnTo>
                    <a:pt x="7624" y="542"/>
                  </a:lnTo>
                  <a:lnTo>
                    <a:pt x="7623" y="559"/>
                  </a:lnTo>
                  <a:lnTo>
                    <a:pt x="7621" y="575"/>
                  </a:lnTo>
                  <a:lnTo>
                    <a:pt x="7619" y="591"/>
                  </a:lnTo>
                  <a:lnTo>
                    <a:pt x="7616" y="606"/>
                  </a:lnTo>
                  <a:lnTo>
                    <a:pt x="7612" y="622"/>
                  </a:lnTo>
                  <a:lnTo>
                    <a:pt x="7608" y="636"/>
                  </a:lnTo>
                  <a:lnTo>
                    <a:pt x="7603" y="651"/>
                  </a:lnTo>
                  <a:lnTo>
                    <a:pt x="7597" y="664"/>
                  </a:lnTo>
                  <a:lnTo>
                    <a:pt x="7592" y="677"/>
                  </a:lnTo>
                  <a:lnTo>
                    <a:pt x="7585" y="690"/>
                  </a:lnTo>
                  <a:lnTo>
                    <a:pt x="7579" y="702"/>
                  </a:lnTo>
                  <a:lnTo>
                    <a:pt x="7570" y="714"/>
                  </a:lnTo>
                  <a:lnTo>
                    <a:pt x="7562" y="725"/>
                  </a:lnTo>
                  <a:lnTo>
                    <a:pt x="7554" y="735"/>
                  </a:lnTo>
                  <a:lnTo>
                    <a:pt x="7544" y="746"/>
                  </a:lnTo>
                  <a:lnTo>
                    <a:pt x="7535" y="755"/>
                  </a:lnTo>
                  <a:lnTo>
                    <a:pt x="7525" y="764"/>
                  </a:lnTo>
                  <a:lnTo>
                    <a:pt x="7513" y="772"/>
                  </a:lnTo>
                  <a:lnTo>
                    <a:pt x="7502" y="781"/>
                  </a:lnTo>
                  <a:lnTo>
                    <a:pt x="7490" y="788"/>
                  </a:lnTo>
                  <a:lnTo>
                    <a:pt x="7477" y="794"/>
                  </a:lnTo>
                  <a:lnTo>
                    <a:pt x="7464" y="800"/>
                  </a:lnTo>
                  <a:lnTo>
                    <a:pt x="7450" y="806"/>
                  </a:lnTo>
                  <a:lnTo>
                    <a:pt x="7436" y="811"/>
                  </a:lnTo>
                  <a:lnTo>
                    <a:pt x="7420" y="814"/>
                  </a:lnTo>
                  <a:lnTo>
                    <a:pt x="7405" y="818"/>
                  </a:lnTo>
                  <a:lnTo>
                    <a:pt x="7389" y="820"/>
                  </a:lnTo>
                  <a:lnTo>
                    <a:pt x="7373" y="822"/>
                  </a:lnTo>
                  <a:lnTo>
                    <a:pt x="7355" y="823"/>
                  </a:lnTo>
                  <a:lnTo>
                    <a:pt x="7338" y="823"/>
                  </a:lnTo>
                  <a:close/>
                  <a:moveTo>
                    <a:pt x="7350" y="789"/>
                  </a:moveTo>
                  <a:lnTo>
                    <a:pt x="7359" y="788"/>
                  </a:lnTo>
                  <a:lnTo>
                    <a:pt x="7370" y="787"/>
                  </a:lnTo>
                  <a:lnTo>
                    <a:pt x="7379" y="786"/>
                  </a:lnTo>
                  <a:lnTo>
                    <a:pt x="7388" y="784"/>
                  </a:lnTo>
                  <a:lnTo>
                    <a:pt x="7398" y="781"/>
                  </a:lnTo>
                  <a:lnTo>
                    <a:pt x="7407" y="778"/>
                  </a:lnTo>
                  <a:lnTo>
                    <a:pt x="7416" y="775"/>
                  </a:lnTo>
                  <a:lnTo>
                    <a:pt x="7424" y="769"/>
                  </a:lnTo>
                  <a:lnTo>
                    <a:pt x="7433" y="764"/>
                  </a:lnTo>
                  <a:lnTo>
                    <a:pt x="7441" y="759"/>
                  </a:lnTo>
                  <a:lnTo>
                    <a:pt x="7448" y="753"/>
                  </a:lnTo>
                  <a:lnTo>
                    <a:pt x="7456" y="747"/>
                  </a:lnTo>
                  <a:lnTo>
                    <a:pt x="7463" y="739"/>
                  </a:lnTo>
                  <a:lnTo>
                    <a:pt x="7470" y="732"/>
                  </a:lnTo>
                  <a:lnTo>
                    <a:pt x="7476" y="724"/>
                  </a:lnTo>
                  <a:lnTo>
                    <a:pt x="7482" y="716"/>
                  </a:lnTo>
                  <a:lnTo>
                    <a:pt x="7494" y="697"/>
                  </a:lnTo>
                  <a:lnTo>
                    <a:pt x="7504" y="676"/>
                  </a:lnTo>
                  <a:lnTo>
                    <a:pt x="7512" y="655"/>
                  </a:lnTo>
                  <a:lnTo>
                    <a:pt x="7520" y="631"/>
                  </a:lnTo>
                  <a:lnTo>
                    <a:pt x="7526" y="605"/>
                  </a:lnTo>
                  <a:lnTo>
                    <a:pt x="7530" y="578"/>
                  </a:lnTo>
                  <a:lnTo>
                    <a:pt x="7533" y="549"/>
                  </a:lnTo>
                  <a:lnTo>
                    <a:pt x="7534" y="519"/>
                  </a:lnTo>
                  <a:lnTo>
                    <a:pt x="7533" y="489"/>
                  </a:lnTo>
                  <a:lnTo>
                    <a:pt x="7531" y="460"/>
                  </a:lnTo>
                  <a:lnTo>
                    <a:pt x="7528" y="433"/>
                  </a:lnTo>
                  <a:lnTo>
                    <a:pt x="7523" y="406"/>
                  </a:lnTo>
                  <a:lnTo>
                    <a:pt x="7517" y="381"/>
                  </a:lnTo>
                  <a:lnTo>
                    <a:pt x="7509" y="357"/>
                  </a:lnTo>
                  <a:lnTo>
                    <a:pt x="7500" y="336"/>
                  </a:lnTo>
                  <a:lnTo>
                    <a:pt x="7490" y="317"/>
                  </a:lnTo>
                  <a:lnTo>
                    <a:pt x="7483" y="307"/>
                  </a:lnTo>
                  <a:lnTo>
                    <a:pt x="7477" y="299"/>
                  </a:lnTo>
                  <a:lnTo>
                    <a:pt x="7471" y="291"/>
                  </a:lnTo>
                  <a:lnTo>
                    <a:pt x="7465" y="283"/>
                  </a:lnTo>
                  <a:lnTo>
                    <a:pt x="7458" y="276"/>
                  </a:lnTo>
                  <a:lnTo>
                    <a:pt x="7449" y="269"/>
                  </a:lnTo>
                  <a:lnTo>
                    <a:pt x="7442" y="264"/>
                  </a:lnTo>
                  <a:lnTo>
                    <a:pt x="7434" y="258"/>
                  </a:lnTo>
                  <a:lnTo>
                    <a:pt x="7424" y="254"/>
                  </a:lnTo>
                  <a:lnTo>
                    <a:pt x="7416" y="249"/>
                  </a:lnTo>
                  <a:lnTo>
                    <a:pt x="7407" y="246"/>
                  </a:lnTo>
                  <a:lnTo>
                    <a:pt x="7397" y="242"/>
                  </a:lnTo>
                  <a:lnTo>
                    <a:pt x="7386" y="240"/>
                  </a:lnTo>
                  <a:lnTo>
                    <a:pt x="7376" y="238"/>
                  </a:lnTo>
                  <a:lnTo>
                    <a:pt x="7366" y="237"/>
                  </a:lnTo>
                  <a:lnTo>
                    <a:pt x="7354" y="237"/>
                  </a:lnTo>
                  <a:lnTo>
                    <a:pt x="7343" y="237"/>
                  </a:lnTo>
                  <a:lnTo>
                    <a:pt x="7332" y="238"/>
                  </a:lnTo>
                  <a:lnTo>
                    <a:pt x="7322" y="239"/>
                  </a:lnTo>
                  <a:lnTo>
                    <a:pt x="7313" y="241"/>
                  </a:lnTo>
                  <a:lnTo>
                    <a:pt x="7302" y="244"/>
                  </a:lnTo>
                  <a:lnTo>
                    <a:pt x="7293" y="248"/>
                  </a:lnTo>
                  <a:lnTo>
                    <a:pt x="7284" y="251"/>
                  </a:lnTo>
                  <a:lnTo>
                    <a:pt x="7275" y="255"/>
                  </a:lnTo>
                  <a:lnTo>
                    <a:pt x="7266" y="260"/>
                  </a:lnTo>
                  <a:lnTo>
                    <a:pt x="7258" y="265"/>
                  </a:lnTo>
                  <a:lnTo>
                    <a:pt x="7250" y="270"/>
                  </a:lnTo>
                  <a:lnTo>
                    <a:pt x="7241" y="276"/>
                  </a:lnTo>
                  <a:lnTo>
                    <a:pt x="7234" y="284"/>
                  </a:lnTo>
                  <a:lnTo>
                    <a:pt x="7227" y="291"/>
                  </a:lnTo>
                  <a:lnTo>
                    <a:pt x="7221" y="299"/>
                  </a:lnTo>
                  <a:lnTo>
                    <a:pt x="7215" y="307"/>
                  </a:lnTo>
                  <a:lnTo>
                    <a:pt x="7208" y="316"/>
                  </a:lnTo>
                  <a:lnTo>
                    <a:pt x="7202" y="325"/>
                  </a:lnTo>
                  <a:lnTo>
                    <a:pt x="7197" y="335"/>
                  </a:lnTo>
                  <a:lnTo>
                    <a:pt x="7192" y="346"/>
                  </a:lnTo>
                  <a:lnTo>
                    <a:pt x="7187" y="357"/>
                  </a:lnTo>
                  <a:lnTo>
                    <a:pt x="7182" y="368"/>
                  </a:lnTo>
                  <a:lnTo>
                    <a:pt x="7178" y="381"/>
                  </a:lnTo>
                  <a:lnTo>
                    <a:pt x="7175" y="393"/>
                  </a:lnTo>
                  <a:lnTo>
                    <a:pt x="7169" y="420"/>
                  </a:lnTo>
                  <a:lnTo>
                    <a:pt x="7165" y="449"/>
                  </a:lnTo>
                  <a:lnTo>
                    <a:pt x="7162" y="480"/>
                  </a:lnTo>
                  <a:lnTo>
                    <a:pt x="7162" y="513"/>
                  </a:lnTo>
                  <a:lnTo>
                    <a:pt x="7162" y="543"/>
                  </a:lnTo>
                  <a:lnTo>
                    <a:pt x="7164" y="572"/>
                  </a:lnTo>
                  <a:lnTo>
                    <a:pt x="7167" y="600"/>
                  </a:lnTo>
                  <a:lnTo>
                    <a:pt x="7172" y="626"/>
                  </a:lnTo>
                  <a:lnTo>
                    <a:pt x="7178" y="649"/>
                  </a:lnTo>
                  <a:lnTo>
                    <a:pt x="7186" y="672"/>
                  </a:lnTo>
                  <a:lnTo>
                    <a:pt x="7190" y="684"/>
                  </a:lnTo>
                  <a:lnTo>
                    <a:pt x="7195" y="694"/>
                  </a:lnTo>
                  <a:lnTo>
                    <a:pt x="7200" y="703"/>
                  </a:lnTo>
                  <a:lnTo>
                    <a:pt x="7205" y="713"/>
                  </a:lnTo>
                  <a:lnTo>
                    <a:pt x="7211" y="722"/>
                  </a:lnTo>
                  <a:lnTo>
                    <a:pt x="7218" y="730"/>
                  </a:lnTo>
                  <a:lnTo>
                    <a:pt x="7225" y="737"/>
                  </a:lnTo>
                  <a:lnTo>
                    <a:pt x="7232" y="745"/>
                  </a:lnTo>
                  <a:lnTo>
                    <a:pt x="7239" y="752"/>
                  </a:lnTo>
                  <a:lnTo>
                    <a:pt x="7247" y="758"/>
                  </a:lnTo>
                  <a:lnTo>
                    <a:pt x="7256" y="763"/>
                  </a:lnTo>
                  <a:lnTo>
                    <a:pt x="7264" y="768"/>
                  </a:lnTo>
                  <a:lnTo>
                    <a:pt x="7273" y="773"/>
                  </a:lnTo>
                  <a:lnTo>
                    <a:pt x="7283" y="778"/>
                  </a:lnTo>
                  <a:lnTo>
                    <a:pt x="7293" y="781"/>
                  </a:lnTo>
                  <a:lnTo>
                    <a:pt x="7303" y="784"/>
                  </a:lnTo>
                  <a:lnTo>
                    <a:pt x="7314" y="786"/>
                  </a:lnTo>
                  <a:lnTo>
                    <a:pt x="7325" y="787"/>
                  </a:lnTo>
                  <a:lnTo>
                    <a:pt x="7338" y="788"/>
                  </a:lnTo>
                  <a:lnTo>
                    <a:pt x="7350" y="789"/>
                  </a:lnTo>
                  <a:close/>
                  <a:moveTo>
                    <a:pt x="7784" y="778"/>
                  </a:moveTo>
                  <a:lnTo>
                    <a:pt x="7857" y="763"/>
                  </a:lnTo>
                  <a:lnTo>
                    <a:pt x="7866" y="672"/>
                  </a:lnTo>
                  <a:lnTo>
                    <a:pt x="7866" y="353"/>
                  </a:lnTo>
                  <a:lnTo>
                    <a:pt x="7857" y="262"/>
                  </a:lnTo>
                  <a:lnTo>
                    <a:pt x="7784" y="248"/>
                  </a:lnTo>
                  <a:lnTo>
                    <a:pt x="7784" y="222"/>
                  </a:lnTo>
                  <a:lnTo>
                    <a:pt x="8083" y="222"/>
                  </a:lnTo>
                  <a:lnTo>
                    <a:pt x="8103" y="222"/>
                  </a:lnTo>
                  <a:lnTo>
                    <a:pt x="8122" y="223"/>
                  </a:lnTo>
                  <a:lnTo>
                    <a:pt x="8139" y="225"/>
                  </a:lnTo>
                  <a:lnTo>
                    <a:pt x="8156" y="227"/>
                  </a:lnTo>
                  <a:lnTo>
                    <a:pt x="8172" y="230"/>
                  </a:lnTo>
                  <a:lnTo>
                    <a:pt x="8187" y="233"/>
                  </a:lnTo>
                  <a:lnTo>
                    <a:pt x="8201" y="237"/>
                  </a:lnTo>
                  <a:lnTo>
                    <a:pt x="8215" y="242"/>
                  </a:lnTo>
                  <a:lnTo>
                    <a:pt x="8227" y="248"/>
                  </a:lnTo>
                  <a:lnTo>
                    <a:pt x="8239" y="254"/>
                  </a:lnTo>
                  <a:lnTo>
                    <a:pt x="8251" y="260"/>
                  </a:lnTo>
                  <a:lnTo>
                    <a:pt x="8261" y="267"/>
                  </a:lnTo>
                  <a:lnTo>
                    <a:pt x="8272" y="274"/>
                  </a:lnTo>
                  <a:lnTo>
                    <a:pt x="8281" y="282"/>
                  </a:lnTo>
                  <a:lnTo>
                    <a:pt x="8290" y="290"/>
                  </a:lnTo>
                  <a:lnTo>
                    <a:pt x="8298" y="299"/>
                  </a:lnTo>
                  <a:lnTo>
                    <a:pt x="8306" y="307"/>
                  </a:lnTo>
                  <a:lnTo>
                    <a:pt x="8312" y="318"/>
                  </a:lnTo>
                  <a:lnTo>
                    <a:pt x="8319" y="327"/>
                  </a:lnTo>
                  <a:lnTo>
                    <a:pt x="8324" y="337"/>
                  </a:lnTo>
                  <a:lnTo>
                    <a:pt x="8329" y="348"/>
                  </a:lnTo>
                  <a:lnTo>
                    <a:pt x="8335" y="359"/>
                  </a:lnTo>
                  <a:lnTo>
                    <a:pt x="8339" y="371"/>
                  </a:lnTo>
                  <a:lnTo>
                    <a:pt x="8342" y="382"/>
                  </a:lnTo>
                  <a:lnTo>
                    <a:pt x="8347" y="407"/>
                  </a:lnTo>
                  <a:lnTo>
                    <a:pt x="8351" y="431"/>
                  </a:lnTo>
                  <a:lnTo>
                    <a:pt x="8354" y="457"/>
                  </a:lnTo>
                  <a:lnTo>
                    <a:pt x="8354" y="484"/>
                  </a:lnTo>
                  <a:lnTo>
                    <a:pt x="8354" y="501"/>
                  </a:lnTo>
                  <a:lnTo>
                    <a:pt x="8353" y="517"/>
                  </a:lnTo>
                  <a:lnTo>
                    <a:pt x="8352" y="534"/>
                  </a:lnTo>
                  <a:lnTo>
                    <a:pt x="8350" y="550"/>
                  </a:lnTo>
                  <a:lnTo>
                    <a:pt x="8347" y="566"/>
                  </a:lnTo>
                  <a:lnTo>
                    <a:pt x="8344" y="581"/>
                  </a:lnTo>
                  <a:lnTo>
                    <a:pt x="8340" y="597"/>
                  </a:lnTo>
                  <a:lnTo>
                    <a:pt x="8336" y="611"/>
                  </a:lnTo>
                  <a:lnTo>
                    <a:pt x="8330" y="626"/>
                  </a:lnTo>
                  <a:lnTo>
                    <a:pt x="8325" y="639"/>
                  </a:lnTo>
                  <a:lnTo>
                    <a:pt x="8319" y="653"/>
                  </a:lnTo>
                  <a:lnTo>
                    <a:pt x="8312" y="666"/>
                  </a:lnTo>
                  <a:lnTo>
                    <a:pt x="8305" y="678"/>
                  </a:lnTo>
                  <a:lnTo>
                    <a:pt x="8296" y="691"/>
                  </a:lnTo>
                  <a:lnTo>
                    <a:pt x="8288" y="702"/>
                  </a:lnTo>
                  <a:lnTo>
                    <a:pt x="8278" y="713"/>
                  </a:lnTo>
                  <a:lnTo>
                    <a:pt x="8268" y="723"/>
                  </a:lnTo>
                  <a:lnTo>
                    <a:pt x="8257" y="733"/>
                  </a:lnTo>
                  <a:lnTo>
                    <a:pt x="8246" y="742"/>
                  </a:lnTo>
                  <a:lnTo>
                    <a:pt x="8233" y="751"/>
                  </a:lnTo>
                  <a:lnTo>
                    <a:pt x="8221" y="759"/>
                  </a:lnTo>
                  <a:lnTo>
                    <a:pt x="8207" y="767"/>
                  </a:lnTo>
                  <a:lnTo>
                    <a:pt x="8193" y="773"/>
                  </a:lnTo>
                  <a:lnTo>
                    <a:pt x="8178" y="780"/>
                  </a:lnTo>
                  <a:lnTo>
                    <a:pt x="8163" y="786"/>
                  </a:lnTo>
                  <a:lnTo>
                    <a:pt x="8146" y="791"/>
                  </a:lnTo>
                  <a:lnTo>
                    <a:pt x="8130" y="795"/>
                  </a:lnTo>
                  <a:lnTo>
                    <a:pt x="8112" y="798"/>
                  </a:lnTo>
                  <a:lnTo>
                    <a:pt x="8094" y="801"/>
                  </a:lnTo>
                  <a:lnTo>
                    <a:pt x="8075" y="803"/>
                  </a:lnTo>
                  <a:lnTo>
                    <a:pt x="8055" y="804"/>
                  </a:lnTo>
                  <a:lnTo>
                    <a:pt x="8035" y="804"/>
                  </a:lnTo>
                  <a:lnTo>
                    <a:pt x="7784" y="804"/>
                  </a:lnTo>
                  <a:lnTo>
                    <a:pt x="7784" y="778"/>
                  </a:lnTo>
                  <a:close/>
                  <a:moveTo>
                    <a:pt x="8051" y="766"/>
                  </a:moveTo>
                  <a:lnTo>
                    <a:pt x="8065" y="766"/>
                  </a:lnTo>
                  <a:lnTo>
                    <a:pt x="8077" y="765"/>
                  </a:lnTo>
                  <a:lnTo>
                    <a:pt x="8090" y="763"/>
                  </a:lnTo>
                  <a:lnTo>
                    <a:pt x="8101" y="761"/>
                  </a:lnTo>
                  <a:lnTo>
                    <a:pt x="8112" y="759"/>
                  </a:lnTo>
                  <a:lnTo>
                    <a:pt x="8124" y="756"/>
                  </a:lnTo>
                  <a:lnTo>
                    <a:pt x="8134" y="752"/>
                  </a:lnTo>
                  <a:lnTo>
                    <a:pt x="8144" y="747"/>
                  </a:lnTo>
                  <a:lnTo>
                    <a:pt x="8155" y="742"/>
                  </a:lnTo>
                  <a:lnTo>
                    <a:pt x="8164" y="736"/>
                  </a:lnTo>
                  <a:lnTo>
                    <a:pt x="8173" y="731"/>
                  </a:lnTo>
                  <a:lnTo>
                    <a:pt x="8182" y="724"/>
                  </a:lnTo>
                  <a:lnTo>
                    <a:pt x="8190" y="718"/>
                  </a:lnTo>
                  <a:lnTo>
                    <a:pt x="8197" y="709"/>
                  </a:lnTo>
                  <a:lnTo>
                    <a:pt x="8204" y="702"/>
                  </a:lnTo>
                  <a:lnTo>
                    <a:pt x="8212" y="693"/>
                  </a:lnTo>
                  <a:lnTo>
                    <a:pt x="8219" y="685"/>
                  </a:lnTo>
                  <a:lnTo>
                    <a:pt x="8225" y="675"/>
                  </a:lnTo>
                  <a:lnTo>
                    <a:pt x="8230" y="665"/>
                  </a:lnTo>
                  <a:lnTo>
                    <a:pt x="8235" y="656"/>
                  </a:lnTo>
                  <a:lnTo>
                    <a:pt x="8241" y="644"/>
                  </a:lnTo>
                  <a:lnTo>
                    <a:pt x="8245" y="634"/>
                  </a:lnTo>
                  <a:lnTo>
                    <a:pt x="8249" y="623"/>
                  </a:lnTo>
                  <a:lnTo>
                    <a:pt x="8253" y="610"/>
                  </a:lnTo>
                  <a:lnTo>
                    <a:pt x="8259" y="585"/>
                  </a:lnTo>
                  <a:lnTo>
                    <a:pt x="8263" y="560"/>
                  </a:lnTo>
                  <a:lnTo>
                    <a:pt x="8265" y="533"/>
                  </a:lnTo>
                  <a:lnTo>
                    <a:pt x="8266" y="504"/>
                  </a:lnTo>
                  <a:lnTo>
                    <a:pt x="8266" y="480"/>
                  </a:lnTo>
                  <a:lnTo>
                    <a:pt x="8264" y="457"/>
                  </a:lnTo>
                  <a:lnTo>
                    <a:pt x="8261" y="434"/>
                  </a:lnTo>
                  <a:lnTo>
                    <a:pt x="8257" y="412"/>
                  </a:lnTo>
                  <a:lnTo>
                    <a:pt x="8254" y="400"/>
                  </a:lnTo>
                  <a:lnTo>
                    <a:pt x="8251" y="390"/>
                  </a:lnTo>
                  <a:lnTo>
                    <a:pt x="8247" y="380"/>
                  </a:lnTo>
                  <a:lnTo>
                    <a:pt x="8243" y="369"/>
                  </a:lnTo>
                  <a:lnTo>
                    <a:pt x="8237" y="360"/>
                  </a:lnTo>
                  <a:lnTo>
                    <a:pt x="8232" y="351"/>
                  </a:lnTo>
                  <a:lnTo>
                    <a:pt x="8227" y="343"/>
                  </a:lnTo>
                  <a:lnTo>
                    <a:pt x="8221" y="333"/>
                  </a:lnTo>
                  <a:lnTo>
                    <a:pt x="8214" y="325"/>
                  </a:lnTo>
                  <a:lnTo>
                    <a:pt x="8206" y="318"/>
                  </a:lnTo>
                  <a:lnTo>
                    <a:pt x="8199" y="310"/>
                  </a:lnTo>
                  <a:lnTo>
                    <a:pt x="8190" y="303"/>
                  </a:lnTo>
                  <a:lnTo>
                    <a:pt x="8182" y="296"/>
                  </a:lnTo>
                  <a:lnTo>
                    <a:pt x="8171" y="290"/>
                  </a:lnTo>
                  <a:lnTo>
                    <a:pt x="8161" y="285"/>
                  </a:lnTo>
                  <a:lnTo>
                    <a:pt x="8151" y="280"/>
                  </a:lnTo>
                  <a:lnTo>
                    <a:pt x="8139" y="274"/>
                  </a:lnTo>
                  <a:lnTo>
                    <a:pt x="8127" y="270"/>
                  </a:lnTo>
                  <a:lnTo>
                    <a:pt x="8113" y="267"/>
                  </a:lnTo>
                  <a:lnTo>
                    <a:pt x="8100" y="264"/>
                  </a:lnTo>
                  <a:lnTo>
                    <a:pt x="8085" y="262"/>
                  </a:lnTo>
                  <a:lnTo>
                    <a:pt x="8070" y="260"/>
                  </a:lnTo>
                  <a:lnTo>
                    <a:pt x="8053" y="259"/>
                  </a:lnTo>
                  <a:lnTo>
                    <a:pt x="8037" y="259"/>
                  </a:lnTo>
                  <a:lnTo>
                    <a:pt x="7950" y="259"/>
                  </a:lnTo>
                  <a:lnTo>
                    <a:pt x="7950" y="672"/>
                  </a:lnTo>
                  <a:lnTo>
                    <a:pt x="7957" y="755"/>
                  </a:lnTo>
                  <a:lnTo>
                    <a:pt x="7970" y="758"/>
                  </a:lnTo>
                  <a:lnTo>
                    <a:pt x="7981" y="760"/>
                  </a:lnTo>
                  <a:lnTo>
                    <a:pt x="7993" y="762"/>
                  </a:lnTo>
                  <a:lnTo>
                    <a:pt x="8005" y="763"/>
                  </a:lnTo>
                  <a:lnTo>
                    <a:pt x="8017" y="765"/>
                  </a:lnTo>
                  <a:lnTo>
                    <a:pt x="8028" y="765"/>
                  </a:lnTo>
                  <a:lnTo>
                    <a:pt x="8040" y="766"/>
                  </a:lnTo>
                  <a:lnTo>
                    <a:pt x="8051" y="766"/>
                  </a:lnTo>
                  <a:close/>
                  <a:moveTo>
                    <a:pt x="8515" y="777"/>
                  </a:moveTo>
                  <a:lnTo>
                    <a:pt x="8587" y="763"/>
                  </a:lnTo>
                  <a:lnTo>
                    <a:pt x="8595" y="672"/>
                  </a:lnTo>
                  <a:lnTo>
                    <a:pt x="8595" y="353"/>
                  </a:lnTo>
                  <a:lnTo>
                    <a:pt x="8587" y="262"/>
                  </a:lnTo>
                  <a:lnTo>
                    <a:pt x="8515" y="249"/>
                  </a:lnTo>
                  <a:lnTo>
                    <a:pt x="8515" y="222"/>
                  </a:lnTo>
                  <a:lnTo>
                    <a:pt x="8761" y="222"/>
                  </a:lnTo>
                  <a:lnTo>
                    <a:pt x="8761" y="249"/>
                  </a:lnTo>
                  <a:lnTo>
                    <a:pt x="8688" y="262"/>
                  </a:lnTo>
                  <a:lnTo>
                    <a:pt x="8679" y="353"/>
                  </a:lnTo>
                  <a:lnTo>
                    <a:pt x="8679" y="671"/>
                  </a:lnTo>
                  <a:lnTo>
                    <a:pt x="8688" y="751"/>
                  </a:lnTo>
                  <a:lnTo>
                    <a:pt x="8757" y="765"/>
                  </a:lnTo>
                  <a:lnTo>
                    <a:pt x="8813" y="765"/>
                  </a:lnTo>
                  <a:lnTo>
                    <a:pt x="8890" y="751"/>
                  </a:lnTo>
                  <a:lnTo>
                    <a:pt x="8910" y="664"/>
                  </a:lnTo>
                  <a:lnTo>
                    <a:pt x="8948" y="664"/>
                  </a:lnTo>
                  <a:lnTo>
                    <a:pt x="8939" y="804"/>
                  </a:lnTo>
                  <a:lnTo>
                    <a:pt x="8515" y="804"/>
                  </a:lnTo>
                  <a:lnTo>
                    <a:pt x="8515" y="777"/>
                  </a:lnTo>
                  <a:close/>
                  <a:moveTo>
                    <a:pt x="9073" y="777"/>
                  </a:moveTo>
                  <a:lnTo>
                    <a:pt x="9145" y="763"/>
                  </a:lnTo>
                  <a:lnTo>
                    <a:pt x="9154" y="672"/>
                  </a:lnTo>
                  <a:lnTo>
                    <a:pt x="9154" y="353"/>
                  </a:lnTo>
                  <a:lnTo>
                    <a:pt x="9145" y="262"/>
                  </a:lnTo>
                  <a:lnTo>
                    <a:pt x="9073" y="249"/>
                  </a:lnTo>
                  <a:lnTo>
                    <a:pt x="9073" y="222"/>
                  </a:lnTo>
                  <a:lnTo>
                    <a:pt x="9319" y="222"/>
                  </a:lnTo>
                  <a:lnTo>
                    <a:pt x="9319" y="249"/>
                  </a:lnTo>
                  <a:lnTo>
                    <a:pt x="9247" y="262"/>
                  </a:lnTo>
                  <a:lnTo>
                    <a:pt x="9239" y="353"/>
                  </a:lnTo>
                  <a:lnTo>
                    <a:pt x="9239" y="672"/>
                  </a:lnTo>
                  <a:lnTo>
                    <a:pt x="9247" y="763"/>
                  </a:lnTo>
                  <a:lnTo>
                    <a:pt x="9319" y="777"/>
                  </a:lnTo>
                  <a:lnTo>
                    <a:pt x="9319" y="804"/>
                  </a:lnTo>
                  <a:lnTo>
                    <a:pt x="9073" y="804"/>
                  </a:lnTo>
                  <a:lnTo>
                    <a:pt x="9073" y="777"/>
                  </a:lnTo>
                  <a:close/>
                  <a:moveTo>
                    <a:pt x="9774" y="819"/>
                  </a:moveTo>
                  <a:lnTo>
                    <a:pt x="9755" y="819"/>
                  </a:lnTo>
                  <a:lnTo>
                    <a:pt x="9736" y="818"/>
                  </a:lnTo>
                  <a:lnTo>
                    <a:pt x="9717" y="816"/>
                  </a:lnTo>
                  <a:lnTo>
                    <a:pt x="9701" y="813"/>
                  </a:lnTo>
                  <a:lnTo>
                    <a:pt x="9684" y="810"/>
                  </a:lnTo>
                  <a:lnTo>
                    <a:pt x="9668" y="806"/>
                  </a:lnTo>
                  <a:lnTo>
                    <a:pt x="9653" y="801"/>
                  </a:lnTo>
                  <a:lnTo>
                    <a:pt x="9639" y="796"/>
                  </a:lnTo>
                  <a:lnTo>
                    <a:pt x="9624" y="790"/>
                  </a:lnTo>
                  <a:lnTo>
                    <a:pt x="9612" y="783"/>
                  </a:lnTo>
                  <a:lnTo>
                    <a:pt x="9598" y="777"/>
                  </a:lnTo>
                  <a:lnTo>
                    <a:pt x="9587" y="768"/>
                  </a:lnTo>
                  <a:lnTo>
                    <a:pt x="9576" y="760"/>
                  </a:lnTo>
                  <a:lnTo>
                    <a:pt x="9565" y="752"/>
                  </a:lnTo>
                  <a:lnTo>
                    <a:pt x="9555" y="741"/>
                  </a:lnTo>
                  <a:lnTo>
                    <a:pt x="9546" y="732"/>
                  </a:lnTo>
                  <a:lnTo>
                    <a:pt x="9537" y="722"/>
                  </a:lnTo>
                  <a:lnTo>
                    <a:pt x="9529" y="710"/>
                  </a:lnTo>
                  <a:lnTo>
                    <a:pt x="9522" y="699"/>
                  </a:lnTo>
                  <a:lnTo>
                    <a:pt x="9515" y="688"/>
                  </a:lnTo>
                  <a:lnTo>
                    <a:pt x="9508" y="675"/>
                  </a:lnTo>
                  <a:lnTo>
                    <a:pt x="9503" y="663"/>
                  </a:lnTo>
                  <a:lnTo>
                    <a:pt x="9498" y="649"/>
                  </a:lnTo>
                  <a:lnTo>
                    <a:pt x="9493" y="636"/>
                  </a:lnTo>
                  <a:lnTo>
                    <a:pt x="9490" y="622"/>
                  </a:lnTo>
                  <a:lnTo>
                    <a:pt x="9486" y="607"/>
                  </a:lnTo>
                  <a:lnTo>
                    <a:pt x="9484" y="593"/>
                  </a:lnTo>
                  <a:lnTo>
                    <a:pt x="9481" y="577"/>
                  </a:lnTo>
                  <a:lnTo>
                    <a:pt x="9479" y="563"/>
                  </a:lnTo>
                  <a:lnTo>
                    <a:pt x="9477" y="547"/>
                  </a:lnTo>
                  <a:lnTo>
                    <a:pt x="9476" y="531"/>
                  </a:lnTo>
                  <a:lnTo>
                    <a:pt x="9476" y="514"/>
                  </a:lnTo>
                  <a:lnTo>
                    <a:pt x="9476" y="500"/>
                  </a:lnTo>
                  <a:lnTo>
                    <a:pt x="9477" y="484"/>
                  </a:lnTo>
                  <a:lnTo>
                    <a:pt x="9480" y="470"/>
                  </a:lnTo>
                  <a:lnTo>
                    <a:pt x="9481" y="454"/>
                  </a:lnTo>
                  <a:lnTo>
                    <a:pt x="9484" y="440"/>
                  </a:lnTo>
                  <a:lnTo>
                    <a:pt x="9487" y="425"/>
                  </a:lnTo>
                  <a:lnTo>
                    <a:pt x="9490" y="412"/>
                  </a:lnTo>
                  <a:lnTo>
                    <a:pt x="9494" y="397"/>
                  </a:lnTo>
                  <a:lnTo>
                    <a:pt x="9499" y="384"/>
                  </a:lnTo>
                  <a:lnTo>
                    <a:pt x="9504" y="371"/>
                  </a:lnTo>
                  <a:lnTo>
                    <a:pt x="9511" y="357"/>
                  </a:lnTo>
                  <a:lnTo>
                    <a:pt x="9517" y="345"/>
                  </a:lnTo>
                  <a:lnTo>
                    <a:pt x="9524" y="333"/>
                  </a:lnTo>
                  <a:lnTo>
                    <a:pt x="9532" y="322"/>
                  </a:lnTo>
                  <a:lnTo>
                    <a:pt x="9541" y="311"/>
                  </a:lnTo>
                  <a:lnTo>
                    <a:pt x="9550" y="299"/>
                  </a:lnTo>
                  <a:lnTo>
                    <a:pt x="9559" y="289"/>
                  </a:lnTo>
                  <a:lnTo>
                    <a:pt x="9571" y="280"/>
                  </a:lnTo>
                  <a:lnTo>
                    <a:pt x="9581" y="270"/>
                  </a:lnTo>
                  <a:lnTo>
                    <a:pt x="9592" y="262"/>
                  </a:lnTo>
                  <a:lnTo>
                    <a:pt x="9605" y="254"/>
                  </a:lnTo>
                  <a:lnTo>
                    <a:pt x="9618" y="246"/>
                  </a:lnTo>
                  <a:lnTo>
                    <a:pt x="9632" y="238"/>
                  </a:lnTo>
                  <a:lnTo>
                    <a:pt x="9646" y="232"/>
                  </a:lnTo>
                  <a:lnTo>
                    <a:pt x="9661" y="226"/>
                  </a:lnTo>
                  <a:lnTo>
                    <a:pt x="9676" y="222"/>
                  </a:lnTo>
                  <a:lnTo>
                    <a:pt x="9693" y="217"/>
                  </a:lnTo>
                  <a:lnTo>
                    <a:pt x="9709" y="213"/>
                  </a:lnTo>
                  <a:lnTo>
                    <a:pt x="9728" y="210"/>
                  </a:lnTo>
                  <a:lnTo>
                    <a:pt x="9745" y="208"/>
                  </a:lnTo>
                  <a:lnTo>
                    <a:pt x="9765" y="207"/>
                  </a:lnTo>
                  <a:lnTo>
                    <a:pt x="9785" y="207"/>
                  </a:lnTo>
                  <a:lnTo>
                    <a:pt x="9795" y="207"/>
                  </a:lnTo>
                  <a:lnTo>
                    <a:pt x="9805" y="207"/>
                  </a:lnTo>
                  <a:lnTo>
                    <a:pt x="9816" y="207"/>
                  </a:lnTo>
                  <a:lnTo>
                    <a:pt x="9825" y="208"/>
                  </a:lnTo>
                  <a:lnTo>
                    <a:pt x="9835" y="208"/>
                  </a:lnTo>
                  <a:lnTo>
                    <a:pt x="9846" y="209"/>
                  </a:lnTo>
                  <a:lnTo>
                    <a:pt x="9856" y="210"/>
                  </a:lnTo>
                  <a:lnTo>
                    <a:pt x="9866" y="211"/>
                  </a:lnTo>
                  <a:lnTo>
                    <a:pt x="9877" y="212"/>
                  </a:lnTo>
                  <a:lnTo>
                    <a:pt x="9888" y="215"/>
                  </a:lnTo>
                  <a:lnTo>
                    <a:pt x="9898" y="216"/>
                  </a:lnTo>
                  <a:lnTo>
                    <a:pt x="9911" y="218"/>
                  </a:lnTo>
                  <a:lnTo>
                    <a:pt x="9922" y="220"/>
                  </a:lnTo>
                  <a:lnTo>
                    <a:pt x="9935" y="222"/>
                  </a:lnTo>
                  <a:lnTo>
                    <a:pt x="9948" y="224"/>
                  </a:lnTo>
                  <a:lnTo>
                    <a:pt x="9961" y="227"/>
                  </a:lnTo>
                  <a:lnTo>
                    <a:pt x="9971" y="362"/>
                  </a:lnTo>
                  <a:lnTo>
                    <a:pt x="9926" y="362"/>
                  </a:lnTo>
                  <a:lnTo>
                    <a:pt x="9906" y="262"/>
                  </a:lnTo>
                  <a:lnTo>
                    <a:pt x="9892" y="258"/>
                  </a:lnTo>
                  <a:lnTo>
                    <a:pt x="9879" y="255"/>
                  </a:lnTo>
                  <a:lnTo>
                    <a:pt x="9864" y="252"/>
                  </a:lnTo>
                  <a:lnTo>
                    <a:pt x="9849" y="249"/>
                  </a:lnTo>
                  <a:lnTo>
                    <a:pt x="9833" y="246"/>
                  </a:lnTo>
                  <a:lnTo>
                    <a:pt x="9817" y="244"/>
                  </a:lnTo>
                  <a:lnTo>
                    <a:pt x="9799" y="243"/>
                  </a:lnTo>
                  <a:lnTo>
                    <a:pt x="9782" y="242"/>
                  </a:lnTo>
                  <a:lnTo>
                    <a:pt x="9769" y="243"/>
                  </a:lnTo>
                  <a:lnTo>
                    <a:pt x="9757" y="244"/>
                  </a:lnTo>
                  <a:lnTo>
                    <a:pt x="9745" y="246"/>
                  </a:lnTo>
                  <a:lnTo>
                    <a:pt x="9733" y="248"/>
                  </a:lnTo>
                  <a:lnTo>
                    <a:pt x="9723" y="250"/>
                  </a:lnTo>
                  <a:lnTo>
                    <a:pt x="9711" y="253"/>
                  </a:lnTo>
                  <a:lnTo>
                    <a:pt x="9701" y="257"/>
                  </a:lnTo>
                  <a:lnTo>
                    <a:pt x="9691" y="261"/>
                  </a:lnTo>
                  <a:lnTo>
                    <a:pt x="9680" y="265"/>
                  </a:lnTo>
                  <a:lnTo>
                    <a:pt x="9671" y="270"/>
                  </a:lnTo>
                  <a:lnTo>
                    <a:pt x="9663" y="276"/>
                  </a:lnTo>
                  <a:lnTo>
                    <a:pt x="9653" y="283"/>
                  </a:lnTo>
                  <a:lnTo>
                    <a:pt x="9645" y="289"/>
                  </a:lnTo>
                  <a:lnTo>
                    <a:pt x="9638" y="296"/>
                  </a:lnTo>
                  <a:lnTo>
                    <a:pt x="9630" y="303"/>
                  </a:lnTo>
                  <a:lnTo>
                    <a:pt x="9623" y="312"/>
                  </a:lnTo>
                  <a:lnTo>
                    <a:pt x="9616" y="321"/>
                  </a:lnTo>
                  <a:lnTo>
                    <a:pt x="9610" y="329"/>
                  </a:lnTo>
                  <a:lnTo>
                    <a:pt x="9605" y="338"/>
                  </a:lnTo>
                  <a:lnTo>
                    <a:pt x="9598" y="349"/>
                  </a:lnTo>
                  <a:lnTo>
                    <a:pt x="9593" y="359"/>
                  </a:lnTo>
                  <a:lnTo>
                    <a:pt x="9589" y="369"/>
                  </a:lnTo>
                  <a:lnTo>
                    <a:pt x="9585" y="381"/>
                  </a:lnTo>
                  <a:lnTo>
                    <a:pt x="9581" y="392"/>
                  </a:lnTo>
                  <a:lnTo>
                    <a:pt x="9578" y="405"/>
                  </a:lnTo>
                  <a:lnTo>
                    <a:pt x="9575" y="417"/>
                  </a:lnTo>
                  <a:lnTo>
                    <a:pt x="9573" y="429"/>
                  </a:lnTo>
                  <a:lnTo>
                    <a:pt x="9571" y="443"/>
                  </a:lnTo>
                  <a:lnTo>
                    <a:pt x="9567" y="470"/>
                  </a:lnTo>
                  <a:lnTo>
                    <a:pt x="9566" y="499"/>
                  </a:lnTo>
                  <a:lnTo>
                    <a:pt x="9567" y="529"/>
                  </a:lnTo>
                  <a:lnTo>
                    <a:pt x="9571" y="558"/>
                  </a:lnTo>
                  <a:lnTo>
                    <a:pt x="9575" y="585"/>
                  </a:lnTo>
                  <a:lnTo>
                    <a:pt x="9581" y="611"/>
                  </a:lnTo>
                  <a:lnTo>
                    <a:pt x="9585" y="625"/>
                  </a:lnTo>
                  <a:lnTo>
                    <a:pt x="9589" y="637"/>
                  </a:lnTo>
                  <a:lnTo>
                    <a:pt x="9594" y="648"/>
                  </a:lnTo>
                  <a:lnTo>
                    <a:pt x="9600" y="660"/>
                  </a:lnTo>
                  <a:lnTo>
                    <a:pt x="9605" y="671"/>
                  </a:lnTo>
                  <a:lnTo>
                    <a:pt x="9611" y="682"/>
                  </a:lnTo>
                  <a:lnTo>
                    <a:pt x="9617" y="692"/>
                  </a:lnTo>
                  <a:lnTo>
                    <a:pt x="9624" y="702"/>
                  </a:lnTo>
                  <a:lnTo>
                    <a:pt x="9632" y="711"/>
                  </a:lnTo>
                  <a:lnTo>
                    <a:pt x="9639" y="720"/>
                  </a:lnTo>
                  <a:lnTo>
                    <a:pt x="9647" y="728"/>
                  </a:lnTo>
                  <a:lnTo>
                    <a:pt x="9656" y="736"/>
                  </a:lnTo>
                  <a:lnTo>
                    <a:pt x="9665" y="744"/>
                  </a:lnTo>
                  <a:lnTo>
                    <a:pt x="9674" y="750"/>
                  </a:lnTo>
                  <a:lnTo>
                    <a:pt x="9684" y="756"/>
                  </a:lnTo>
                  <a:lnTo>
                    <a:pt x="9695" y="762"/>
                  </a:lnTo>
                  <a:lnTo>
                    <a:pt x="9705" y="767"/>
                  </a:lnTo>
                  <a:lnTo>
                    <a:pt x="9716" y="771"/>
                  </a:lnTo>
                  <a:lnTo>
                    <a:pt x="9728" y="775"/>
                  </a:lnTo>
                  <a:lnTo>
                    <a:pt x="9739" y="778"/>
                  </a:lnTo>
                  <a:lnTo>
                    <a:pt x="9752" y="781"/>
                  </a:lnTo>
                  <a:lnTo>
                    <a:pt x="9764" y="782"/>
                  </a:lnTo>
                  <a:lnTo>
                    <a:pt x="9777" y="783"/>
                  </a:lnTo>
                  <a:lnTo>
                    <a:pt x="9791" y="783"/>
                  </a:lnTo>
                  <a:lnTo>
                    <a:pt x="9805" y="783"/>
                  </a:lnTo>
                  <a:lnTo>
                    <a:pt x="9821" y="782"/>
                  </a:lnTo>
                  <a:lnTo>
                    <a:pt x="9828" y="781"/>
                  </a:lnTo>
                  <a:lnTo>
                    <a:pt x="9836" y="780"/>
                  </a:lnTo>
                  <a:lnTo>
                    <a:pt x="9845" y="779"/>
                  </a:lnTo>
                  <a:lnTo>
                    <a:pt x="9852" y="777"/>
                  </a:lnTo>
                  <a:lnTo>
                    <a:pt x="9860" y="776"/>
                  </a:lnTo>
                  <a:lnTo>
                    <a:pt x="9868" y="773"/>
                  </a:lnTo>
                  <a:lnTo>
                    <a:pt x="9876" y="771"/>
                  </a:lnTo>
                  <a:lnTo>
                    <a:pt x="9884" y="769"/>
                  </a:lnTo>
                  <a:lnTo>
                    <a:pt x="9899" y="764"/>
                  </a:lnTo>
                  <a:lnTo>
                    <a:pt x="9913" y="759"/>
                  </a:lnTo>
                  <a:lnTo>
                    <a:pt x="9934" y="664"/>
                  </a:lnTo>
                  <a:lnTo>
                    <a:pt x="9977" y="664"/>
                  </a:lnTo>
                  <a:lnTo>
                    <a:pt x="9969" y="800"/>
                  </a:lnTo>
                  <a:lnTo>
                    <a:pt x="9957" y="802"/>
                  </a:lnTo>
                  <a:lnTo>
                    <a:pt x="9946" y="804"/>
                  </a:lnTo>
                  <a:lnTo>
                    <a:pt x="9936" y="806"/>
                  </a:lnTo>
                  <a:lnTo>
                    <a:pt x="9925" y="808"/>
                  </a:lnTo>
                  <a:lnTo>
                    <a:pt x="9915" y="810"/>
                  </a:lnTo>
                  <a:lnTo>
                    <a:pt x="9904" y="811"/>
                  </a:lnTo>
                  <a:lnTo>
                    <a:pt x="9893" y="813"/>
                  </a:lnTo>
                  <a:lnTo>
                    <a:pt x="9882" y="814"/>
                  </a:lnTo>
                  <a:lnTo>
                    <a:pt x="9870" y="815"/>
                  </a:lnTo>
                  <a:lnTo>
                    <a:pt x="9859" y="816"/>
                  </a:lnTo>
                  <a:lnTo>
                    <a:pt x="9847" y="817"/>
                  </a:lnTo>
                  <a:lnTo>
                    <a:pt x="9834" y="818"/>
                  </a:lnTo>
                  <a:lnTo>
                    <a:pt x="9820" y="818"/>
                  </a:lnTo>
                  <a:lnTo>
                    <a:pt x="9805" y="819"/>
                  </a:lnTo>
                  <a:lnTo>
                    <a:pt x="9790" y="819"/>
                  </a:lnTo>
                  <a:lnTo>
                    <a:pt x="9774" y="819"/>
                  </a:lnTo>
                  <a:close/>
                  <a:moveTo>
                    <a:pt x="9652" y="22"/>
                  </a:moveTo>
                  <a:lnTo>
                    <a:pt x="9676" y="0"/>
                  </a:lnTo>
                  <a:lnTo>
                    <a:pt x="9777" y="80"/>
                  </a:lnTo>
                  <a:lnTo>
                    <a:pt x="9879" y="0"/>
                  </a:lnTo>
                  <a:lnTo>
                    <a:pt x="9903" y="22"/>
                  </a:lnTo>
                  <a:lnTo>
                    <a:pt x="9777" y="146"/>
                  </a:lnTo>
                  <a:lnTo>
                    <a:pt x="9652" y="22"/>
                  </a:lnTo>
                  <a:close/>
                  <a:moveTo>
                    <a:pt x="10132" y="777"/>
                  </a:moveTo>
                  <a:lnTo>
                    <a:pt x="10205" y="763"/>
                  </a:lnTo>
                  <a:lnTo>
                    <a:pt x="10213" y="672"/>
                  </a:lnTo>
                  <a:lnTo>
                    <a:pt x="10213" y="353"/>
                  </a:lnTo>
                  <a:lnTo>
                    <a:pt x="10205" y="262"/>
                  </a:lnTo>
                  <a:lnTo>
                    <a:pt x="10132" y="249"/>
                  </a:lnTo>
                  <a:lnTo>
                    <a:pt x="10132" y="222"/>
                  </a:lnTo>
                  <a:lnTo>
                    <a:pt x="10303" y="222"/>
                  </a:lnTo>
                  <a:lnTo>
                    <a:pt x="10379" y="353"/>
                  </a:lnTo>
                  <a:lnTo>
                    <a:pt x="10606" y="705"/>
                  </a:lnTo>
                  <a:lnTo>
                    <a:pt x="10606" y="353"/>
                  </a:lnTo>
                  <a:lnTo>
                    <a:pt x="10597" y="262"/>
                  </a:lnTo>
                  <a:lnTo>
                    <a:pt x="10524" y="249"/>
                  </a:lnTo>
                  <a:lnTo>
                    <a:pt x="10524" y="222"/>
                  </a:lnTo>
                  <a:lnTo>
                    <a:pt x="10727" y="222"/>
                  </a:lnTo>
                  <a:lnTo>
                    <a:pt x="10727" y="249"/>
                  </a:lnTo>
                  <a:lnTo>
                    <a:pt x="10655" y="262"/>
                  </a:lnTo>
                  <a:lnTo>
                    <a:pt x="10646" y="353"/>
                  </a:lnTo>
                  <a:lnTo>
                    <a:pt x="10646" y="814"/>
                  </a:lnTo>
                  <a:lnTo>
                    <a:pt x="10572" y="814"/>
                  </a:lnTo>
                  <a:lnTo>
                    <a:pt x="10490" y="672"/>
                  </a:lnTo>
                  <a:lnTo>
                    <a:pt x="10253" y="306"/>
                  </a:lnTo>
                  <a:lnTo>
                    <a:pt x="10253" y="672"/>
                  </a:lnTo>
                  <a:lnTo>
                    <a:pt x="10263" y="763"/>
                  </a:lnTo>
                  <a:lnTo>
                    <a:pt x="10335" y="777"/>
                  </a:lnTo>
                  <a:lnTo>
                    <a:pt x="10335" y="804"/>
                  </a:lnTo>
                  <a:lnTo>
                    <a:pt x="10132" y="804"/>
                  </a:lnTo>
                  <a:lnTo>
                    <a:pt x="10132" y="777"/>
                  </a:lnTo>
                  <a:close/>
                  <a:moveTo>
                    <a:pt x="11152" y="823"/>
                  </a:moveTo>
                  <a:lnTo>
                    <a:pt x="11135" y="823"/>
                  </a:lnTo>
                  <a:lnTo>
                    <a:pt x="11119" y="822"/>
                  </a:lnTo>
                  <a:lnTo>
                    <a:pt x="11103" y="820"/>
                  </a:lnTo>
                  <a:lnTo>
                    <a:pt x="11088" y="818"/>
                  </a:lnTo>
                  <a:lnTo>
                    <a:pt x="11073" y="815"/>
                  </a:lnTo>
                  <a:lnTo>
                    <a:pt x="11059" y="811"/>
                  </a:lnTo>
                  <a:lnTo>
                    <a:pt x="11045" y="807"/>
                  </a:lnTo>
                  <a:lnTo>
                    <a:pt x="11033" y="801"/>
                  </a:lnTo>
                  <a:lnTo>
                    <a:pt x="11021" y="795"/>
                  </a:lnTo>
                  <a:lnTo>
                    <a:pt x="11008" y="789"/>
                  </a:lnTo>
                  <a:lnTo>
                    <a:pt x="10998" y="782"/>
                  </a:lnTo>
                  <a:lnTo>
                    <a:pt x="10986" y="775"/>
                  </a:lnTo>
                  <a:lnTo>
                    <a:pt x="10976" y="766"/>
                  </a:lnTo>
                  <a:lnTo>
                    <a:pt x="10967" y="758"/>
                  </a:lnTo>
                  <a:lnTo>
                    <a:pt x="10957" y="749"/>
                  </a:lnTo>
                  <a:lnTo>
                    <a:pt x="10949" y="738"/>
                  </a:lnTo>
                  <a:lnTo>
                    <a:pt x="10942" y="728"/>
                  </a:lnTo>
                  <a:lnTo>
                    <a:pt x="10934" y="718"/>
                  </a:lnTo>
                  <a:lnTo>
                    <a:pt x="10927" y="706"/>
                  </a:lnTo>
                  <a:lnTo>
                    <a:pt x="10921" y="694"/>
                  </a:lnTo>
                  <a:lnTo>
                    <a:pt x="10915" y="682"/>
                  </a:lnTo>
                  <a:lnTo>
                    <a:pt x="10910" y="669"/>
                  </a:lnTo>
                  <a:lnTo>
                    <a:pt x="10905" y="656"/>
                  </a:lnTo>
                  <a:lnTo>
                    <a:pt x="10901" y="641"/>
                  </a:lnTo>
                  <a:lnTo>
                    <a:pt x="10897" y="628"/>
                  </a:lnTo>
                  <a:lnTo>
                    <a:pt x="10894" y="612"/>
                  </a:lnTo>
                  <a:lnTo>
                    <a:pt x="10891" y="598"/>
                  </a:lnTo>
                  <a:lnTo>
                    <a:pt x="10889" y="582"/>
                  </a:lnTo>
                  <a:lnTo>
                    <a:pt x="10887" y="566"/>
                  </a:lnTo>
                  <a:lnTo>
                    <a:pt x="10886" y="550"/>
                  </a:lnTo>
                  <a:lnTo>
                    <a:pt x="10885" y="534"/>
                  </a:lnTo>
                  <a:lnTo>
                    <a:pt x="10885" y="516"/>
                  </a:lnTo>
                  <a:lnTo>
                    <a:pt x="10885" y="500"/>
                  </a:lnTo>
                  <a:lnTo>
                    <a:pt x="10886" y="482"/>
                  </a:lnTo>
                  <a:lnTo>
                    <a:pt x="10888" y="466"/>
                  </a:lnTo>
                  <a:lnTo>
                    <a:pt x="10890" y="450"/>
                  </a:lnTo>
                  <a:lnTo>
                    <a:pt x="10892" y="435"/>
                  </a:lnTo>
                  <a:lnTo>
                    <a:pt x="10896" y="419"/>
                  </a:lnTo>
                  <a:lnTo>
                    <a:pt x="10900" y="404"/>
                  </a:lnTo>
                  <a:lnTo>
                    <a:pt x="10905" y="389"/>
                  </a:lnTo>
                  <a:lnTo>
                    <a:pt x="10910" y="376"/>
                  </a:lnTo>
                  <a:lnTo>
                    <a:pt x="10915" y="361"/>
                  </a:lnTo>
                  <a:lnTo>
                    <a:pt x="10921" y="349"/>
                  </a:lnTo>
                  <a:lnTo>
                    <a:pt x="10929" y="335"/>
                  </a:lnTo>
                  <a:lnTo>
                    <a:pt x="10936" y="324"/>
                  </a:lnTo>
                  <a:lnTo>
                    <a:pt x="10944" y="312"/>
                  </a:lnTo>
                  <a:lnTo>
                    <a:pt x="10952" y="301"/>
                  </a:lnTo>
                  <a:lnTo>
                    <a:pt x="10961" y="290"/>
                  </a:lnTo>
                  <a:lnTo>
                    <a:pt x="10971" y="280"/>
                  </a:lnTo>
                  <a:lnTo>
                    <a:pt x="10980" y="270"/>
                  </a:lnTo>
                  <a:lnTo>
                    <a:pt x="10992" y="262"/>
                  </a:lnTo>
                  <a:lnTo>
                    <a:pt x="11002" y="253"/>
                  </a:lnTo>
                  <a:lnTo>
                    <a:pt x="11014" y="246"/>
                  </a:lnTo>
                  <a:lnTo>
                    <a:pt x="11026" y="238"/>
                  </a:lnTo>
                  <a:lnTo>
                    <a:pt x="11039" y="231"/>
                  </a:lnTo>
                  <a:lnTo>
                    <a:pt x="11052" y="225"/>
                  </a:lnTo>
                  <a:lnTo>
                    <a:pt x="11065" y="220"/>
                  </a:lnTo>
                  <a:lnTo>
                    <a:pt x="11080" y="216"/>
                  </a:lnTo>
                  <a:lnTo>
                    <a:pt x="11094" y="211"/>
                  </a:lnTo>
                  <a:lnTo>
                    <a:pt x="11110" y="208"/>
                  </a:lnTo>
                  <a:lnTo>
                    <a:pt x="11125" y="205"/>
                  </a:lnTo>
                  <a:lnTo>
                    <a:pt x="11142" y="203"/>
                  </a:lnTo>
                  <a:lnTo>
                    <a:pt x="11157" y="202"/>
                  </a:lnTo>
                  <a:lnTo>
                    <a:pt x="11175" y="202"/>
                  </a:lnTo>
                  <a:lnTo>
                    <a:pt x="11190" y="202"/>
                  </a:lnTo>
                  <a:lnTo>
                    <a:pt x="11205" y="203"/>
                  </a:lnTo>
                  <a:lnTo>
                    <a:pt x="11220" y="205"/>
                  </a:lnTo>
                  <a:lnTo>
                    <a:pt x="11234" y="207"/>
                  </a:lnTo>
                  <a:lnTo>
                    <a:pt x="11248" y="210"/>
                  </a:lnTo>
                  <a:lnTo>
                    <a:pt x="11262" y="215"/>
                  </a:lnTo>
                  <a:lnTo>
                    <a:pt x="11274" y="219"/>
                  </a:lnTo>
                  <a:lnTo>
                    <a:pt x="11286" y="224"/>
                  </a:lnTo>
                  <a:lnTo>
                    <a:pt x="11299" y="229"/>
                  </a:lnTo>
                  <a:lnTo>
                    <a:pt x="11310" y="235"/>
                  </a:lnTo>
                  <a:lnTo>
                    <a:pt x="11322" y="242"/>
                  </a:lnTo>
                  <a:lnTo>
                    <a:pt x="11333" y="250"/>
                  </a:lnTo>
                  <a:lnTo>
                    <a:pt x="11342" y="257"/>
                  </a:lnTo>
                  <a:lnTo>
                    <a:pt x="11353" y="266"/>
                  </a:lnTo>
                  <a:lnTo>
                    <a:pt x="11362" y="274"/>
                  </a:lnTo>
                  <a:lnTo>
                    <a:pt x="11370" y="285"/>
                  </a:lnTo>
                  <a:lnTo>
                    <a:pt x="11378" y="295"/>
                  </a:lnTo>
                  <a:lnTo>
                    <a:pt x="11387" y="305"/>
                  </a:lnTo>
                  <a:lnTo>
                    <a:pt x="11394" y="317"/>
                  </a:lnTo>
                  <a:lnTo>
                    <a:pt x="11400" y="328"/>
                  </a:lnTo>
                  <a:lnTo>
                    <a:pt x="11406" y="341"/>
                  </a:lnTo>
                  <a:lnTo>
                    <a:pt x="11413" y="354"/>
                  </a:lnTo>
                  <a:lnTo>
                    <a:pt x="11418" y="367"/>
                  </a:lnTo>
                  <a:lnTo>
                    <a:pt x="11423" y="381"/>
                  </a:lnTo>
                  <a:lnTo>
                    <a:pt x="11427" y="395"/>
                  </a:lnTo>
                  <a:lnTo>
                    <a:pt x="11430" y="410"/>
                  </a:lnTo>
                  <a:lnTo>
                    <a:pt x="11433" y="425"/>
                  </a:lnTo>
                  <a:lnTo>
                    <a:pt x="11436" y="441"/>
                  </a:lnTo>
                  <a:lnTo>
                    <a:pt x="11437" y="457"/>
                  </a:lnTo>
                  <a:lnTo>
                    <a:pt x="11439" y="474"/>
                  </a:lnTo>
                  <a:lnTo>
                    <a:pt x="11440" y="490"/>
                  </a:lnTo>
                  <a:lnTo>
                    <a:pt x="11440" y="508"/>
                  </a:lnTo>
                  <a:lnTo>
                    <a:pt x="11440" y="524"/>
                  </a:lnTo>
                  <a:lnTo>
                    <a:pt x="11439" y="542"/>
                  </a:lnTo>
                  <a:lnTo>
                    <a:pt x="11437" y="559"/>
                  </a:lnTo>
                  <a:lnTo>
                    <a:pt x="11436" y="575"/>
                  </a:lnTo>
                  <a:lnTo>
                    <a:pt x="11433" y="591"/>
                  </a:lnTo>
                  <a:lnTo>
                    <a:pt x="11430" y="606"/>
                  </a:lnTo>
                  <a:lnTo>
                    <a:pt x="11427" y="622"/>
                  </a:lnTo>
                  <a:lnTo>
                    <a:pt x="11423" y="636"/>
                  </a:lnTo>
                  <a:lnTo>
                    <a:pt x="11418" y="651"/>
                  </a:lnTo>
                  <a:lnTo>
                    <a:pt x="11413" y="664"/>
                  </a:lnTo>
                  <a:lnTo>
                    <a:pt x="11406" y="677"/>
                  </a:lnTo>
                  <a:lnTo>
                    <a:pt x="11400" y="690"/>
                  </a:lnTo>
                  <a:lnTo>
                    <a:pt x="11393" y="702"/>
                  </a:lnTo>
                  <a:lnTo>
                    <a:pt x="11386" y="714"/>
                  </a:lnTo>
                  <a:lnTo>
                    <a:pt x="11377" y="725"/>
                  </a:lnTo>
                  <a:lnTo>
                    <a:pt x="11369" y="735"/>
                  </a:lnTo>
                  <a:lnTo>
                    <a:pt x="11360" y="746"/>
                  </a:lnTo>
                  <a:lnTo>
                    <a:pt x="11349" y="755"/>
                  </a:lnTo>
                  <a:lnTo>
                    <a:pt x="11339" y="764"/>
                  </a:lnTo>
                  <a:lnTo>
                    <a:pt x="11328" y="772"/>
                  </a:lnTo>
                  <a:lnTo>
                    <a:pt x="11316" y="781"/>
                  </a:lnTo>
                  <a:lnTo>
                    <a:pt x="11305" y="788"/>
                  </a:lnTo>
                  <a:lnTo>
                    <a:pt x="11292" y="794"/>
                  </a:lnTo>
                  <a:lnTo>
                    <a:pt x="11279" y="800"/>
                  </a:lnTo>
                  <a:lnTo>
                    <a:pt x="11265" y="806"/>
                  </a:lnTo>
                  <a:lnTo>
                    <a:pt x="11250" y="811"/>
                  </a:lnTo>
                  <a:lnTo>
                    <a:pt x="11236" y="814"/>
                  </a:lnTo>
                  <a:lnTo>
                    <a:pt x="11220" y="818"/>
                  </a:lnTo>
                  <a:lnTo>
                    <a:pt x="11204" y="820"/>
                  </a:lnTo>
                  <a:lnTo>
                    <a:pt x="11187" y="822"/>
                  </a:lnTo>
                  <a:lnTo>
                    <a:pt x="11171" y="823"/>
                  </a:lnTo>
                  <a:lnTo>
                    <a:pt x="11152" y="823"/>
                  </a:lnTo>
                  <a:close/>
                  <a:moveTo>
                    <a:pt x="11164" y="789"/>
                  </a:moveTo>
                  <a:lnTo>
                    <a:pt x="11175" y="788"/>
                  </a:lnTo>
                  <a:lnTo>
                    <a:pt x="11185" y="787"/>
                  </a:lnTo>
                  <a:lnTo>
                    <a:pt x="11194" y="786"/>
                  </a:lnTo>
                  <a:lnTo>
                    <a:pt x="11204" y="784"/>
                  </a:lnTo>
                  <a:lnTo>
                    <a:pt x="11213" y="781"/>
                  </a:lnTo>
                  <a:lnTo>
                    <a:pt x="11222" y="778"/>
                  </a:lnTo>
                  <a:lnTo>
                    <a:pt x="11231" y="775"/>
                  </a:lnTo>
                  <a:lnTo>
                    <a:pt x="11240" y="769"/>
                  </a:lnTo>
                  <a:lnTo>
                    <a:pt x="11247" y="764"/>
                  </a:lnTo>
                  <a:lnTo>
                    <a:pt x="11255" y="759"/>
                  </a:lnTo>
                  <a:lnTo>
                    <a:pt x="11264" y="753"/>
                  </a:lnTo>
                  <a:lnTo>
                    <a:pt x="11271" y="747"/>
                  </a:lnTo>
                  <a:lnTo>
                    <a:pt x="11278" y="739"/>
                  </a:lnTo>
                  <a:lnTo>
                    <a:pt x="11284" y="732"/>
                  </a:lnTo>
                  <a:lnTo>
                    <a:pt x="11292" y="724"/>
                  </a:lnTo>
                  <a:lnTo>
                    <a:pt x="11298" y="716"/>
                  </a:lnTo>
                  <a:lnTo>
                    <a:pt x="11309" y="697"/>
                  </a:lnTo>
                  <a:lnTo>
                    <a:pt x="11318" y="676"/>
                  </a:lnTo>
                  <a:lnTo>
                    <a:pt x="11328" y="655"/>
                  </a:lnTo>
                  <a:lnTo>
                    <a:pt x="11335" y="631"/>
                  </a:lnTo>
                  <a:lnTo>
                    <a:pt x="11341" y="605"/>
                  </a:lnTo>
                  <a:lnTo>
                    <a:pt x="11345" y="578"/>
                  </a:lnTo>
                  <a:lnTo>
                    <a:pt x="11347" y="549"/>
                  </a:lnTo>
                  <a:lnTo>
                    <a:pt x="11348" y="519"/>
                  </a:lnTo>
                  <a:lnTo>
                    <a:pt x="11347" y="489"/>
                  </a:lnTo>
                  <a:lnTo>
                    <a:pt x="11345" y="460"/>
                  </a:lnTo>
                  <a:lnTo>
                    <a:pt x="11342" y="433"/>
                  </a:lnTo>
                  <a:lnTo>
                    <a:pt x="11338" y="406"/>
                  </a:lnTo>
                  <a:lnTo>
                    <a:pt x="11332" y="381"/>
                  </a:lnTo>
                  <a:lnTo>
                    <a:pt x="11324" y="357"/>
                  </a:lnTo>
                  <a:lnTo>
                    <a:pt x="11315" y="336"/>
                  </a:lnTo>
                  <a:lnTo>
                    <a:pt x="11304" y="317"/>
                  </a:lnTo>
                  <a:lnTo>
                    <a:pt x="11299" y="307"/>
                  </a:lnTo>
                  <a:lnTo>
                    <a:pt x="11293" y="299"/>
                  </a:lnTo>
                  <a:lnTo>
                    <a:pt x="11286" y="291"/>
                  </a:lnTo>
                  <a:lnTo>
                    <a:pt x="11279" y="283"/>
                  </a:lnTo>
                  <a:lnTo>
                    <a:pt x="11272" y="276"/>
                  </a:lnTo>
                  <a:lnTo>
                    <a:pt x="11265" y="269"/>
                  </a:lnTo>
                  <a:lnTo>
                    <a:pt x="11256" y="264"/>
                  </a:lnTo>
                  <a:lnTo>
                    <a:pt x="11248" y="258"/>
                  </a:lnTo>
                  <a:lnTo>
                    <a:pt x="11240" y="254"/>
                  </a:lnTo>
                  <a:lnTo>
                    <a:pt x="11231" y="249"/>
                  </a:lnTo>
                  <a:lnTo>
                    <a:pt x="11221" y="246"/>
                  </a:lnTo>
                  <a:lnTo>
                    <a:pt x="11212" y="242"/>
                  </a:lnTo>
                  <a:lnTo>
                    <a:pt x="11202" y="240"/>
                  </a:lnTo>
                  <a:lnTo>
                    <a:pt x="11191" y="238"/>
                  </a:lnTo>
                  <a:lnTo>
                    <a:pt x="11180" y="237"/>
                  </a:lnTo>
                  <a:lnTo>
                    <a:pt x="11168" y="237"/>
                  </a:lnTo>
                  <a:lnTo>
                    <a:pt x="11158" y="237"/>
                  </a:lnTo>
                  <a:lnTo>
                    <a:pt x="11148" y="238"/>
                  </a:lnTo>
                  <a:lnTo>
                    <a:pt x="11137" y="239"/>
                  </a:lnTo>
                  <a:lnTo>
                    <a:pt x="11127" y="241"/>
                  </a:lnTo>
                  <a:lnTo>
                    <a:pt x="11118" y="244"/>
                  </a:lnTo>
                  <a:lnTo>
                    <a:pt x="11108" y="248"/>
                  </a:lnTo>
                  <a:lnTo>
                    <a:pt x="11099" y="251"/>
                  </a:lnTo>
                  <a:lnTo>
                    <a:pt x="11090" y="255"/>
                  </a:lnTo>
                  <a:lnTo>
                    <a:pt x="11081" y="260"/>
                  </a:lnTo>
                  <a:lnTo>
                    <a:pt x="11072" y="265"/>
                  </a:lnTo>
                  <a:lnTo>
                    <a:pt x="11064" y="270"/>
                  </a:lnTo>
                  <a:lnTo>
                    <a:pt x="11057" y="276"/>
                  </a:lnTo>
                  <a:lnTo>
                    <a:pt x="11050" y="284"/>
                  </a:lnTo>
                  <a:lnTo>
                    <a:pt x="11042" y="291"/>
                  </a:lnTo>
                  <a:lnTo>
                    <a:pt x="11035" y="299"/>
                  </a:lnTo>
                  <a:lnTo>
                    <a:pt x="11029" y="307"/>
                  </a:lnTo>
                  <a:lnTo>
                    <a:pt x="11023" y="316"/>
                  </a:lnTo>
                  <a:lnTo>
                    <a:pt x="11017" y="325"/>
                  </a:lnTo>
                  <a:lnTo>
                    <a:pt x="11011" y="335"/>
                  </a:lnTo>
                  <a:lnTo>
                    <a:pt x="11006" y="346"/>
                  </a:lnTo>
                  <a:lnTo>
                    <a:pt x="11002" y="357"/>
                  </a:lnTo>
                  <a:lnTo>
                    <a:pt x="10998" y="368"/>
                  </a:lnTo>
                  <a:lnTo>
                    <a:pt x="10994" y="381"/>
                  </a:lnTo>
                  <a:lnTo>
                    <a:pt x="10990" y="393"/>
                  </a:lnTo>
                  <a:lnTo>
                    <a:pt x="10984" y="420"/>
                  </a:lnTo>
                  <a:lnTo>
                    <a:pt x="10979" y="449"/>
                  </a:lnTo>
                  <a:lnTo>
                    <a:pt x="10977" y="480"/>
                  </a:lnTo>
                  <a:lnTo>
                    <a:pt x="10976" y="513"/>
                  </a:lnTo>
                  <a:lnTo>
                    <a:pt x="10977" y="543"/>
                  </a:lnTo>
                  <a:lnTo>
                    <a:pt x="10979" y="572"/>
                  </a:lnTo>
                  <a:lnTo>
                    <a:pt x="10982" y="600"/>
                  </a:lnTo>
                  <a:lnTo>
                    <a:pt x="10986" y="626"/>
                  </a:lnTo>
                  <a:lnTo>
                    <a:pt x="10993" y="649"/>
                  </a:lnTo>
                  <a:lnTo>
                    <a:pt x="11001" y="672"/>
                  </a:lnTo>
                  <a:lnTo>
                    <a:pt x="11005" y="684"/>
                  </a:lnTo>
                  <a:lnTo>
                    <a:pt x="11009" y="694"/>
                  </a:lnTo>
                  <a:lnTo>
                    <a:pt x="11014" y="703"/>
                  </a:lnTo>
                  <a:lnTo>
                    <a:pt x="11021" y="713"/>
                  </a:lnTo>
                  <a:lnTo>
                    <a:pt x="11027" y="722"/>
                  </a:lnTo>
                  <a:lnTo>
                    <a:pt x="11033" y="730"/>
                  </a:lnTo>
                  <a:lnTo>
                    <a:pt x="11039" y="737"/>
                  </a:lnTo>
                  <a:lnTo>
                    <a:pt x="11046" y="745"/>
                  </a:lnTo>
                  <a:lnTo>
                    <a:pt x="11054" y="752"/>
                  </a:lnTo>
                  <a:lnTo>
                    <a:pt x="11062" y="758"/>
                  </a:lnTo>
                  <a:lnTo>
                    <a:pt x="11070" y="763"/>
                  </a:lnTo>
                  <a:lnTo>
                    <a:pt x="11080" y="768"/>
                  </a:lnTo>
                  <a:lnTo>
                    <a:pt x="11088" y="773"/>
                  </a:lnTo>
                  <a:lnTo>
                    <a:pt x="11098" y="778"/>
                  </a:lnTo>
                  <a:lnTo>
                    <a:pt x="11107" y="781"/>
                  </a:lnTo>
                  <a:lnTo>
                    <a:pt x="11118" y="784"/>
                  </a:lnTo>
                  <a:lnTo>
                    <a:pt x="11129" y="786"/>
                  </a:lnTo>
                  <a:lnTo>
                    <a:pt x="11141" y="787"/>
                  </a:lnTo>
                  <a:lnTo>
                    <a:pt x="11152" y="788"/>
                  </a:lnTo>
                  <a:lnTo>
                    <a:pt x="11164" y="789"/>
                  </a:lnTo>
                  <a:close/>
                  <a:moveTo>
                    <a:pt x="11764" y="821"/>
                  </a:moveTo>
                  <a:lnTo>
                    <a:pt x="11756" y="821"/>
                  </a:lnTo>
                  <a:lnTo>
                    <a:pt x="11748" y="820"/>
                  </a:lnTo>
                  <a:lnTo>
                    <a:pt x="11739" y="820"/>
                  </a:lnTo>
                  <a:lnTo>
                    <a:pt x="11731" y="820"/>
                  </a:lnTo>
                  <a:lnTo>
                    <a:pt x="11724" y="819"/>
                  </a:lnTo>
                  <a:lnTo>
                    <a:pt x="11716" y="818"/>
                  </a:lnTo>
                  <a:lnTo>
                    <a:pt x="11707" y="817"/>
                  </a:lnTo>
                  <a:lnTo>
                    <a:pt x="11699" y="815"/>
                  </a:lnTo>
                  <a:lnTo>
                    <a:pt x="11690" y="814"/>
                  </a:lnTo>
                  <a:lnTo>
                    <a:pt x="11680" y="812"/>
                  </a:lnTo>
                  <a:lnTo>
                    <a:pt x="11671" y="809"/>
                  </a:lnTo>
                  <a:lnTo>
                    <a:pt x="11662" y="807"/>
                  </a:lnTo>
                  <a:lnTo>
                    <a:pt x="11652" y="803"/>
                  </a:lnTo>
                  <a:lnTo>
                    <a:pt x="11641" y="799"/>
                  </a:lnTo>
                  <a:lnTo>
                    <a:pt x="11631" y="795"/>
                  </a:lnTo>
                  <a:lnTo>
                    <a:pt x="11619" y="791"/>
                  </a:lnTo>
                  <a:lnTo>
                    <a:pt x="11610" y="656"/>
                  </a:lnTo>
                  <a:lnTo>
                    <a:pt x="11656" y="656"/>
                  </a:lnTo>
                  <a:lnTo>
                    <a:pt x="11673" y="749"/>
                  </a:lnTo>
                  <a:lnTo>
                    <a:pt x="11685" y="754"/>
                  </a:lnTo>
                  <a:lnTo>
                    <a:pt x="11696" y="759"/>
                  </a:lnTo>
                  <a:lnTo>
                    <a:pt x="11707" y="763"/>
                  </a:lnTo>
                  <a:lnTo>
                    <a:pt x="11719" y="767"/>
                  </a:lnTo>
                  <a:lnTo>
                    <a:pt x="11730" y="770"/>
                  </a:lnTo>
                  <a:lnTo>
                    <a:pt x="11741" y="772"/>
                  </a:lnTo>
                  <a:lnTo>
                    <a:pt x="11755" y="775"/>
                  </a:lnTo>
                  <a:lnTo>
                    <a:pt x="11768" y="775"/>
                  </a:lnTo>
                  <a:lnTo>
                    <a:pt x="11783" y="775"/>
                  </a:lnTo>
                  <a:lnTo>
                    <a:pt x="11797" y="773"/>
                  </a:lnTo>
                  <a:lnTo>
                    <a:pt x="11811" y="770"/>
                  </a:lnTo>
                  <a:lnTo>
                    <a:pt x="11824" y="767"/>
                  </a:lnTo>
                  <a:lnTo>
                    <a:pt x="11837" y="763"/>
                  </a:lnTo>
                  <a:lnTo>
                    <a:pt x="11848" y="759"/>
                  </a:lnTo>
                  <a:lnTo>
                    <a:pt x="11859" y="753"/>
                  </a:lnTo>
                  <a:lnTo>
                    <a:pt x="11869" y="747"/>
                  </a:lnTo>
                  <a:lnTo>
                    <a:pt x="11877" y="739"/>
                  </a:lnTo>
                  <a:lnTo>
                    <a:pt x="11885" y="732"/>
                  </a:lnTo>
                  <a:lnTo>
                    <a:pt x="11891" y="723"/>
                  </a:lnTo>
                  <a:lnTo>
                    <a:pt x="11898" y="714"/>
                  </a:lnTo>
                  <a:lnTo>
                    <a:pt x="11902" y="703"/>
                  </a:lnTo>
                  <a:lnTo>
                    <a:pt x="11906" y="693"/>
                  </a:lnTo>
                  <a:lnTo>
                    <a:pt x="11907" y="682"/>
                  </a:lnTo>
                  <a:lnTo>
                    <a:pt x="11908" y="669"/>
                  </a:lnTo>
                  <a:lnTo>
                    <a:pt x="11907" y="656"/>
                  </a:lnTo>
                  <a:lnTo>
                    <a:pt x="11905" y="643"/>
                  </a:lnTo>
                  <a:lnTo>
                    <a:pt x="11901" y="631"/>
                  </a:lnTo>
                  <a:lnTo>
                    <a:pt x="11896" y="621"/>
                  </a:lnTo>
                  <a:lnTo>
                    <a:pt x="11889" y="611"/>
                  </a:lnTo>
                  <a:lnTo>
                    <a:pt x="11882" y="602"/>
                  </a:lnTo>
                  <a:lnTo>
                    <a:pt x="11873" y="594"/>
                  </a:lnTo>
                  <a:lnTo>
                    <a:pt x="11863" y="586"/>
                  </a:lnTo>
                  <a:lnTo>
                    <a:pt x="11853" y="579"/>
                  </a:lnTo>
                  <a:lnTo>
                    <a:pt x="11843" y="573"/>
                  </a:lnTo>
                  <a:lnTo>
                    <a:pt x="11831" y="567"/>
                  </a:lnTo>
                  <a:lnTo>
                    <a:pt x="11819" y="561"/>
                  </a:lnTo>
                  <a:lnTo>
                    <a:pt x="11807" y="555"/>
                  </a:lnTo>
                  <a:lnTo>
                    <a:pt x="11793" y="550"/>
                  </a:lnTo>
                  <a:lnTo>
                    <a:pt x="11781" y="545"/>
                  </a:lnTo>
                  <a:lnTo>
                    <a:pt x="11768" y="541"/>
                  </a:lnTo>
                  <a:lnTo>
                    <a:pt x="11753" y="535"/>
                  </a:lnTo>
                  <a:lnTo>
                    <a:pt x="11737" y="529"/>
                  </a:lnTo>
                  <a:lnTo>
                    <a:pt x="11722" y="521"/>
                  </a:lnTo>
                  <a:lnTo>
                    <a:pt x="11707" y="515"/>
                  </a:lnTo>
                  <a:lnTo>
                    <a:pt x="11693" y="508"/>
                  </a:lnTo>
                  <a:lnTo>
                    <a:pt x="11680" y="500"/>
                  </a:lnTo>
                  <a:lnTo>
                    <a:pt x="11668" y="491"/>
                  </a:lnTo>
                  <a:lnTo>
                    <a:pt x="11657" y="482"/>
                  </a:lnTo>
                  <a:lnTo>
                    <a:pt x="11646" y="473"/>
                  </a:lnTo>
                  <a:lnTo>
                    <a:pt x="11637" y="461"/>
                  </a:lnTo>
                  <a:lnTo>
                    <a:pt x="11629" y="450"/>
                  </a:lnTo>
                  <a:lnTo>
                    <a:pt x="11621" y="437"/>
                  </a:lnTo>
                  <a:lnTo>
                    <a:pt x="11618" y="430"/>
                  </a:lnTo>
                  <a:lnTo>
                    <a:pt x="11615" y="423"/>
                  </a:lnTo>
                  <a:lnTo>
                    <a:pt x="11613" y="416"/>
                  </a:lnTo>
                  <a:lnTo>
                    <a:pt x="11611" y="408"/>
                  </a:lnTo>
                  <a:lnTo>
                    <a:pt x="11609" y="391"/>
                  </a:lnTo>
                  <a:lnTo>
                    <a:pt x="11608" y="373"/>
                  </a:lnTo>
                  <a:lnTo>
                    <a:pt x="11609" y="355"/>
                  </a:lnTo>
                  <a:lnTo>
                    <a:pt x="11611" y="340"/>
                  </a:lnTo>
                  <a:lnTo>
                    <a:pt x="11615" y="323"/>
                  </a:lnTo>
                  <a:lnTo>
                    <a:pt x="11620" y="307"/>
                  </a:lnTo>
                  <a:lnTo>
                    <a:pt x="11628" y="292"/>
                  </a:lnTo>
                  <a:lnTo>
                    <a:pt x="11637" y="278"/>
                  </a:lnTo>
                  <a:lnTo>
                    <a:pt x="11647" y="265"/>
                  </a:lnTo>
                  <a:lnTo>
                    <a:pt x="11659" y="253"/>
                  </a:lnTo>
                  <a:lnTo>
                    <a:pt x="11672" y="241"/>
                  </a:lnTo>
                  <a:lnTo>
                    <a:pt x="11688" y="231"/>
                  </a:lnTo>
                  <a:lnTo>
                    <a:pt x="11704" y="222"/>
                  </a:lnTo>
                  <a:lnTo>
                    <a:pt x="11723" y="215"/>
                  </a:lnTo>
                  <a:lnTo>
                    <a:pt x="11732" y="211"/>
                  </a:lnTo>
                  <a:lnTo>
                    <a:pt x="11742" y="208"/>
                  </a:lnTo>
                  <a:lnTo>
                    <a:pt x="11753" y="205"/>
                  </a:lnTo>
                  <a:lnTo>
                    <a:pt x="11763" y="203"/>
                  </a:lnTo>
                  <a:lnTo>
                    <a:pt x="11786" y="201"/>
                  </a:lnTo>
                  <a:lnTo>
                    <a:pt x="11810" y="200"/>
                  </a:lnTo>
                  <a:lnTo>
                    <a:pt x="11827" y="200"/>
                  </a:lnTo>
                  <a:lnTo>
                    <a:pt x="11846" y="202"/>
                  </a:lnTo>
                  <a:lnTo>
                    <a:pt x="11865" y="205"/>
                  </a:lnTo>
                  <a:lnTo>
                    <a:pt x="11884" y="208"/>
                  </a:lnTo>
                  <a:lnTo>
                    <a:pt x="11904" y="213"/>
                  </a:lnTo>
                  <a:lnTo>
                    <a:pt x="11922" y="219"/>
                  </a:lnTo>
                  <a:lnTo>
                    <a:pt x="11941" y="224"/>
                  </a:lnTo>
                  <a:lnTo>
                    <a:pt x="11960" y="230"/>
                  </a:lnTo>
                  <a:lnTo>
                    <a:pt x="11970" y="365"/>
                  </a:lnTo>
                  <a:lnTo>
                    <a:pt x="11925" y="365"/>
                  </a:lnTo>
                  <a:lnTo>
                    <a:pt x="11905" y="269"/>
                  </a:lnTo>
                  <a:lnTo>
                    <a:pt x="11895" y="263"/>
                  </a:lnTo>
                  <a:lnTo>
                    <a:pt x="11882" y="258"/>
                  </a:lnTo>
                  <a:lnTo>
                    <a:pt x="11870" y="254"/>
                  </a:lnTo>
                  <a:lnTo>
                    <a:pt x="11856" y="250"/>
                  </a:lnTo>
                  <a:lnTo>
                    <a:pt x="11844" y="247"/>
                  </a:lnTo>
                  <a:lnTo>
                    <a:pt x="11830" y="244"/>
                  </a:lnTo>
                  <a:lnTo>
                    <a:pt x="11819" y="243"/>
                  </a:lnTo>
                  <a:lnTo>
                    <a:pt x="11809" y="243"/>
                  </a:lnTo>
                  <a:lnTo>
                    <a:pt x="11792" y="243"/>
                  </a:lnTo>
                  <a:lnTo>
                    <a:pt x="11777" y="246"/>
                  </a:lnTo>
                  <a:lnTo>
                    <a:pt x="11763" y="248"/>
                  </a:lnTo>
                  <a:lnTo>
                    <a:pt x="11750" y="252"/>
                  </a:lnTo>
                  <a:lnTo>
                    <a:pt x="11738" y="256"/>
                  </a:lnTo>
                  <a:lnTo>
                    <a:pt x="11727" y="261"/>
                  </a:lnTo>
                  <a:lnTo>
                    <a:pt x="11718" y="267"/>
                  </a:lnTo>
                  <a:lnTo>
                    <a:pt x="11709" y="274"/>
                  </a:lnTo>
                  <a:lnTo>
                    <a:pt x="11701" y="281"/>
                  </a:lnTo>
                  <a:lnTo>
                    <a:pt x="11695" y="289"/>
                  </a:lnTo>
                  <a:lnTo>
                    <a:pt x="11689" y="297"/>
                  </a:lnTo>
                  <a:lnTo>
                    <a:pt x="11685" y="305"/>
                  </a:lnTo>
                  <a:lnTo>
                    <a:pt x="11680" y="315"/>
                  </a:lnTo>
                  <a:lnTo>
                    <a:pt x="11678" y="324"/>
                  </a:lnTo>
                  <a:lnTo>
                    <a:pt x="11676" y="333"/>
                  </a:lnTo>
                  <a:lnTo>
                    <a:pt x="11676" y="343"/>
                  </a:lnTo>
                  <a:lnTo>
                    <a:pt x="11676" y="356"/>
                  </a:lnTo>
                  <a:lnTo>
                    <a:pt x="11678" y="367"/>
                  </a:lnTo>
                  <a:lnTo>
                    <a:pt x="11682" y="378"/>
                  </a:lnTo>
                  <a:lnTo>
                    <a:pt x="11687" y="388"/>
                  </a:lnTo>
                  <a:lnTo>
                    <a:pt x="11693" y="396"/>
                  </a:lnTo>
                  <a:lnTo>
                    <a:pt x="11699" y="405"/>
                  </a:lnTo>
                  <a:lnTo>
                    <a:pt x="11706" y="413"/>
                  </a:lnTo>
                  <a:lnTo>
                    <a:pt x="11716" y="419"/>
                  </a:lnTo>
                  <a:lnTo>
                    <a:pt x="11724" y="425"/>
                  </a:lnTo>
                  <a:lnTo>
                    <a:pt x="11734" y="431"/>
                  </a:lnTo>
                  <a:lnTo>
                    <a:pt x="11745" y="437"/>
                  </a:lnTo>
                  <a:lnTo>
                    <a:pt x="11755" y="442"/>
                  </a:lnTo>
                  <a:lnTo>
                    <a:pt x="11766" y="446"/>
                  </a:lnTo>
                  <a:lnTo>
                    <a:pt x="11778" y="451"/>
                  </a:lnTo>
                  <a:lnTo>
                    <a:pt x="11790" y="455"/>
                  </a:lnTo>
                  <a:lnTo>
                    <a:pt x="11801" y="460"/>
                  </a:lnTo>
                  <a:lnTo>
                    <a:pt x="11818" y="467"/>
                  </a:lnTo>
                  <a:lnTo>
                    <a:pt x="11835" y="474"/>
                  </a:lnTo>
                  <a:lnTo>
                    <a:pt x="11851" y="481"/>
                  </a:lnTo>
                  <a:lnTo>
                    <a:pt x="11868" y="489"/>
                  </a:lnTo>
                  <a:lnTo>
                    <a:pt x="11882" y="497"/>
                  </a:lnTo>
                  <a:lnTo>
                    <a:pt x="11897" y="506"/>
                  </a:lnTo>
                  <a:lnTo>
                    <a:pt x="11911" y="515"/>
                  </a:lnTo>
                  <a:lnTo>
                    <a:pt x="11923" y="526"/>
                  </a:lnTo>
                  <a:lnTo>
                    <a:pt x="11935" y="536"/>
                  </a:lnTo>
                  <a:lnTo>
                    <a:pt x="11945" y="548"/>
                  </a:lnTo>
                  <a:lnTo>
                    <a:pt x="11954" y="561"/>
                  </a:lnTo>
                  <a:lnTo>
                    <a:pt x="11963" y="575"/>
                  </a:lnTo>
                  <a:lnTo>
                    <a:pt x="11966" y="582"/>
                  </a:lnTo>
                  <a:lnTo>
                    <a:pt x="11969" y="590"/>
                  </a:lnTo>
                  <a:lnTo>
                    <a:pt x="11972" y="598"/>
                  </a:lnTo>
                  <a:lnTo>
                    <a:pt x="11974" y="607"/>
                  </a:lnTo>
                  <a:lnTo>
                    <a:pt x="11977" y="625"/>
                  </a:lnTo>
                  <a:lnTo>
                    <a:pt x="11978" y="644"/>
                  </a:lnTo>
                  <a:lnTo>
                    <a:pt x="11977" y="664"/>
                  </a:lnTo>
                  <a:lnTo>
                    <a:pt x="11974" y="683"/>
                  </a:lnTo>
                  <a:lnTo>
                    <a:pt x="11969" y="700"/>
                  </a:lnTo>
                  <a:lnTo>
                    <a:pt x="11963" y="717"/>
                  </a:lnTo>
                  <a:lnTo>
                    <a:pt x="11953" y="733"/>
                  </a:lnTo>
                  <a:lnTo>
                    <a:pt x="11944" y="748"/>
                  </a:lnTo>
                  <a:lnTo>
                    <a:pt x="11932" y="760"/>
                  </a:lnTo>
                  <a:lnTo>
                    <a:pt x="11918" y="772"/>
                  </a:lnTo>
                  <a:lnTo>
                    <a:pt x="11904" y="783"/>
                  </a:lnTo>
                  <a:lnTo>
                    <a:pt x="11888" y="793"/>
                  </a:lnTo>
                  <a:lnTo>
                    <a:pt x="11871" y="801"/>
                  </a:lnTo>
                  <a:lnTo>
                    <a:pt x="11851" y="808"/>
                  </a:lnTo>
                  <a:lnTo>
                    <a:pt x="11831" y="814"/>
                  </a:lnTo>
                  <a:lnTo>
                    <a:pt x="11810" y="818"/>
                  </a:lnTo>
                  <a:lnTo>
                    <a:pt x="11787" y="820"/>
                  </a:lnTo>
                  <a:lnTo>
                    <a:pt x="11764" y="821"/>
                  </a:lnTo>
                  <a:close/>
                  <a:moveTo>
                    <a:pt x="12245" y="777"/>
                  </a:moveTo>
                  <a:lnTo>
                    <a:pt x="12316" y="763"/>
                  </a:lnTo>
                  <a:lnTo>
                    <a:pt x="12326" y="672"/>
                  </a:lnTo>
                  <a:lnTo>
                    <a:pt x="12326" y="261"/>
                  </a:lnTo>
                  <a:lnTo>
                    <a:pt x="12259" y="261"/>
                  </a:lnTo>
                  <a:lnTo>
                    <a:pt x="12174" y="269"/>
                  </a:lnTo>
                  <a:lnTo>
                    <a:pt x="12155" y="362"/>
                  </a:lnTo>
                  <a:lnTo>
                    <a:pt x="12115" y="362"/>
                  </a:lnTo>
                  <a:lnTo>
                    <a:pt x="12124" y="222"/>
                  </a:lnTo>
                  <a:lnTo>
                    <a:pt x="12610" y="222"/>
                  </a:lnTo>
                  <a:lnTo>
                    <a:pt x="12621" y="362"/>
                  </a:lnTo>
                  <a:lnTo>
                    <a:pt x="12580" y="362"/>
                  </a:lnTo>
                  <a:lnTo>
                    <a:pt x="12562" y="269"/>
                  </a:lnTo>
                  <a:lnTo>
                    <a:pt x="12476" y="261"/>
                  </a:lnTo>
                  <a:lnTo>
                    <a:pt x="12409" y="261"/>
                  </a:lnTo>
                  <a:lnTo>
                    <a:pt x="12409" y="672"/>
                  </a:lnTo>
                  <a:lnTo>
                    <a:pt x="12419" y="763"/>
                  </a:lnTo>
                  <a:lnTo>
                    <a:pt x="12490" y="777"/>
                  </a:lnTo>
                  <a:lnTo>
                    <a:pt x="12490" y="804"/>
                  </a:lnTo>
                  <a:lnTo>
                    <a:pt x="12245" y="804"/>
                  </a:lnTo>
                  <a:lnTo>
                    <a:pt x="12245" y="777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sl-SI" sz="180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" name="Freeform 18"/>
            <p:cNvSpPr>
              <a:spLocks noEditPoints="1"/>
            </p:cNvSpPr>
            <p:nvPr/>
          </p:nvSpPr>
          <p:spPr bwMode="auto">
            <a:xfrm>
              <a:off x="2077" y="470"/>
              <a:ext cx="2105" cy="161"/>
            </a:xfrm>
            <a:custGeom>
              <a:avLst/>
              <a:gdLst/>
              <a:ahLst/>
              <a:cxnLst>
                <a:cxn ang="0">
                  <a:pos x="141" y="733"/>
                </a:cxn>
                <a:cxn ang="0">
                  <a:pos x="247" y="551"/>
                </a:cxn>
                <a:cxn ang="0">
                  <a:pos x="0" y="329"/>
                </a:cxn>
                <a:cxn ang="0">
                  <a:pos x="306" y="338"/>
                </a:cxn>
                <a:cxn ang="0">
                  <a:pos x="66" y="316"/>
                </a:cxn>
                <a:cxn ang="0">
                  <a:pos x="315" y="502"/>
                </a:cxn>
                <a:cxn ang="0">
                  <a:pos x="150" y="777"/>
                </a:cxn>
                <a:cxn ang="0">
                  <a:pos x="1266" y="776"/>
                </a:cxn>
                <a:cxn ang="0">
                  <a:pos x="1061" y="547"/>
                </a:cxn>
                <a:cxn ang="0">
                  <a:pos x="1204" y="209"/>
                </a:cxn>
                <a:cxn ang="0">
                  <a:pos x="1524" y="261"/>
                </a:cxn>
                <a:cxn ang="0">
                  <a:pos x="1569" y="613"/>
                </a:cxn>
                <a:cxn ang="0">
                  <a:pos x="1336" y="746"/>
                </a:cxn>
                <a:cxn ang="0">
                  <a:pos x="1500" y="429"/>
                </a:cxn>
                <a:cxn ang="0">
                  <a:pos x="1300" y="217"/>
                </a:cxn>
                <a:cxn ang="0">
                  <a:pos x="1146" y="537"/>
                </a:cxn>
                <a:cxn ang="0">
                  <a:pos x="1928" y="635"/>
                </a:cxn>
                <a:cxn ang="0">
                  <a:pos x="2488" y="326"/>
                </a:cxn>
                <a:cxn ang="0">
                  <a:pos x="2798" y="625"/>
                </a:cxn>
                <a:cxn ang="0">
                  <a:pos x="3326" y="635"/>
                </a:cxn>
                <a:cxn ang="0">
                  <a:pos x="3770" y="708"/>
                </a:cxn>
                <a:cxn ang="0">
                  <a:pos x="3996" y="618"/>
                </a:cxn>
                <a:cxn ang="0">
                  <a:pos x="3734" y="431"/>
                </a:cxn>
                <a:cxn ang="0">
                  <a:pos x="3954" y="183"/>
                </a:cxn>
                <a:cxn ang="0">
                  <a:pos x="3797" y="257"/>
                </a:cxn>
                <a:cxn ang="0">
                  <a:pos x="3925" y="443"/>
                </a:cxn>
                <a:cxn ang="0">
                  <a:pos x="3993" y="741"/>
                </a:cxn>
                <a:cxn ang="0">
                  <a:pos x="4778" y="735"/>
                </a:cxn>
                <a:cxn ang="0">
                  <a:pos x="5101" y="774"/>
                </a:cxn>
                <a:cxn ang="0">
                  <a:pos x="4907" y="516"/>
                </a:cxn>
                <a:cxn ang="0">
                  <a:pos x="5067" y="203"/>
                </a:cxn>
                <a:cxn ang="0">
                  <a:pos x="5382" y="270"/>
                </a:cxn>
                <a:cxn ang="0">
                  <a:pos x="5415" y="626"/>
                </a:cxn>
                <a:cxn ang="0">
                  <a:pos x="5195" y="745"/>
                </a:cxn>
                <a:cxn ang="0">
                  <a:pos x="5348" y="403"/>
                </a:cxn>
                <a:cxn ang="0">
                  <a:pos x="5140" y="219"/>
                </a:cxn>
                <a:cxn ang="0">
                  <a:pos x="5000" y="563"/>
                </a:cxn>
                <a:cxn ang="0">
                  <a:pos x="5922" y="635"/>
                </a:cxn>
                <a:cxn ang="0">
                  <a:pos x="6425" y="225"/>
                </a:cxn>
                <a:cxn ang="0">
                  <a:pos x="6959" y="343"/>
                </a:cxn>
                <a:cxn ang="0">
                  <a:pos x="6859" y="710"/>
                </a:cxn>
                <a:cxn ang="0">
                  <a:pos x="6791" y="696"/>
                </a:cxn>
                <a:cxn ang="0">
                  <a:pos x="6871" y="353"/>
                </a:cxn>
                <a:cxn ang="0">
                  <a:pos x="6603" y="716"/>
                </a:cxn>
                <a:cxn ang="0">
                  <a:pos x="7516" y="257"/>
                </a:cxn>
                <a:cxn ang="0">
                  <a:pos x="7622" y="735"/>
                </a:cxn>
                <a:cxn ang="0">
                  <a:pos x="7450" y="387"/>
                </a:cxn>
                <a:cxn ang="0">
                  <a:pos x="7307" y="469"/>
                </a:cxn>
                <a:cxn ang="0">
                  <a:pos x="7817" y="654"/>
                </a:cxn>
                <a:cxn ang="0">
                  <a:pos x="7977" y="734"/>
                </a:cxn>
                <a:cxn ang="0">
                  <a:pos x="8315" y="200"/>
                </a:cxn>
                <a:cxn ang="0">
                  <a:pos x="8120" y="766"/>
                </a:cxn>
                <a:cxn ang="0">
                  <a:pos x="8455" y="762"/>
                </a:cxn>
                <a:cxn ang="0">
                  <a:pos x="8592" y="54"/>
                </a:cxn>
                <a:cxn ang="0">
                  <a:pos x="8748" y="11"/>
                </a:cxn>
                <a:cxn ang="0">
                  <a:pos x="9023" y="200"/>
                </a:cxn>
                <a:cxn ang="0">
                  <a:pos x="9023" y="762"/>
                </a:cxn>
                <a:cxn ang="0">
                  <a:pos x="9720" y="721"/>
                </a:cxn>
                <a:cxn ang="0">
                  <a:pos x="10304" y="200"/>
                </a:cxn>
                <a:cxn ang="0">
                  <a:pos x="10756" y="635"/>
                </a:cxn>
                <a:cxn ang="0">
                  <a:pos x="11047" y="710"/>
                </a:cxn>
                <a:cxn ang="0">
                  <a:pos x="11513" y="762"/>
                </a:cxn>
                <a:cxn ang="0">
                  <a:pos x="12245" y="507"/>
                </a:cxn>
              </a:cxnLst>
              <a:rect l="0" t="0" r="r" b="b"/>
              <a:pathLst>
                <a:path w="12629" h="965">
                  <a:moveTo>
                    <a:pt x="150" y="777"/>
                  </a:moveTo>
                  <a:lnTo>
                    <a:pt x="134" y="776"/>
                  </a:lnTo>
                  <a:lnTo>
                    <a:pt x="119" y="776"/>
                  </a:lnTo>
                  <a:lnTo>
                    <a:pt x="111" y="775"/>
                  </a:lnTo>
                  <a:lnTo>
                    <a:pt x="104" y="774"/>
                  </a:lnTo>
                  <a:lnTo>
                    <a:pt x="96" y="773"/>
                  </a:lnTo>
                  <a:lnTo>
                    <a:pt x="87" y="772"/>
                  </a:lnTo>
                  <a:lnTo>
                    <a:pt x="79" y="770"/>
                  </a:lnTo>
                  <a:lnTo>
                    <a:pt x="70" y="768"/>
                  </a:lnTo>
                  <a:lnTo>
                    <a:pt x="62" y="766"/>
                  </a:lnTo>
                  <a:lnTo>
                    <a:pt x="52" y="763"/>
                  </a:lnTo>
                  <a:lnTo>
                    <a:pt x="42" y="760"/>
                  </a:lnTo>
                  <a:lnTo>
                    <a:pt x="33" y="756"/>
                  </a:lnTo>
                  <a:lnTo>
                    <a:pt x="22" y="752"/>
                  </a:lnTo>
                  <a:lnTo>
                    <a:pt x="11" y="748"/>
                  </a:lnTo>
                  <a:lnTo>
                    <a:pt x="2" y="618"/>
                  </a:lnTo>
                  <a:lnTo>
                    <a:pt x="46" y="618"/>
                  </a:lnTo>
                  <a:lnTo>
                    <a:pt x="63" y="708"/>
                  </a:lnTo>
                  <a:lnTo>
                    <a:pt x="74" y="713"/>
                  </a:lnTo>
                  <a:lnTo>
                    <a:pt x="84" y="717"/>
                  </a:lnTo>
                  <a:lnTo>
                    <a:pt x="96" y="721"/>
                  </a:lnTo>
                  <a:lnTo>
                    <a:pt x="106" y="725"/>
                  </a:lnTo>
                  <a:lnTo>
                    <a:pt x="117" y="729"/>
                  </a:lnTo>
                  <a:lnTo>
                    <a:pt x="129" y="731"/>
                  </a:lnTo>
                  <a:lnTo>
                    <a:pt x="141" y="733"/>
                  </a:lnTo>
                  <a:lnTo>
                    <a:pt x="155" y="733"/>
                  </a:lnTo>
                  <a:lnTo>
                    <a:pt x="169" y="733"/>
                  </a:lnTo>
                  <a:lnTo>
                    <a:pt x="183" y="731"/>
                  </a:lnTo>
                  <a:lnTo>
                    <a:pt x="196" y="729"/>
                  </a:lnTo>
                  <a:lnTo>
                    <a:pt x="208" y="725"/>
                  </a:lnTo>
                  <a:lnTo>
                    <a:pt x="221" y="722"/>
                  </a:lnTo>
                  <a:lnTo>
                    <a:pt x="231" y="717"/>
                  </a:lnTo>
                  <a:lnTo>
                    <a:pt x="241" y="712"/>
                  </a:lnTo>
                  <a:lnTo>
                    <a:pt x="251" y="706"/>
                  </a:lnTo>
                  <a:lnTo>
                    <a:pt x="259" y="699"/>
                  </a:lnTo>
                  <a:lnTo>
                    <a:pt x="267" y="691"/>
                  </a:lnTo>
                  <a:lnTo>
                    <a:pt x="274" y="683"/>
                  </a:lnTo>
                  <a:lnTo>
                    <a:pt x="279" y="674"/>
                  </a:lnTo>
                  <a:lnTo>
                    <a:pt x="284" y="664"/>
                  </a:lnTo>
                  <a:lnTo>
                    <a:pt x="287" y="653"/>
                  </a:lnTo>
                  <a:lnTo>
                    <a:pt x="288" y="643"/>
                  </a:lnTo>
                  <a:lnTo>
                    <a:pt x="289" y="630"/>
                  </a:lnTo>
                  <a:lnTo>
                    <a:pt x="288" y="618"/>
                  </a:lnTo>
                  <a:lnTo>
                    <a:pt x="286" y="606"/>
                  </a:lnTo>
                  <a:lnTo>
                    <a:pt x="283" y="594"/>
                  </a:lnTo>
                  <a:lnTo>
                    <a:pt x="278" y="585"/>
                  </a:lnTo>
                  <a:lnTo>
                    <a:pt x="270" y="576"/>
                  </a:lnTo>
                  <a:lnTo>
                    <a:pt x="263" y="566"/>
                  </a:lnTo>
                  <a:lnTo>
                    <a:pt x="256" y="558"/>
                  </a:lnTo>
                  <a:lnTo>
                    <a:pt x="247" y="551"/>
                  </a:lnTo>
                  <a:lnTo>
                    <a:pt x="236" y="545"/>
                  </a:lnTo>
                  <a:lnTo>
                    <a:pt x="226" y="537"/>
                  </a:lnTo>
                  <a:lnTo>
                    <a:pt x="215" y="532"/>
                  </a:lnTo>
                  <a:lnTo>
                    <a:pt x="203" y="526"/>
                  </a:lnTo>
                  <a:lnTo>
                    <a:pt x="191" y="522"/>
                  </a:lnTo>
                  <a:lnTo>
                    <a:pt x="178" y="517"/>
                  </a:lnTo>
                  <a:lnTo>
                    <a:pt x="167" y="512"/>
                  </a:lnTo>
                  <a:lnTo>
                    <a:pt x="155" y="507"/>
                  </a:lnTo>
                  <a:lnTo>
                    <a:pt x="139" y="501"/>
                  </a:lnTo>
                  <a:lnTo>
                    <a:pt x="125" y="495"/>
                  </a:lnTo>
                  <a:lnTo>
                    <a:pt x="110" y="489"/>
                  </a:lnTo>
                  <a:lnTo>
                    <a:pt x="96" y="483"/>
                  </a:lnTo>
                  <a:lnTo>
                    <a:pt x="82" y="475"/>
                  </a:lnTo>
                  <a:lnTo>
                    <a:pt x="70" y="468"/>
                  </a:lnTo>
                  <a:lnTo>
                    <a:pt x="57" y="460"/>
                  </a:lnTo>
                  <a:lnTo>
                    <a:pt x="46" y="451"/>
                  </a:lnTo>
                  <a:lnTo>
                    <a:pt x="37" y="441"/>
                  </a:lnTo>
                  <a:lnTo>
                    <a:pt x="27" y="431"/>
                  </a:lnTo>
                  <a:lnTo>
                    <a:pt x="19" y="420"/>
                  </a:lnTo>
                  <a:lnTo>
                    <a:pt x="13" y="407"/>
                  </a:lnTo>
                  <a:lnTo>
                    <a:pt x="7" y="394"/>
                  </a:lnTo>
                  <a:lnTo>
                    <a:pt x="4" y="379"/>
                  </a:lnTo>
                  <a:lnTo>
                    <a:pt x="0" y="363"/>
                  </a:lnTo>
                  <a:lnTo>
                    <a:pt x="0" y="345"/>
                  </a:lnTo>
                  <a:lnTo>
                    <a:pt x="0" y="329"/>
                  </a:lnTo>
                  <a:lnTo>
                    <a:pt x="4" y="313"/>
                  </a:lnTo>
                  <a:lnTo>
                    <a:pt x="7" y="298"/>
                  </a:lnTo>
                  <a:lnTo>
                    <a:pt x="13" y="282"/>
                  </a:lnTo>
                  <a:lnTo>
                    <a:pt x="19" y="268"/>
                  </a:lnTo>
                  <a:lnTo>
                    <a:pt x="27" y="253"/>
                  </a:lnTo>
                  <a:lnTo>
                    <a:pt x="38" y="241"/>
                  </a:lnTo>
                  <a:lnTo>
                    <a:pt x="49" y="230"/>
                  </a:lnTo>
                  <a:lnTo>
                    <a:pt x="63" y="218"/>
                  </a:lnTo>
                  <a:lnTo>
                    <a:pt x="77" y="209"/>
                  </a:lnTo>
                  <a:lnTo>
                    <a:pt x="93" y="200"/>
                  </a:lnTo>
                  <a:lnTo>
                    <a:pt x="110" y="192"/>
                  </a:lnTo>
                  <a:lnTo>
                    <a:pt x="129" y="186"/>
                  </a:lnTo>
                  <a:lnTo>
                    <a:pt x="149" y="182"/>
                  </a:lnTo>
                  <a:lnTo>
                    <a:pt x="171" y="180"/>
                  </a:lnTo>
                  <a:lnTo>
                    <a:pt x="195" y="179"/>
                  </a:lnTo>
                  <a:lnTo>
                    <a:pt x="211" y="179"/>
                  </a:lnTo>
                  <a:lnTo>
                    <a:pt x="229" y="181"/>
                  </a:lnTo>
                  <a:lnTo>
                    <a:pt x="247" y="183"/>
                  </a:lnTo>
                  <a:lnTo>
                    <a:pt x="266" y="187"/>
                  </a:lnTo>
                  <a:lnTo>
                    <a:pt x="285" y="191"/>
                  </a:lnTo>
                  <a:lnTo>
                    <a:pt x="304" y="196"/>
                  </a:lnTo>
                  <a:lnTo>
                    <a:pt x="321" y="202"/>
                  </a:lnTo>
                  <a:lnTo>
                    <a:pt x="339" y="208"/>
                  </a:lnTo>
                  <a:lnTo>
                    <a:pt x="349" y="338"/>
                  </a:lnTo>
                  <a:lnTo>
                    <a:pt x="306" y="338"/>
                  </a:lnTo>
                  <a:lnTo>
                    <a:pt x="287" y="246"/>
                  </a:lnTo>
                  <a:lnTo>
                    <a:pt x="276" y="240"/>
                  </a:lnTo>
                  <a:lnTo>
                    <a:pt x="264" y="235"/>
                  </a:lnTo>
                  <a:lnTo>
                    <a:pt x="252" y="231"/>
                  </a:lnTo>
                  <a:lnTo>
                    <a:pt x="239" y="226"/>
                  </a:lnTo>
                  <a:lnTo>
                    <a:pt x="227" y="224"/>
                  </a:lnTo>
                  <a:lnTo>
                    <a:pt x="215" y="222"/>
                  </a:lnTo>
                  <a:lnTo>
                    <a:pt x="203" y="220"/>
                  </a:lnTo>
                  <a:lnTo>
                    <a:pt x="193" y="220"/>
                  </a:lnTo>
                  <a:lnTo>
                    <a:pt x="177" y="220"/>
                  </a:lnTo>
                  <a:lnTo>
                    <a:pt x="163" y="222"/>
                  </a:lnTo>
                  <a:lnTo>
                    <a:pt x="149" y="224"/>
                  </a:lnTo>
                  <a:lnTo>
                    <a:pt x="137" y="229"/>
                  </a:lnTo>
                  <a:lnTo>
                    <a:pt x="126" y="233"/>
                  </a:lnTo>
                  <a:lnTo>
                    <a:pt x="115" y="238"/>
                  </a:lnTo>
                  <a:lnTo>
                    <a:pt x="106" y="244"/>
                  </a:lnTo>
                  <a:lnTo>
                    <a:pt x="98" y="250"/>
                  </a:lnTo>
                  <a:lnTo>
                    <a:pt x="89" y="257"/>
                  </a:lnTo>
                  <a:lnTo>
                    <a:pt x="83" y="265"/>
                  </a:lnTo>
                  <a:lnTo>
                    <a:pt x="78" y="272"/>
                  </a:lnTo>
                  <a:lnTo>
                    <a:pt x="74" y="280"/>
                  </a:lnTo>
                  <a:lnTo>
                    <a:pt x="70" y="289"/>
                  </a:lnTo>
                  <a:lnTo>
                    <a:pt x="68" y="298"/>
                  </a:lnTo>
                  <a:lnTo>
                    <a:pt x="66" y="307"/>
                  </a:lnTo>
                  <a:lnTo>
                    <a:pt x="66" y="316"/>
                  </a:lnTo>
                  <a:lnTo>
                    <a:pt x="67" y="329"/>
                  </a:lnTo>
                  <a:lnTo>
                    <a:pt x="68" y="340"/>
                  </a:lnTo>
                  <a:lnTo>
                    <a:pt x="72" y="350"/>
                  </a:lnTo>
                  <a:lnTo>
                    <a:pt x="76" y="360"/>
                  </a:lnTo>
                  <a:lnTo>
                    <a:pt x="81" y="368"/>
                  </a:lnTo>
                  <a:lnTo>
                    <a:pt x="87" y="376"/>
                  </a:lnTo>
                  <a:lnTo>
                    <a:pt x="95" y="383"/>
                  </a:lnTo>
                  <a:lnTo>
                    <a:pt x="103" y="390"/>
                  </a:lnTo>
                  <a:lnTo>
                    <a:pt x="112" y="396"/>
                  </a:lnTo>
                  <a:lnTo>
                    <a:pt x="122" y="402"/>
                  </a:lnTo>
                  <a:lnTo>
                    <a:pt x="131" y="407"/>
                  </a:lnTo>
                  <a:lnTo>
                    <a:pt x="142" y="411"/>
                  </a:lnTo>
                  <a:lnTo>
                    <a:pt x="153" y="417"/>
                  </a:lnTo>
                  <a:lnTo>
                    <a:pt x="164" y="421"/>
                  </a:lnTo>
                  <a:lnTo>
                    <a:pt x="175" y="425"/>
                  </a:lnTo>
                  <a:lnTo>
                    <a:pt x="187" y="430"/>
                  </a:lnTo>
                  <a:lnTo>
                    <a:pt x="202" y="436"/>
                  </a:lnTo>
                  <a:lnTo>
                    <a:pt x="219" y="443"/>
                  </a:lnTo>
                  <a:lnTo>
                    <a:pt x="234" y="450"/>
                  </a:lnTo>
                  <a:lnTo>
                    <a:pt x="250" y="457"/>
                  </a:lnTo>
                  <a:lnTo>
                    <a:pt x="264" y="465"/>
                  </a:lnTo>
                  <a:lnTo>
                    <a:pt x="279" y="473"/>
                  </a:lnTo>
                  <a:lnTo>
                    <a:pt x="292" y="483"/>
                  </a:lnTo>
                  <a:lnTo>
                    <a:pt x="304" y="492"/>
                  </a:lnTo>
                  <a:lnTo>
                    <a:pt x="315" y="502"/>
                  </a:lnTo>
                  <a:lnTo>
                    <a:pt x="325" y="514"/>
                  </a:lnTo>
                  <a:lnTo>
                    <a:pt x="335" y="527"/>
                  </a:lnTo>
                  <a:lnTo>
                    <a:pt x="342" y="540"/>
                  </a:lnTo>
                  <a:lnTo>
                    <a:pt x="345" y="547"/>
                  </a:lnTo>
                  <a:lnTo>
                    <a:pt x="348" y="555"/>
                  </a:lnTo>
                  <a:lnTo>
                    <a:pt x="351" y="562"/>
                  </a:lnTo>
                  <a:lnTo>
                    <a:pt x="353" y="571"/>
                  </a:lnTo>
                  <a:lnTo>
                    <a:pt x="355" y="588"/>
                  </a:lnTo>
                  <a:lnTo>
                    <a:pt x="356" y="608"/>
                  </a:lnTo>
                  <a:lnTo>
                    <a:pt x="355" y="626"/>
                  </a:lnTo>
                  <a:lnTo>
                    <a:pt x="352" y="644"/>
                  </a:lnTo>
                  <a:lnTo>
                    <a:pt x="348" y="660"/>
                  </a:lnTo>
                  <a:lnTo>
                    <a:pt x="342" y="677"/>
                  </a:lnTo>
                  <a:lnTo>
                    <a:pt x="334" y="692"/>
                  </a:lnTo>
                  <a:lnTo>
                    <a:pt x="323" y="706"/>
                  </a:lnTo>
                  <a:lnTo>
                    <a:pt x="312" y="719"/>
                  </a:lnTo>
                  <a:lnTo>
                    <a:pt x="299" y="731"/>
                  </a:lnTo>
                  <a:lnTo>
                    <a:pt x="285" y="741"/>
                  </a:lnTo>
                  <a:lnTo>
                    <a:pt x="269" y="750"/>
                  </a:lnTo>
                  <a:lnTo>
                    <a:pt x="253" y="758"/>
                  </a:lnTo>
                  <a:lnTo>
                    <a:pt x="234" y="765"/>
                  </a:lnTo>
                  <a:lnTo>
                    <a:pt x="215" y="770"/>
                  </a:lnTo>
                  <a:lnTo>
                    <a:pt x="194" y="774"/>
                  </a:lnTo>
                  <a:lnTo>
                    <a:pt x="172" y="776"/>
                  </a:lnTo>
                  <a:lnTo>
                    <a:pt x="150" y="777"/>
                  </a:lnTo>
                  <a:close/>
                  <a:moveTo>
                    <a:pt x="509" y="735"/>
                  </a:moveTo>
                  <a:lnTo>
                    <a:pt x="580" y="721"/>
                  </a:lnTo>
                  <a:lnTo>
                    <a:pt x="588" y="635"/>
                  </a:lnTo>
                  <a:lnTo>
                    <a:pt x="588" y="326"/>
                  </a:lnTo>
                  <a:lnTo>
                    <a:pt x="580" y="239"/>
                  </a:lnTo>
                  <a:lnTo>
                    <a:pt x="509" y="225"/>
                  </a:lnTo>
                  <a:lnTo>
                    <a:pt x="509" y="200"/>
                  </a:lnTo>
                  <a:lnTo>
                    <a:pt x="747" y="200"/>
                  </a:lnTo>
                  <a:lnTo>
                    <a:pt x="747" y="225"/>
                  </a:lnTo>
                  <a:lnTo>
                    <a:pt x="677" y="239"/>
                  </a:lnTo>
                  <a:lnTo>
                    <a:pt x="669" y="326"/>
                  </a:lnTo>
                  <a:lnTo>
                    <a:pt x="669" y="634"/>
                  </a:lnTo>
                  <a:lnTo>
                    <a:pt x="677" y="710"/>
                  </a:lnTo>
                  <a:lnTo>
                    <a:pt x="743" y="723"/>
                  </a:lnTo>
                  <a:lnTo>
                    <a:pt x="799" y="723"/>
                  </a:lnTo>
                  <a:lnTo>
                    <a:pt x="871" y="710"/>
                  </a:lnTo>
                  <a:lnTo>
                    <a:pt x="891" y="625"/>
                  </a:lnTo>
                  <a:lnTo>
                    <a:pt x="927" y="625"/>
                  </a:lnTo>
                  <a:lnTo>
                    <a:pt x="919" y="762"/>
                  </a:lnTo>
                  <a:lnTo>
                    <a:pt x="509" y="762"/>
                  </a:lnTo>
                  <a:lnTo>
                    <a:pt x="509" y="735"/>
                  </a:lnTo>
                  <a:close/>
                  <a:moveTo>
                    <a:pt x="1314" y="779"/>
                  </a:moveTo>
                  <a:lnTo>
                    <a:pt x="1297" y="779"/>
                  </a:lnTo>
                  <a:lnTo>
                    <a:pt x="1282" y="778"/>
                  </a:lnTo>
                  <a:lnTo>
                    <a:pt x="1266" y="776"/>
                  </a:lnTo>
                  <a:lnTo>
                    <a:pt x="1252" y="774"/>
                  </a:lnTo>
                  <a:lnTo>
                    <a:pt x="1237" y="771"/>
                  </a:lnTo>
                  <a:lnTo>
                    <a:pt x="1224" y="768"/>
                  </a:lnTo>
                  <a:lnTo>
                    <a:pt x="1212" y="763"/>
                  </a:lnTo>
                  <a:lnTo>
                    <a:pt x="1199" y="759"/>
                  </a:lnTo>
                  <a:lnTo>
                    <a:pt x="1187" y="752"/>
                  </a:lnTo>
                  <a:lnTo>
                    <a:pt x="1175" y="746"/>
                  </a:lnTo>
                  <a:lnTo>
                    <a:pt x="1165" y="740"/>
                  </a:lnTo>
                  <a:lnTo>
                    <a:pt x="1155" y="733"/>
                  </a:lnTo>
                  <a:lnTo>
                    <a:pt x="1144" y="724"/>
                  </a:lnTo>
                  <a:lnTo>
                    <a:pt x="1135" y="716"/>
                  </a:lnTo>
                  <a:lnTo>
                    <a:pt x="1127" y="707"/>
                  </a:lnTo>
                  <a:lnTo>
                    <a:pt x="1119" y="698"/>
                  </a:lnTo>
                  <a:lnTo>
                    <a:pt x="1111" y="688"/>
                  </a:lnTo>
                  <a:lnTo>
                    <a:pt x="1104" y="677"/>
                  </a:lnTo>
                  <a:lnTo>
                    <a:pt x="1097" y="667"/>
                  </a:lnTo>
                  <a:lnTo>
                    <a:pt x="1091" y="655"/>
                  </a:lnTo>
                  <a:lnTo>
                    <a:pt x="1085" y="643"/>
                  </a:lnTo>
                  <a:lnTo>
                    <a:pt x="1080" y="630"/>
                  </a:lnTo>
                  <a:lnTo>
                    <a:pt x="1076" y="618"/>
                  </a:lnTo>
                  <a:lnTo>
                    <a:pt x="1072" y="605"/>
                  </a:lnTo>
                  <a:lnTo>
                    <a:pt x="1068" y="590"/>
                  </a:lnTo>
                  <a:lnTo>
                    <a:pt x="1065" y="577"/>
                  </a:lnTo>
                  <a:lnTo>
                    <a:pt x="1063" y="562"/>
                  </a:lnTo>
                  <a:lnTo>
                    <a:pt x="1061" y="547"/>
                  </a:lnTo>
                  <a:lnTo>
                    <a:pt x="1058" y="516"/>
                  </a:lnTo>
                  <a:lnTo>
                    <a:pt x="1056" y="484"/>
                  </a:lnTo>
                  <a:lnTo>
                    <a:pt x="1056" y="467"/>
                  </a:lnTo>
                  <a:lnTo>
                    <a:pt x="1058" y="451"/>
                  </a:lnTo>
                  <a:lnTo>
                    <a:pt x="1060" y="435"/>
                  </a:lnTo>
                  <a:lnTo>
                    <a:pt x="1062" y="420"/>
                  </a:lnTo>
                  <a:lnTo>
                    <a:pt x="1064" y="404"/>
                  </a:lnTo>
                  <a:lnTo>
                    <a:pt x="1067" y="390"/>
                  </a:lnTo>
                  <a:lnTo>
                    <a:pt x="1071" y="375"/>
                  </a:lnTo>
                  <a:lnTo>
                    <a:pt x="1075" y="361"/>
                  </a:lnTo>
                  <a:lnTo>
                    <a:pt x="1080" y="347"/>
                  </a:lnTo>
                  <a:lnTo>
                    <a:pt x="1085" y="335"/>
                  </a:lnTo>
                  <a:lnTo>
                    <a:pt x="1092" y="322"/>
                  </a:lnTo>
                  <a:lnTo>
                    <a:pt x="1098" y="310"/>
                  </a:lnTo>
                  <a:lnTo>
                    <a:pt x="1105" y="298"/>
                  </a:lnTo>
                  <a:lnTo>
                    <a:pt x="1113" y="286"/>
                  </a:lnTo>
                  <a:lnTo>
                    <a:pt x="1121" y="276"/>
                  </a:lnTo>
                  <a:lnTo>
                    <a:pt x="1130" y="266"/>
                  </a:lnTo>
                  <a:lnTo>
                    <a:pt x="1139" y="256"/>
                  </a:lnTo>
                  <a:lnTo>
                    <a:pt x="1149" y="247"/>
                  </a:lnTo>
                  <a:lnTo>
                    <a:pt x="1159" y="238"/>
                  </a:lnTo>
                  <a:lnTo>
                    <a:pt x="1169" y="230"/>
                  </a:lnTo>
                  <a:lnTo>
                    <a:pt x="1181" y="222"/>
                  </a:lnTo>
                  <a:lnTo>
                    <a:pt x="1192" y="215"/>
                  </a:lnTo>
                  <a:lnTo>
                    <a:pt x="1204" y="209"/>
                  </a:lnTo>
                  <a:lnTo>
                    <a:pt x="1217" y="203"/>
                  </a:lnTo>
                  <a:lnTo>
                    <a:pt x="1230" y="198"/>
                  </a:lnTo>
                  <a:lnTo>
                    <a:pt x="1244" y="193"/>
                  </a:lnTo>
                  <a:lnTo>
                    <a:pt x="1258" y="189"/>
                  </a:lnTo>
                  <a:lnTo>
                    <a:pt x="1273" y="186"/>
                  </a:lnTo>
                  <a:lnTo>
                    <a:pt x="1288" y="184"/>
                  </a:lnTo>
                  <a:lnTo>
                    <a:pt x="1304" y="182"/>
                  </a:lnTo>
                  <a:lnTo>
                    <a:pt x="1319" y="181"/>
                  </a:lnTo>
                  <a:lnTo>
                    <a:pt x="1336" y="181"/>
                  </a:lnTo>
                  <a:lnTo>
                    <a:pt x="1350" y="181"/>
                  </a:lnTo>
                  <a:lnTo>
                    <a:pt x="1365" y="182"/>
                  </a:lnTo>
                  <a:lnTo>
                    <a:pt x="1379" y="184"/>
                  </a:lnTo>
                  <a:lnTo>
                    <a:pt x="1393" y="186"/>
                  </a:lnTo>
                  <a:lnTo>
                    <a:pt x="1406" y="189"/>
                  </a:lnTo>
                  <a:lnTo>
                    <a:pt x="1418" y="192"/>
                  </a:lnTo>
                  <a:lnTo>
                    <a:pt x="1432" y="196"/>
                  </a:lnTo>
                  <a:lnTo>
                    <a:pt x="1443" y="202"/>
                  </a:lnTo>
                  <a:lnTo>
                    <a:pt x="1456" y="207"/>
                  </a:lnTo>
                  <a:lnTo>
                    <a:pt x="1466" y="213"/>
                  </a:lnTo>
                  <a:lnTo>
                    <a:pt x="1477" y="219"/>
                  </a:lnTo>
                  <a:lnTo>
                    <a:pt x="1488" y="226"/>
                  </a:lnTo>
                  <a:lnTo>
                    <a:pt x="1497" y="234"/>
                  </a:lnTo>
                  <a:lnTo>
                    <a:pt x="1506" y="242"/>
                  </a:lnTo>
                  <a:lnTo>
                    <a:pt x="1516" y="251"/>
                  </a:lnTo>
                  <a:lnTo>
                    <a:pt x="1524" y="261"/>
                  </a:lnTo>
                  <a:lnTo>
                    <a:pt x="1532" y="270"/>
                  </a:lnTo>
                  <a:lnTo>
                    <a:pt x="1539" y="280"/>
                  </a:lnTo>
                  <a:lnTo>
                    <a:pt x="1547" y="292"/>
                  </a:lnTo>
                  <a:lnTo>
                    <a:pt x="1553" y="303"/>
                  </a:lnTo>
                  <a:lnTo>
                    <a:pt x="1559" y="314"/>
                  </a:lnTo>
                  <a:lnTo>
                    <a:pt x="1565" y="327"/>
                  </a:lnTo>
                  <a:lnTo>
                    <a:pt x="1569" y="340"/>
                  </a:lnTo>
                  <a:lnTo>
                    <a:pt x="1575" y="354"/>
                  </a:lnTo>
                  <a:lnTo>
                    <a:pt x="1579" y="367"/>
                  </a:lnTo>
                  <a:lnTo>
                    <a:pt x="1582" y="381"/>
                  </a:lnTo>
                  <a:lnTo>
                    <a:pt x="1585" y="396"/>
                  </a:lnTo>
                  <a:lnTo>
                    <a:pt x="1587" y="411"/>
                  </a:lnTo>
                  <a:lnTo>
                    <a:pt x="1589" y="427"/>
                  </a:lnTo>
                  <a:lnTo>
                    <a:pt x="1590" y="442"/>
                  </a:lnTo>
                  <a:lnTo>
                    <a:pt x="1591" y="459"/>
                  </a:lnTo>
                  <a:lnTo>
                    <a:pt x="1592" y="475"/>
                  </a:lnTo>
                  <a:lnTo>
                    <a:pt x="1591" y="492"/>
                  </a:lnTo>
                  <a:lnTo>
                    <a:pt x="1590" y="509"/>
                  </a:lnTo>
                  <a:lnTo>
                    <a:pt x="1589" y="524"/>
                  </a:lnTo>
                  <a:lnTo>
                    <a:pt x="1587" y="540"/>
                  </a:lnTo>
                  <a:lnTo>
                    <a:pt x="1585" y="555"/>
                  </a:lnTo>
                  <a:lnTo>
                    <a:pt x="1582" y="571"/>
                  </a:lnTo>
                  <a:lnTo>
                    <a:pt x="1579" y="585"/>
                  </a:lnTo>
                  <a:lnTo>
                    <a:pt x="1575" y="598"/>
                  </a:lnTo>
                  <a:lnTo>
                    <a:pt x="1569" y="613"/>
                  </a:lnTo>
                  <a:lnTo>
                    <a:pt x="1565" y="626"/>
                  </a:lnTo>
                  <a:lnTo>
                    <a:pt x="1559" y="639"/>
                  </a:lnTo>
                  <a:lnTo>
                    <a:pt x="1553" y="651"/>
                  </a:lnTo>
                  <a:lnTo>
                    <a:pt x="1546" y="662"/>
                  </a:lnTo>
                  <a:lnTo>
                    <a:pt x="1538" y="674"/>
                  </a:lnTo>
                  <a:lnTo>
                    <a:pt x="1531" y="684"/>
                  </a:lnTo>
                  <a:lnTo>
                    <a:pt x="1523" y="695"/>
                  </a:lnTo>
                  <a:lnTo>
                    <a:pt x="1514" y="705"/>
                  </a:lnTo>
                  <a:lnTo>
                    <a:pt x="1504" y="714"/>
                  </a:lnTo>
                  <a:lnTo>
                    <a:pt x="1494" y="722"/>
                  </a:lnTo>
                  <a:lnTo>
                    <a:pt x="1484" y="731"/>
                  </a:lnTo>
                  <a:lnTo>
                    <a:pt x="1472" y="738"/>
                  </a:lnTo>
                  <a:lnTo>
                    <a:pt x="1461" y="745"/>
                  </a:lnTo>
                  <a:lnTo>
                    <a:pt x="1448" y="751"/>
                  </a:lnTo>
                  <a:lnTo>
                    <a:pt x="1436" y="758"/>
                  </a:lnTo>
                  <a:lnTo>
                    <a:pt x="1423" y="763"/>
                  </a:lnTo>
                  <a:lnTo>
                    <a:pt x="1409" y="767"/>
                  </a:lnTo>
                  <a:lnTo>
                    <a:pt x="1395" y="771"/>
                  </a:lnTo>
                  <a:lnTo>
                    <a:pt x="1379" y="774"/>
                  </a:lnTo>
                  <a:lnTo>
                    <a:pt x="1364" y="776"/>
                  </a:lnTo>
                  <a:lnTo>
                    <a:pt x="1348" y="778"/>
                  </a:lnTo>
                  <a:lnTo>
                    <a:pt x="1332" y="779"/>
                  </a:lnTo>
                  <a:lnTo>
                    <a:pt x="1314" y="779"/>
                  </a:lnTo>
                  <a:close/>
                  <a:moveTo>
                    <a:pt x="1325" y="746"/>
                  </a:moveTo>
                  <a:lnTo>
                    <a:pt x="1336" y="746"/>
                  </a:lnTo>
                  <a:lnTo>
                    <a:pt x="1345" y="745"/>
                  </a:lnTo>
                  <a:lnTo>
                    <a:pt x="1354" y="743"/>
                  </a:lnTo>
                  <a:lnTo>
                    <a:pt x="1364" y="741"/>
                  </a:lnTo>
                  <a:lnTo>
                    <a:pt x="1372" y="739"/>
                  </a:lnTo>
                  <a:lnTo>
                    <a:pt x="1381" y="736"/>
                  </a:lnTo>
                  <a:lnTo>
                    <a:pt x="1389" y="732"/>
                  </a:lnTo>
                  <a:lnTo>
                    <a:pt x="1398" y="728"/>
                  </a:lnTo>
                  <a:lnTo>
                    <a:pt x="1406" y="723"/>
                  </a:lnTo>
                  <a:lnTo>
                    <a:pt x="1413" y="717"/>
                  </a:lnTo>
                  <a:lnTo>
                    <a:pt x="1421" y="712"/>
                  </a:lnTo>
                  <a:lnTo>
                    <a:pt x="1428" y="706"/>
                  </a:lnTo>
                  <a:lnTo>
                    <a:pt x="1435" y="699"/>
                  </a:lnTo>
                  <a:lnTo>
                    <a:pt x="1441" y="691"/>
                  </a:lnTo>
                  <a:lnTo>
                    <a:pt x="1447" y="684"/>
                  </a:lnTo>
                  <a:lnTo>
                    <a:pt x="1454" y="676"/>
                  </a:lnTo>
                  <a:lnTo>
                    <a:pt x="1465" y="657"/>
                  </a:lnTo>
                  <a:lnTo>
                    <a:pt x="1474" y="638"/>
                  </a:lnTo>
                  <a:lnTo>
                    <a:pt x="1483" y="617"/>
                  </a:lnTo>
                  <a:lnTo>
                    <a:pt x="1490" y="593"/>
                  </a:lnTo>
                  <a:lnTo>
                    <a:pt x="1496" y="569"/>
                  </a:lnTo>
                  <a:lnTo>
                    <a:pt x="1500" y="543"/>
                  </a:lnTo>
                  <a:lnTo>
                    <a:pt x="1502" y="516"/>
                  </a:lnTo>
                  <a:lnTo>
                    <a:pt x="1503" y="487"/>
                  </a:lnTo>
                  <a:lnTo>
                    <a:pt x="1502" y="458"/>
                  </a:lnTo>
                  <a:lnTo>
                    <a:pt x="1500" y="429"/>
                  </a:lnTo>
                  <a:lnTo>
                    <a:pt x="1497" y="403"/>
                  </a:lnTo>
                  <a:lnTo>
                    <a:pt x="1493" y="377"/>
                  </a:lnTo>
                  <a:lnTo>
                    <a:pt x="1487" y="353"/>
                  </a:lnTo>
                  <a:lnTo>
                    <a:pt x="1479" y="331"/>
                  </a:lnTo>
                  <a:lnTo>
                    <a:pt x="1471" y="310"/>
                  </a:lnTo>
                  <a:lnTo>
                    <a:pt x="1461" y="291"/>
                  </a:lnTo>
                  <a:lnTo>
                    <a:pt x="1455" y="282"/>
                  </a:lnTo>
                  <a:lnTo>
                    <a:pt x="1449" y="274"/>
                  </a:lnTo>
                  <a:lnTo>
                    <a:pt x="1443" y="266"/>
                  </a:lnTo>
                  <a:lnTo>
                    <a:pt x="1436" y="258"/>
                  </a:lnTo>
                  <a:lnTo>
                    <a:pt x="1430" y="252"/>
                  </a:lnTo>
                  <a:lnTo>
                    <a:pt x="1423" y="246"/>
                  </a:lnTo>
                  <a:lnTo>
                    <a:pt x="1414" y="240"/>
                  </a:lnTo>
                  <a:lnTo>
                    <a:pt x="1407" y="235"/>
                  </a:lnTo>
                  <a:lnTo>
                    <a:pt x="1399" y="231"/>
                  </a:lnTo>
                  <a:lnTo>
                    <a:pt x="1389" y="226"/>
                  </a:lnTo>
                  <a:lnTo>
                    <a:pt x="1380" y="222"/>
                  </a:lnTo>
                  <a:lnTo>
                    <a:pt x="1371" y="219"/>
                  </a:lnTo>
                  <a:lnTo>
                    <a:pt x="1362" y="217"/>
                  </a:lnTo>
                  <a:lnTo>
                    <a:pt x="1351" y="216"/>
                  </a:lnTo>
                  <a:lnTo>
                    <a:pt x="1341" y="215"/>
                  </a:lnTo>
                  <a:lnTo>
                    <a:pt x="1330" y="215"/>
                  </a:lnTo>
                  <a:lnTo>
                    <a:pt x="1319" y="215"/>
                  </a:lnTo>
                  <a:lnTo>
                    <a:pt x="1310" y="216"/>
                  </a:lnTo>
                  <a:lnTo>
                    <a:pt x="1300" y="217"/>
                  </a:lnTo>
                  <a:lnTo>
                    <a:pt x="1290" y="219"/>
                  </a:lnTo>
                  <a:lnTo>
                    <a:pt x="1281" y="221"/>
                  </a:lnTo>
                  <a:lnTo>
                    <a:pt x="1272" y="224"/>
                  </a:lnTo>
                  <a:lnTo>
                    <a:pt x="1262" y="227"/>
                  </a:lnTo>
                  <a:lnTo>
                    <a:pt x="1254" y="232"/>
                  </a:lnTo>
                  <a:lnTo>
                    <a:pt x="1246" y="236"/>
                  </a:lnTo>
                  <a:lnTo>
                    <a:pt x="1237" y="241"/>
                  </a:lnTo>
                  <a:lnTo>
                    <a:pt x="1229" y="247"/>
                  </a:lnTo>
                  <a:lnTo>
                    <a:pt x="1222" y="252"/>
                  </a:lnTo>
                  <a:lnTo>
                    <a:pt x="1215" y="260"/>
                  </a:lnTo>
                  <a:lnTo>
                    <a:pt x="1207" y="267"/>
                  </a:lnTo>
                  <a:lnTo>
                    <a:pt x="1201" y="274"/>
                  </a:lnTo>
                  <a:lnTo>
                    <a:pt x="1195" y="282"/>
                  </a:lnTo>
                  <a:lnTo>
                    <a:pt x="1189" y="291"/>
                  </a:lnTo>
                  <a:lnTo>
                    <a:pt x="1184" y="300"/>
                  </a:lnTo>
                  <a:lnTo>
                    <a:pt x="1179" y="309"/>
                  </a:lnTo>
                  <a:lnTo>
                    <a:pt x="1173" y="319"/>
                  </a:lnTo>
                  <a:lnTo>
                    <a:pt x="1165" y="341"/>
                  </a:lnTo>
                  <a:lnTo>
                    <a:pt x="1158" y="365"/>
                  </a:lnTo>
                  <a:lnTo>
                    <a:pt x="1152" y="391"/>
                  </a:lnTo>
                  <a:lnTo>
                    <a:pt x="1147" y="419"/>
                  </a:lnTo>
                  <a:lnTo>
                    <a:pt x="1145" y="449"/>
                  </a:lnTo>
                  <a:lnTo>
                    <a:pt x="1144" y="481"/>
                  </a:lnTo>
                  <a:lnTo>
                    <a:pt x="1145" y="510"/>
                  </a:lnTo>
                  <a:lnTo>
                    <a:pt x="1146" y="537"/>
                  </a:lnTo>
                  <a:lnTo>
                    <a:pt x="1150" y="563"/>
                  </a:lnTo>
                  <a:lnTo>
                    <a:pt x="1155" y="589"/>
                  </a:lnTo>
                  <a:lnTo>
                    <a:pt x="1161" y="613"/>
                  </a:lnTo>
                  <a:lnTo>
                    <a:pt x="1168" y="635"/>
                  </a:lnTo>
                  <a:lnTo>
                    <a:pt x="1172" y="645"/>
                  </a:lnTo>
                  <a:lnTo>
                    <a:pt x="1176" y="654"/>
                  </a:lnTo>
                  <a:lnTo>
                    <a:pt x="1182" y="664"/>
                  </a:lnTo>
                  <a:lnTo>
                    <a:pt x="1187" y="673"/>
                  </a:lnTo>
                  <a:lnTo>
                    <a:pt x="1193" y="681"/>
                  </a:lnTo>
                  <a:lnTo>
                    <a:pt x="1198" y="689"/>
                  </a:lnTo>
                  <a:lnTo>
                    <a:pt x="1205" y="697"/>
                  </a:lnTo>
                  <a:lnTo>
                    <a:pt x="1212" y="704"/>
                  </a:lnTo>
                  <a:lnTo>
                    <a:pt x="1219" y="710"/>
                  </a:lnTo>
                  <a:lnTo>
                    <a:pt x="1227" y="716"/>
                  </a:lnTo>
                  <a:lnTo>
                    <a:pt x="1235" y="721"/>
                  </a:lnTo>
                  <a:lnTo>
                    <a:pt x="1244" y="727"/>
                  </a:lnTo>
                  <a:lnTo>
                    <a:pt x="1252" y="732"/>
                  </a:lnTo>
                  <a:lnTo>
                    <a:pt x="1261" y="735"/>
                  </a:lnTo>
                  <a:lnTo>
                    <a:pt x="1272" y="739"/>
                  </a:lnTo>
                  <a:lnTo>
                    <a:pt x="1281" y="741"/>
                  </a:lnTo>
                  <a:lnTo>
                    <a:pt x="1291" y="743"/>
                  </a:lnTo>
                  <a:lnTo>
                    <a:pt x="1303" y="745"/>
                  </a:lnTo>
                  <a:lnTo>
                    <a:pt x="1314" y="745"/>
                  </a:lnTo>
                  <a:lnTo>
                    <a:pt x="1325" y="746"/>
                  </a:lnTo>
                  <a:close/>
                  <a:moveTo>
                    <a:pt x="1928" y="635"/>
                  </a:moveTo>
                  <a:lnTo>
                    <a:pt x="1821" y="326"/>
                  </a:lnTo>
                  <a:lnTo>
                    <a:pt x="1784" y="239"/>
                  </a:lnTo>
                  <a:lnTo>
                    <a:pt x="1720" y="225"/>
                  </a:lnTo>
                  <a:lnTo>
                    <a:pt x="1720" y="200"/>
                  </a:lnTo>
                  <a:lnTo>
                    <a:pt x="1945" y="200"/>
                  </a:lnTo>
                  <a:lnTo>
                    <a:pt x="1945" y="225"/>
                  </a:lnTo>
                  <a:lnTo>
                    <a:pt x="1882" y="239"/>
                  </a:lnTo>
                  <a:lnTo>
                    <a:pt x="1904" y="326"/>
                  </a:lnTo>
                  <a:lnTo>
                    <a:pt x="2028" y="684"/>
                  </a:lnTo>
                  <a:lnTo>
                    <a:pt x="2147" y="326"/>
                  </a:lnTo>
                  <a:lnTo>
                    <a:pt x="2165" y="239"/>
                  </a:lnTo>
                  <a:lnTo>
                    <a:pt x="2098" y="225"/>
                  </a:lnTo>
                  <a:lnTo>
                    <a:pt x="2098" y="200"/>
                  </a:lnTo>
                  <a:lnTo>
                    <a:pt x="2289" y="200"/>
                  </a:lnTo>
                  <a:lnTo>
                    <a:pt x="2289" y="225"/>
                  </a:lnTo>
                  <a:lnTo>
                    <a:pt x="2227" y="239"/>
                  </a:lnTo>
                  <a:lnTo>
                    <a:pt x="2188" y="328"/>
                  </a:lnTo>
                  <a:lnTo>
                    <a:pt x="2085" y="635"/>
                  </a:lnTo>
                  <a:lnTo>
                    <a:pt x="2045" y="772"/>
                  </a:lnTo>
                  <a:lnTo>
                    <a:pt x="1971" y="772"/>
                  </a:lnTo>
                  <a:lnTo>
                    <a:pt x="1928" y="635"/>
                  </a:lnTo>
                  <a:close/>
                  <a:moveTo>
                    <a:pt x="2410" y="735"/>
                  </a:moveTo>
                  <a:lnTo>
                    <a:pt x="2480" y="721"/>
                  </a:lnTo>
                  <a:lnTo>
                    <a:pt x="2488" y="635"/>
                  </a:lnTo>
                  <a:lnTo>
                    <a:pt x="2488" y="326"/>
                  </a:lnTo>
                  <a:lnTo>
                    <a:pt x="2480" y="239"/>
                  </a:lnTo>
                  <a:lnTo>
                    <a:pt x="2410" y="225"/>
                  </a:lnTo>
                  <a:lnTo>
                    <a:pt x="2410" y="200"/>
                  </a:lnTo>
                  <a:lnTo>
                    <a:pt x="2814" y="200"/>
                  </a:lnTo>
                  <a:lnTo>
                    <a:pt x="2824" y="343"/>
                  </a:lnTo>
                  <a:lnTo>
                    <a:pt x="2785" y="343"/>
                  </a:lnTo>
                  <a:lnTo>
                    <a:pt x="2767" y="250"/>
                  </a:lnTo>
                  <a:lnTo>
                    <a:pt x="2687" y="237"/>
                  </a:lnTo>
                  <a:lnTo>
                    <a:pt x="2570" y="237"/>
                  </a:lnTo>
                  <a:lnTo>
                    <a:pt x="2570" y="455"/>
                  </a:lnTo>
                  <a:lnTo>
                    <a:pt x="2634" y="455"/>
                  </a:lnTo>
                  <a:lnTo>
                    <a:pt x="2699" y="445"/>
                  </a:lnTo>
                  <a:lnTo>
                    <a:pt x="2707" y="375"/>
                  </a:lnTo>
                  <a:lnTo>
                    <a:pt x="2739" y="375"/>
                  </a:lnTo>
                  <a:lnTo>
                    <a:pt x="2739" y="569"/>
                  </a:lnTo>
                  <a:lnTo>
                    <a:pt x="2707" y="569"/>
                  </a:lnTo>
                  <a:lnTo>
                    <a:pt x="2699" y="500"/>
                  </a:lnTo>
                  <a:lnTo>
                    <a:pt x="2634" y="492"/>
                  </a:lnTo>
                  <a:lnTo>
                    <a:pt x="2570" y="492"/>
                  </a:lnTo>
                  <a:lnTo>
                    <a:pt x="2570" y="634"/>
                  </a:lnTo>
                  <a:lnTo>
                    <a:pt x="2578" y="710"/>
                  </a:lnTo>
                  <a:lnTo>
                    <a:pt x="2644" y="723"/>
                  </a:lnTo>
                  <a:lnTo>
                    <a:pt x="2707" y="723"/>
                  </a:lnTo>
                  <a:lnTo>
                    <a:pt x="2780" y="710"/>
                  </a:lnTo>
                  <a:lnTo>
                    <a:pt x="2798" y="625"/>
                  </a:lnTo>
                  <a:lnTo>
                    <a:pt x="2835" y="625"/>
                  </a:lnTo>
                  <a:lnTo>
                    <a:pt x="2827" y="762"/>
                  </a:lnTo>
                  <a:lnTo>
                    <a:pt x="2410" y="762"/>
                  </a:lnTo>
                  <a:lnTo>
                    <a:pt x="2410" y="735"/>
                  </a:lnTo>
                  <a:close/>
                  <a:moveTo>
                    <a:pt x="2981" y="735"/>
                  </a:moveTo>
                  <a:lnTo>
                    <a:pt x="3051" y="721"/>
                  </a:lnTo>
                  <a:lnTo>
                    <a:pt x="3060" y="635"/>
                  </a:lnTo>
                  <a:lnTo>
                    <a:pt x="3060" y="326"/>
                  </a:lnTo>
                  <a:lnTo>
                    <a:pt x="3051" y="239"/>
                  </a:lnTo>
                  <a:lnTo>
                    <a:pt x="2981" y="225"/>
                  </a:lnTo>
                  <a:lnTo>
                    <a:pt x="2981" y="200"/>
                  </a:lnTo>
                  <a:lnTo>
                    <a:pt x="3147" y="200"/>
                  </a:lnTo>
                  <a:lnTo>
                    <a:pt x="3219" y="326"/>
                  </a:lnTo>
                  <a:lnTo>
                    <a:pt x="3437" y="666"/>
                  </a:lnTo>
                  <a:lnTo>
                    <a:pt x="3437" y="326"/>
                  </a:lnTo>
                  <a:lnTo>
                    <a:pt x="3429" y="239"/>
                  </a:lnTo>
                  <a:lnTo>
                    <a:pt x="3360" y="225"/>
                  </a:lnTo>
                  <a:lnTo>
                    <a:pt x="3360" y="200"/>
                  </a:lnTo>
                  <a:lnTo>
                    <a:pt x="3554" y="200"/>
                  </a:lnTo>
                  <a:lnTo>
                    <a:pt x="3554" y="225"/>
                  </a:lnTo>
                  <a:lnTo>
                    <a:pt x="3485" y="239"/>
                  </a:lnTo>
                  <a:lnTo>
                    <a:pt x="3477" y="326"/>
                  </a:lnTo>
                  <a:lnTo>
                    <a:pt x="3477" y="770"/>
                  </a:lnTo>
                  <a:lnTo>
                    <a:pt x="3405" y="770"/>
                  </a:lnTo>
                  <a:lnTo>
                    <a:pt x="3326" y="635"/>
                  </a:lnTo>
                  <a:lnTo>
                    <a:pt x="3098" y="281"/>
                  </a:lnTo>
                  <a:lnTo>
                    <a:pt x="3098" y="635"/>
                  </a:lnTo>
                  <a:lnTo>
                    <a:pt x="3107" y="721"/>
                  </a:lnTo>
                  <a:lnTo>
                    <a:pt x="3177" y="735"/>
                  </a:lnTo>
                  <a:lnTo>
                    <a:pt x="3177" y="762"/>
                  </a:lnTo>
                  <a:lnTo>
                    <a:pt x="2981" y="762"/>
                  </a:lnTo>
                  <a:lnTo>
                    <a:pt x="2981" y="735"/>
                  </a:lnTo>
                  <a:close/>
                  <a:moveTo>
                    <a:pt x="3857" y="777"/>
                  </a:moveTo>
                  <a:lnTo>
                    <a:pt x="3842" y="776"/>
                  </a:lnTo>
                  <a:lnTo>
                    <a:pt x="3826" y="776"/>
                  </a:lnTo>
                  <a:lnTo>
                    <a:pt x="3818" y="775"/>
                  </a:lnTo>
                  <a:lnTo>
                    <a:pt x="3811" y="774"/>
                  </a:lnTo>
                  <a:lnTo>
                    <a:pt x="3802" y="773"/>
                  </a:lnTo>
                  <a:lnTo>
                    <a:pt x="3794" y="772"/>
                  </a:lnTo>
                  <a:lnTo>
                    <a:pt x="3786" y="770"/>
                  </a:lnTo>
                  <a:lnTo>
                    <a:pt x="3778" y="768"/>
                  </a:lnTo>
                  <a:lnTo>
                    <a:pt x="3768" y="766"/>
                  </a:lnTo>
                  <a:lnTo>
                    <a:pt x="3759" y="763"/>
                  </a:lnTo>
                  <a:lnTo>
                    <a:pt x="3750" y="760"/>
                  </a:lnTo>
                  <a:lnTo>
                    <a:pt x="3739" y="756"/>
                  </a:lnTo>
                  <a:lnTo>
                    <a:pt x="3729" y="752"/>
                  </a:lnTo>
                  <a:lnTo>
                    <a:pt x="3718" y="748"/>
                  </a:lnTo>
                  <a:lnTo>
                    <a:pt x="3709" y="618"/>
                  </a:lnTo>
                  <a:lnTo>
                    <a:pt x="3753" y="618"/>
                  </a:lnTo>
                  <a:lnTo>
                    <a:pt x="3770" y="708"/>
                  </a:lnTo>
                  <a:lnTo>
                    <a:pt x="3781" y="713"/>
                  </a:lnTo>
                  <a:lnTo>
                    <a:pt x="3792" y="717"/>
                  </a:lnTo>
                  <a:lnTo>
                    <a:pt x="3802" y="721"/>
                  </a:lnTo>
                  <a:lnTo>
                    <a:pt x="3814" y="725"/>
                  </a:lnTo>
                  <a:lnTo>
                    <a:pt x="3824" y="729"/>
                  </a:lnTo>
                  <a:lnTo>
                    <a:pt x="3837" y="731"/>
                  </a:lnTo>
                  <a:lnTo>
                    <a:pt x="3848" y="733"/>
                  </a:lnTo>
                  <a:lnTo>
                    <a:pt x="3861" y="733"/>
                  </a:lnTo>
                  <a:lnTo>
                    <a:pt x="3876" y="733"/>
                  </a:lnTo>
                  <a:lnTo>
                    <a:pt x="3889" y="731"/>
                  </a:lnTo>
                  <a:lnTo>
                    <a:pt x="3903" y="729"/>
                  </a:lnTo>
                  <a:lnTo>
                    <a:pt x="3915" y="725"/>
                  </a:lnTo>
                  <a:lnTo>
                    <a:pt x="3928" y="722"/>
                  </a:lnTo>
                  <a:lnTo>
                    <a:pt x="3939" y="717"/>
                  </a:lnTo>
                  <a:lnTo>
                    <a:pt x="3948" y="712"/>
                  </a:lnTo>
                  <a:lnTo>
                    <a:pt x="3959" y="706"/>
                  </a:lnTo>
                  <a:lnTo>
                    <a:pt x="3967" y="699"/>
                  </a:lnTo>
                  <a:lnTo>
                    <a:pt x="3974" y="691"/>
                  </a:lnTo>
                  <a:lnTo>
                    <a:pt x="3980" y="683"/>
                  </a:lnTo>
                  <a:lnTo>
                    <a:pt x="3986" y="674"/>
                  </a:lnTo>
                  <a:lnTo>
                    <a:pt x="3991" y="664"/>
                  </a:lnTo>
                  <a:lnTo>
                    <a:pt x="3994" y="653"/>
                  </a:lnTo>
                  <a:lnTo>
                    <a:pt x="3996" y="643"/>
                  </a:lnTo>
                  <a:lnTo>
                    <a:pt x="3996" y="630"/>
                  </a:lnTo>
                  <a:lnTo>
                    <a:pt x="3996" y="618"/>
                  </a:lnTo>
                  <a:lnTo>
                    <a:pt x="3993" y="606"/>
                  </a:lnTo>
                  <a:lnTo>
                    <a:pt x="3990" y="594"/>
                  </a:lnTo>
                  <a:lnTo>
                    <a:pt x="3984" y="585"/>
                  </a:lnTo>
                  <a:lnTo>
                    <a:pt x="3978" y="576"/>
                  </a:lnTo>
                  <a:lnTo>
                    <a:pt x="3971" y="566"/>
                  </a:lnTo>
                  <a:lnTo>
                    <a:pt x="3963" y="558"/>
                  </a:lnTo>
                  <a:lnTo>
                    <a:pt x="3953" y="551"/>
                  </a:lnTo>
                  <a:lnTo>
                    <a:pt x="3944" y="545"/>
                  </a:lnTo>
                  <a:lnTo>
                    <a:pt x="3933" y="537"/>
                  </a:lnTo>
                  <a:lnTo>
                    <a:pt x="3922" y="532"/>
                  </a:lnTo>
                  <a:lnTo>
                    <a:pt x="3910" y="526"/>
                  </a:lnTo>
                  <a:lnTo>
                    <a:pt x="3899" y="522"/>
                  </a:lnTo>
                  <a:lnTo>
                    <a:pt x="3886" y="517"/>
                  </a:lnTo>
                  <a:lnTo>
                    <a:pt x="3874" y="512"/>
                  </a:lnTo>
                  <a:lnTo>
                    <a:pt x="3861" y="507"/>
                  </a:lnTo>
                  <a:lnTo>
                    <a:pt x="3846" y="501"/>
                  </a:lnTo>
                  <a:lnTo>
                    <a:pt x="3831" y="495"/>
                  </a:lnTo>
                  <a:lnTo>
                    <a:pt x="3817" y="489"/>
                  </a:lnTo>
                  <a:lnTo>
                    <a:pt x="3802" y="483"/>
                  </a:lnTo>
                  <a:lnTo>
                    <a:pt x="3789" y="475"/>
                  </a:lnTo>
                  <a:lnTo>
                    <a:pt x="3777" y="468"/>
                  </a:lnTo>
                  <a:lnTo>
                    <a:pt x="3764" y="460"/>
                  </a:lnTo>
                  <a:lnTo>
                    <a:pt x="3754" y="451"/>
                  </a:lnTo>
                  <a:lnTo>
                    <a:pt x="3743" y="441"/>
                  </a:lnTo>
                  <a:lnTo>
                    <a:pt x="3734" y="431"/>
                  </a:lnTo>
                  <a:lnTo>
                    <a:pt x="3727" y="420"/>
                  </a:lnTo>
                  <a:lnTo>
                    <a:pt x="3720" y="407"/>
                  </a:lnTo>
                  <a:lnTo>
                    <a:pt x="3714" y="394"/>
                  </a:lnTo>
                  <a:lnTo>
                    <a:pt x="3710" y="379"/>
                  </a:lnTo>
                  <a:lnTo>
                    <a:pt x="3708" y="363"/>
                  </a:lnTo>
                  <a:lnTo>
                    <a:pt x="3707" y="345"/>
                  </a:lnTo>
                  <a:lnTo>
                    <a:pt x="3708" y="329"/>
                  </a:lnTo>
                  <a:lnTo>
                    <a:pt x="3710" y="313"/>
                  </a:lnTo>
                  <a:lnTo>
                    <a:pt x="3714" y="298"/>
                  </a:lnTo>
                  <a:lnTo>
                    <a:pt x="3720" y="282"/>
                  </a:lnTo>
                  <a:lnTo>
                    <a:pt x="3726" y="268"/>
                  </a:lnTo>
                  <a:lnTo>
                    <a:pt x="3735" y="253"/>
                  </a:lnTo>
                  <a:lnTo>
                    <a:pt x="3744" y="241"/>
                  </a:lnTo>
                  <a:lnTo>
                    <a:pt x="3756" y="230"/>
                  </a:lnTo>
                  <a:lnTo>
                    <a:pt x="3769" y="218"/>
                  </a:lnTo>
                  <a:lnTo>
                    <a:pt x="3784" y="209"/>
                  </a:lnTo>
                  <a:lnTo>
                    <a:pt x="3799" y="200"/>
                  </a:lnTo>
                  <a:lnTo>
                    <a:pt x="3817" y="192"/>
                  </a:lnTo>
                  <a:lnTo>
                    <a:pt x="3837" y="186"/>
                  </a:lnTo>
                  <a:lnTo>
                    <a:pt x="3856" y="182"/>
                  </a:lnTo>
                  <a:lnTo>
                    <a:pt x="3878" y="180"/>
                  </a:lnTo>
                  <a:lnTo>
                    <a:pt x="3902" y="179"/>
                  </a:lnTo>
                  <a:lnTo>
                    <a:pt x="3918" y="179"/>
                  </a:lnTo>
                  <a:lnTo>
                    <a:pt x="3936" y="181"/>
                  </a:lnTo>
                  <a:lnTo>
                    <a:pt x="3954" y="183"/>
                  </a:lnTo>
                  <a:lnTo>
                    <a:pt x="3973" y="187"/>
                  </a:lnTo>
                  <a:lnTo>
                    <a:pt x="3992" y="191"/>
                  </a:lnTo>
                  <a:lnTo>
                    <a:pt x="4010" y="196"/>
                  </a:lnTo>
                  <a:lnTo>
                    <a:pt x="4028" y="202"/>
                  </a:lnTo>
                  <a:lnTo>
                    <a:pt x="4046" y="208"/>
                  </a:lnTo>
                  <a:lnTo>
                    <a:pt x="4056" y="338"/>
                  </a:lnTo>
                  <a:lnTo>
                    <a:pt x="4012" y="338"/>
                  </a:lnTo>
                  <a:lnTo>
                    <a:pt x="3994" y="246"/>
                  </a:lnTo>
                  <a:lnTo>
                    <a:pt x="3983" y="240"/>
                  </a:lnTo>
                  <a:lnTo>
                    <a:pt x="3971" y="235"/>
                  </a:lnTo>
                  <a:lnTo>
                    <a:pt x="3959" y="231"/>
                  </a:lnTo>
                  <a:lnTo>
                    <a:pt x="3946" y="226"/>
                  </a:lnTo>
                  <a:lnTo>
                    <a:pt x="3934" y="224"/>
                  </a:lnTo>
                  <a:lnTo>
                    <a:pt x="3921" y="222"/>
                  </a:lnTo>
                  <a:lnTo>
                    <a:pt x="3910" y="220"/>
                  </a:lnTo>
                  <a:lnTo>
                    <a:pt x="3900" y="220"/>
                  </a:lnTo>
                  <a:lnTo>
                    <a:pt x="3884" y="220"/>
                  </a:lnTo>
                  <a:lnTo>
                    <a:pt x="3870" y="222"/>
                  </a:lnTo>
                  <a:lnTo>
                    <a:pt x="3856" y="224"/>
                  </a:lnTo>
                  <a:lnTo>
                    <a:pt x="3844" y="229"/>
                  </a:lnTo>
                  <a:lnTo>
                    <a:pt x="3832" y="233"/>
                  </a:lnTo>
                  <a:lnTo>
                    <a:pt x="3822" y="238"/>
                  </a:lnTo>
                  <a:lnTo>
                    <a:pt x="3813" y="244"/>
                  </a:lnTo>
                  <a:lnTo>
                    <a:pt x="3804" y="250"/>
                  </a:lnTo>
                  <a:lnTo>
                    <a:pt x="3797" y="257"/>
                  </a:lnTo>
                  <a:lnTo>
                    <a:pt x="3791" y="265"/>
                  </a:lnTo>
                  <a:lnTo>
                    <a:pt x="3785" y="272"/>
                  </a:lnTo>
                  <a:lnTo>
                    <a:pt x="3781" y="280"/>
                  </a:lnTo>
                  <a:lnTo>
                    <a:pt x="3778" y="289"/>
                  </a:lnTo>
                  <a:lnTo>
                    <a:pt x="3774" y="298"/>
                  </a:lnTo>
                  <a:lnTo>
                    <a:pt x="3773" y="307"/>
                  </a:lnTo>
                  <a:lnTo>
                    <a:pt x="3772" y="316"/>
                  </a:lnTo>
                  <a:lnTo>
                    <a:pt x="3773" y="329"/>
                  </a:lnTo>
                  <a:lnTo>
                    <a:pt x="3776" y="340"/>
                  </a:lnTo>
                  <a:lnTo>
                    <a:pt x="3779" y="350"/>
                  </a:lnTo>
                  <a:lnTo>
                    <a:pt x="3783" y="360"/>
                  </a:lnTo>
                  <a:lnTo>
                    <a:pt x="3789" y="368"/>
                  </a:lnTo>
                  <a:lnTo>
                    <a:pt x="3795" y="376"/>
                  </a:lnTo>
                  <a:lnTo>
                    <a:pt x="3802" y="383"/>
                  </a:lnTo>
                  <a:lnTo>
                    <a:pt x="3811" y="390"/>
                  </a:lnTo>
                  <a:lnTo>
                    <a:pt x="3819" y="396"/>
                  </a:lnTo>
                  <a:lnTo>
                    <a:pt x="3828" y="402"/>
                  </a:lnTo>
                  <a:lnTo>
                    <a:pt x="3839" y="407"/>
                  </a:lnTo>
                  <a:lnTo>
                    <a:pt x="3849" y="411"/>
                  </a:lnTo>
                  <a:lnTo>
                    <a:pt x="3859" y="417"/>
                  </a:lnTo>
                  <a:lnTo>
                    <a:pt x="3871" y="421"/>
                  </a:lnTo>
                  <a:lnTo>
                    <a:pt x="3882" y="425"/>
                  </a:lnTo>
                  <a:lnTo>
                    <a:pt x="3893" y="430"/>
                  </a:lnTo>
                  <a:lnTo>
                    <a:pt x="3909" y="436"/>
                  </a:lnTo>
                  <a:lnTo>
                    <a:pt x="3925" y="443"/>
                  </a:lnTo>
                  <a:lnTo>
                    <a:pt x="3941" y="450"/>
                  </a:lnTo>
                  <a:lnTo>
                    <a:pt x="3957" y="457"/>
                  </a:lnTo>
                  <a:lnTo>
                    <a:pt x="3972" y="465"/>
                  </a:lnTo>
                  <a:lnTo>
                    <a:pt x="3985" y="473"/>
                  </a:lnTo>
                  <a:lnTo>
                    <a:pt x="3999" y="483"/>
                  </a:lnTo>
                  <a:lnTo>
                    <a:pt x="4011" y="492"/>
                  </a:lnTo>
                  <a:lnTo>
                    <a:pt x="4023" y="502"/>
                  </a:lnTo>
                  <a:lnTo>
                    <a:pt x="4032" y="514"/>
                  </a:lnTo>
                  <a:lnTo>
                    <a:pt x="4041" y="527"/>
                  </a:lnTo>
                  <a:lnTo>
                    <a:pt x="4049" y="540"/>
                  </a:lnTo>
                  <a:lnTo>
                    <a:pt x="4053" y="547"/>
                  </a:lnTo>
                  <a:lnTo>
                    <a:pt x="4056" y="555"/>
                  </a:lnTo>
                  <a:lnTo>
                    <a:pt x="4058" y="562"/>
                  </a:lnTo>
                  <a:lnTo>
                    <a:pt x="4060" y="571"/>
                  </a:lnTo>
                  <a:lnTo>
                    <a:pt x="4062" y="588"/>
                  </a:lnTo>
                  <a:lnTo>
                    <a:pt x="4063" y="608"/>
                  </a:lnTo>
                  <a:lnTo>
                    <a:pt x="4062" y="626"/>
                  </a:lnTo>
                  <a:lnTo>
                    <a:pt x="4060" y="644"/>
                  </a:lnTo>
                  <a:lnTo>
                    <a:pt x="4055" y="660"/>
                  </a:lnTo>
                  <a:lnTo>
                    <a:pt x="4049" y="677"/>
                  </a:lnTo>
                  <a:lnTo>
                    <a:pt x="4040" y="692"/>
                  </a:lnTo>
                  <a:lnTo>
                    <a:pt x="4031" y="706"/>
                  </a:lnTo>
                  <a:lnTo>
                    <a:pt x="4020" y="719"/>
                  </a:lnTo>
                  <a:lnTo>
                    <a:pt x="4006" y="731"/>
                  </a:lnTo>
                  <a:lnTo>
                    <a:pt x="3993" y="741"/>
                  </a:lnTo>
                  <a:lnTo>
                    <a:pt x="3976" y="750"/>
                  </a:lnTo>
                  <a:lnTo>
                    <a:pt x="3960" y="758"/>
                  </a:lnTo>
                  <a:lnTo>
                    <a:pt x="3941" y="765"/>
                  </a:lnTo>
                  <a:lnTo>
                    <a:pt x="3921" y="770"/>
                  </a:lnTo>
                  <a:lnTo>
                    <a:pt x="3902" y="774"/>
                  </a:lnTo>
                  <a:lnTo>
                    <a:pt x="3880" y="776"/>
                  </a:lnTo>
                  <a:lnTo>
                    <a:pt x="3857" y="777"/>
                  </a:lnTo>
                  <a:close/>
                  <a:moveTo>
                    <a:pt x="4531" y="735"/>
                  </a:moveTo>
                  <a:lnTo>
                    <a:pt x="4589" y="721"/>
                  </a:lnTo>
                  <a:lnTo>
                    <a:pt x="4521" y="635"/>
                  </a:lnTo>
                  <a:lnTo>
                    <a:pt x="4460" y="563"/>
                  </a:lnTo>
                  <a:lnTo>
                    <a:pt x="4377" y="479"/>
                  </a:lnTo>
                  <a:lnTo>
                    <a:pt x="4468" y="386"/>
                  </a:lnTo>
                  <a:lnTo>
                    <a:pt x="4520" y="326"/>
                  </a:lnTo>
                  <a:lnTo>
                    <a:pt x="4589" y="239"/>
                  </a:lnTo>
                  <a:lnTo>
                    <a:pt x="4528" y="225"/>
                  </a:lnTo>
                  <a:lnTo>
                    <a:pt x="4528" y="200"/>
                  </a:lnTo>
                  <a:lnTo>
                    <a:pt x="4743" y="200"/>
                  </a:lnTo>
                  <a:lnTo>
                    <a:pt x="4743" y="225"/>
                  </a:lnTo>
                  <a:lnTo>
                    <a:pt x="4673" y="239"/>
                  </a:lnTo>
                  <a:lnTo>
                    <a:pt x="4577" y="326"/>
                  </a:lnTo>
                  <a:lnTo>
                    <a:pt x="4463" y="452"/>
                  </a:lnTo>
                  <a:lnTo>
                    <a:pt x="4626" y="635"/>
                  </a:lnTo>
                  <a:lnTo>
                    <a:pt x="4714" y="721"/>
                  </a:lnTo>
                  <a:lnTo>
                    <a:pt x="4778" y="735"/>
                  </a:lnTo>
                  <a:lnTo>
                    <a:pt x="4778" y="762"/>
                  </a:lnTo>
                  <a:lnTo>
                    <a:pt x="4531" y="762"/>
                  </a:lnTo>
                  <a:lnTo>
                    <a:pt x="4531" y="735"/>
                  </a:lnTo>
                  <a:close/>
                  <a:moveTo>
                    <a:pt x="4217" y="735"/>
                  </a:moveTo>
                  <a:lnTo>
                    <a:pt x="4286" y="721"/>
                  </a:lnTo>
                  <a:lnTo>
                    <a:pt x="4295" y="635"/>
                  </a:lnTo>
                  <a:lnTo>
                    <a:pt x="4295" y="326"/>
                  </a:lnTo>
                  <a:lnTo>
                    <a:pt x="4286" y="239"/>
                  </a:lnTo>
                  <a:lnTo>
                    <a:pt x="4217" y="225"/>
                  </a:lnTo>
                  <a:lnTo>
                    <a:pt x="4217" y="200"/>
                  </a:lnTo>
                  <a:lnTo>
                    <a:pt x="4451" y="200"/>
                  </a:lnTo>
                  <a:lnTo>
                    <a:pt x="4451" y="225"/>
                  </a:lnTo>
                  <a:lnTo>
                    <a:pt x="4385" y="239"/>
                  </a:lnTo>
                  <a:lnTo>
                    <a:pt x="4375" y="326"/>
                  </a:lnTo>
                  <a:lnTo>
                    <a:pt x="4375" y="635"/>
                  </a:lnTo>
                  <a:lnTo>
                    <a:pt x="4385" y="721"/>
                  </a:lnTo>
                  <a:lnTo>
                    <a:pt x="4445" y="735"/>
                  </a:lnTo>
                  <a:lnTo>
                    <a:pt x="4445" y="762"/>
                  </a:lnTo>
                  <a:lnTo>
                    <a:pt x="4217" y="762"/>
                  </a:lnTo>
                  <a:lnTo>
                    <a:pt x="4217" y="735"/>
                  </a:lnTo>
                  <a:close/>
                  <a:moveTo>
                    <a:pt x="5163" y="779"/>
                  </a:moveTo>
                  <a:lnTo>
                    <a:pt x="5147" y="779"/>
                  </a:lnTo>
                  <a:lnTo>
                    <a:pt x="5131" y="778"/>
                  </a:lnTo>
                  <a:lnTo>
                    <a:pt x="5116" y="776"/>
                  </a:lnTo>
                  <a:lnTo>
                    <a:pt x="5101" y="774"/>
                  </a:lnTo>
                  <a:lnTo>
                    <a:pt x="5088" y="771"/>
                  </a:lnTo>
                  <a:lnTo>
                    <a:pt x="5073" y="768"/>
                  </a:lnTo>
                  <a:lnTo>
                    <a:pt x="5061" y="763"/>
                  </a:lnTo>
                  <a:lnTo>
                    <a:pt x="5049" y="759"/>
                  </a:lnTo>
                  <a:lnTo>
                    <a:pt x="5036" y="752"/>
                  </a:lnTo>
                  <a:lnTo>
                    <a:pt x="5025" y="746"/>
                  </a:lnTo>
                  <a:lnTo>
                    <a:pt x="5015" y="740"/>
                  </a:lnTo>
                  <a:lnTo>
                    <a:pt x="5004" y="733"/>
                  </a:lnTo>
                  <a:lnTo>
                    <a:pt x="4995" y="724"/>
                  </a:lnTo>
                  <a:lnTo>
                    <a:pt x="4986" y="716"/>
                  </a:lnTo>
                  <a:lnTo>
                    <a:pt x="4976" y="707"/>
                  </a:lnTo>
                  <a:lnTo>
                    <a:pt x="4968" y="698"/>
                  </a:lnTo>
                  <a:lnTo>
                    <a:pt x="4961" y="688"/>
                  </a:lnTo>
                  <a:lnTo>
                    <a:pt x="4954" y="677"/>
                  </a:lnTo>
                  <a:lnTo>
                    <a:pt x="4947" y="667"/>
                  </a:lnTo>
                  <a:lnTo>
                    <a:pt x="4941" y="655"/>
                  </a:lnTo>
                  <a:lnTo>
                    <a:pt x="4935" y="643"/>
                  </a:lnTo>
                  <a:lnTo>
                    <a:pt x="4930" y="630"/>
                  </a:lnTo>
                  <a:lnTo>
                    <a:pt x="4926" y="618"/>
                  </a:lnTo>
                  <a:lnTo>
                    <a:pt x="4921" y="605"/>
                  </a:lnTo>
                  <a:lnTo>
                    <a:pt x="4918" y="590"/>
                  </a:lnTo>
                  <a:lnTo>
                    <a:pt x="4915" y="577"/>
                  </a:lnTo>
                  <a:lnTo>
                    <a:pt x="4912" y="562"/>
                  </a:lnTo>
                  <a:lnTo>
                    <a:pt x="4910" y="547"/>
                  </a:lnTo>
                  <a:lnTo>
                    <a:pt x="4907" y="516"/>
                  </a:lnTo>
                  <a:lnTo>
                    <a:pt x="4906" y="484"/>
                  </a:lnTo>
                  <a:lnTo>
                    <a:pt x="4907" y="467"/>
                  </a:lnTo>
                  <a:lnTo>
                    <a:pt x="4908" y="451"/>
                  </a:lnTo>
                  <a:lnTo>
                    <a:pt x="4909" y="435"/>
                  </a:lnTo>
                  <a:lnTo>
                    <a:pt x="4911" y="420"/>
                  </a:lnTo>
                  <a:lnTo>
                    <a:pt x="4913" y="404"/>
                  </a:lnTo>
                  <a:lnTo>
                    <a:pt x="4917" y="390"/>
                  </a:lnTo>
                  <a:lnTo>
                    <a:pt x="4920" y="375"/>
                  </a:lnTo>
                  <a:lnTo>
                    <a:pt x="4925" y="361"/>
                  </a:lnTo>
                  <a:lnTo>
                    <a:pt x="4930" y="347"/>
                  </a:lnTo>
                  <a:lnTo>
                    <a:pt x="4936" y="335"/>
                  </a:lnTo>
                  <a:lnTo>
                    <a:pt x="4941" y="322"/>
                  </a:lnTo>
                  <a:lnTo>
                    <a:pt x="4948" y="310"/>
                  </a:lnTo>
                  <a:lnTo>
                    <a:pt x="4955" y="298"/>
                  </a:lnTo>
                  <a:lnTo>
                    <a:pt x="4963" y="286"/>
                  </a:lnTo>
                  <a:lnTo>
                    <a:pt x="4971" y="276"/>
                  </a:lnTo>
                  <a:lnTo>
                    <a:pt x="4979" y="266"/>
                  </a:lnTo>
                  <a:lnTo>
                    <a:pt x="4989" y="256"/>
                  </a:lnTo>
                  <a:lnTo>
                    <a:pt x="4998" y="247"/>
                  </a:lnTo>
                  <a:lnTo>
                    <a:pt x="5008" y="238"/>
                  </a:lnTo>
                  <a:lnTo>
                    <a:pt x="5020" y="230"/>
                  </a:lnTo>
                  <a:lnTo>
                    <a:pt x="5030" y="222"/>
                  </a:lnTo>
                  <a:lnTo>
                    <a:pt x="5042" y="215"/>
                  </a:lnTo>
                  <a:lnTo>
                    <a:pt x="5054" y="209"/>
                  </a:lnTo>
                  <a:lnTo>
                    <a:pt x="5067" y="203"/>
                  </a:lnTo>
                  <a:lnTo>
                    <a:pt x="5081" y="198"/>
                  </a:lnTo>
                  <a:lnTo>
                    <a:pt x="5094" y="193"/>
                  </a:lnTo>
                  <a:lnTo>
                    <a:pt x="5108" y="189"/>
                  </a:lnTo>
                  <a:lnTo>
                    <a:pt x="5122" y="186"/>
                  </a:lnTo>
                  <a:lnTo>
                    <a:pt x="5138" y="184"/>
                  </a:lnTo>
                  <a:lnTo>
                    <a:pt x="5153" y="182"/>
                  </a:lnTo>
                  <a:lnTo>
                    <a:pt x="5169" y="181"/>
                  </a:lnTo>
                  <a:lnTo>
                    <a:pt x="5185" y="181"/>
                  </a:lnTo>
                  <a:lnTo>
                    <a:pt x="5201" y="181"/>
                  </a:lnTo>
                  <a:lnTo>
                    <a:pt x="5215" y="182"/>
                  </a:lnTo>
                  <a:lnTo>
                    <a:pt x="5229" y="184"/>
                  </a:lnTo>
                  <a:lnTo>
                    <a:pt x="5242" y="186"/>
                  </a:lnTo>
                  <a:lnTo>
                    <a:pt x="5256" y="189"/>
                  </a:lnTo>
                  <a:lnTo>
                    <a:pt x="5269" y="192"/>
                  </a:lnTo>
                  <a:lnTo>
                    <a:pt x="5281" y="196"/>
                  </a:lnTo>
                  <a:lnTo>
                    <a:pt x="5294" y="202"/>
                  </a:lnTo>
                  <a:lnTo>
                    <a:pt x="5305" y="207"/>
                  </a:lnTo>
                  <a:lnTo>
                    <a:pt x="5317" y="213"/>
                  </a:lnTo>
                  <a:lnTo>
                    <a:pt x="5327" y="219"/>
                  </a:lnTo>
                  <a:lnTo>
                    <a:pt x="5337" y="226"/>
                  </a:lnTo>
                  <a:lnTo>
                    <a:pt x="5348" y="234"/>
                  </a:lnTo>
                  <a:lnTo>
                    <a:pt x="5357" y="242"/>
                  </a:lnTo>
                  <a:lnTo>
                    <a:pt x="5365" y="251"/>
                  </a:lnTo>
                  <a:lnTo>
                    <a:pt x="5374" y="261"/>
                  </a:lnTo>
                  <a:lnTo>
                    <a:pt x="5382" y="270"/>
                  </a:lnTo>
                  <a:lnTo>
                    <a:pt x="5390" y="280"/>
                  </a:lnTo>
                  <a:lnTo>
                    <a:pt x="5396" y="292"/>
                  </a:lnTo>
                  <a:lnTo>
                    <a:pt x="5403" y="303"/>
                  </a:lnTo>
                  <a:lnTo>
                    <a:pt x="5410" y="314"/>
                  </a:lnTo>
                  <a:lnTo>
                    <a:pt x="5415" y="327"/>
                  </a:lnTo>
                  <a:lnTo>
                    <a:pt x="5420" y="340"/>
                  </a:lnTo>
                  <a:lnTo>
                    <a:pt x="5424" y="354"/>
                  </a:lnTo>
                  <a:lnTo>
                    <a:pt x="5428" y="367"/>
                  </a:lnTo>
                  <a:lnTo>
                    <a:pt x="5431" y="381"/>
                  </a:lnTo>
                  <a:lnTo>
                    <a:pt x="5434" y="396"/>
                  </a:lnTo>
                  <a:lnTo>
                    <a:pt x="5438" y="411"/>
                  </a:lnTo>
                  <a:lnTo>
                    <a:pt x="5439" y="427"/>
                  </a:lnTo>
                  <a:lnTo>
                    <a:pt x="5441" y="442"/>
                  </a:lnTo>
                  <a:lnTo>
                    <a:pt x="5442" y="459"/>
                  </a:lnTo>
                  <a:lnTo>
                    <a:pt x="5442" y="475"/>
                  </a:lnTo>
                  <a:lnTo>
                    <a:pt x="5442" y="492"/>
                  </a:lnTo>
                  <a:lnTo>
                    <a:pt x="5441" y="509"/>
                  </a:lnTo>
                  <a:lnTo>
                    <a:pt x="5439" y="524"/>
                  </a:lnTo>
                  <a:lnTo>
                    <a:pt x="5438" y="540"/>
                  </a:lnTo>
                  <a:lnTo>
                    <a:pt x="5434" y="555"/>
                  </a:lnTo>
                  <a:lnTo>
                    <a:pt x="5431" y="571"/>
                  </a:lnTo>
                  <a:lnTo>
                    <a:pt x="5428" y="585"/>
                  </a:lnTo>
                  <a:lnTo>
                    <a:pt x="5424" y="598"/>
                  </a:lnTo>
                  <a:lnTo>
                    <a:pt x="5420" y="613"/>
                  </a:lnTo>
                  <a:lnTo>
                    <a:pt x="5415" y="626"/>
                  </a:lnTo>
                  <a:lnTo>
                    <a:pt x="5409" y="639"/>
                  </a:lnTo>
                  <a:lnTo>
                    <a:pt x="5402" y="651"/>
                  </a:lnTo>
                  <a:lnTo>
                    <a:pt x="5396" y="662"/>
                  </a:lnTo>
                  <a:lnTo>
                    <a:pt x="5389" y="674"/>
                  </a:lnTo>
                  <a:lnTo>
                    <a:pt x="5381" y="684"/>
                  </a:lnTo>
                  <a:lnTo>
                    <a:pt x="5372" y="695"/>
                  </a:lnTo>
                  <a:lnTo>
                    <a:pt x="5363" y="705"/>
                  </a:lnTo>
                  <a:lnTo>
                    <a:pt x="5354" y="714"/>
                  </a:lnTo>
                  <a:lnTo>
                    <a:pt x="5344" y="722"/>
                  </a:lnTo>
                  <a:lnTo>
                    <a:pt x="5333" y="731"/>
                  </a:lnTo>
                  <a:lnTo>
                    <a:pt x="5323" y="738"/>
                  </a:lnTo>
                  <a:lnTo>
                    <a:pt x="5310" y="745"/>
                  </a:lnTo>
                  <a:lnTo>
                    <a:pt x="5298" y="751"/>
                  </a:lnTo>
                  <a:lnTo>
                    <a:pt x="5286" y="758"/>
                  </a:lnTo>
                  <a:lnTo>
                    <a:pt x="5272" y="763"/>
                  </a:lnTo>
                  <a:lnTo>
                    <a:pt x="5259" y="767"/>
                  </a:lnTo>
                  <a:lnTo>
                    <a:pt x="5244" y="771"/>
                  </a:lnTo>
                  <a:lnTo>
                    <a:pt x="5230" y="774"/>
                  </a:lnTo>
                  <a:lnTo>
                    <a:pt x="5214" y="776"/>
                  </a:lnTo>
                  <a:lnTo>
                    <a:pt x="5198" y="778"/>
                  </a:lnTo>
                  <a:lnTo>
                    <a:pt x="5181" y="779"/>
                  </a:lnTo>
                  <a:lnTo>
                    <a:pt x="5163" y="779"/>
                  </a:lnTo>
                  <a:close/>
                  <a:moveTo>
                    <a:pt x="5176" y="746"/>
                  </a:moveTo>
                  <a:lnTo>
                    <a:pt x="5185" y="746"/>
                  </a:lnTo>
                  <a:lnTo>
                    <a:pt x="5195" y="745"/>
                  </a:lnTo>
                  <a:lnTo>
                    <a:pt x="5204" y="743"/>
                  </a:lnTo>
                  <a:lnTo>
                    <a:pt x="5213" y="741"/>
                  </a:lnTo>
                  <a:lnTo>
                    <a:pt x="5222" y="739"/>
                  </a:lnTo>
                  <a:lnTo>
                    <a:pt x="5231" y="736"/>
                  </a:lnTo>
                  <a:lnTo>
                    <a:pt x="5239" y="732"/>
                  </a:lnTo>
                  <a:lnTo>
                    <a:pt x="5247" y="728"/>
                  </a:lnTo>
                  <a:lnTo>
                    <a:pt x="5256" y="723"/>
                  </a:lnTo>
                  <a:lnTo>
                    <a:pt x="5264" y="717"/>
                  </a:lnTo>
                  <a:lnTo>
                    <a:pt x="5271" y="712"/>
                  </a:lnTo>
                  <a:lnTo>
                    <a:pt x="5278" y="706"/>
                  </a:lnTo>
                  <a:lnTo>
                    <a:pt x="5284" y="699"/>
                  </a:lnTo>
                  <a:lnTo>
                    <a:pt x="5292" y="691"/>
                  </a:lnTo>
                  <a:lnTo>
                    <a:pt x="5298" y="684"/>
                  </a:lnTo>
                  <a:lnTo>
                    <a:pt x="5304" y="676"/>
                  </a:lnTo>
                  <a:lnTo>
                    <a:pt x="5314" y="657"/>
                  </a:lnTo>
                  <a:lnTo>
                    <a:pt x="5325" y="638"/>
                  </a:lnTo>
                  <a:lnTo>
                    <a:pt x="5333" y="617"/>
                  </a:lnTo>
                  <a:lnTo>
                    <a:pt x="5340" y="593"/>
                  </a:lnTo>
                  <a:lnTo>
                    <a:pt x="5346" y="569"/>
                  </a:lnTo>
                  <a:lnTo>
                    <a:pt x="5350" y="543"/>
                  </a:lnTo>
                  <a:lnTo>
                    <a:pt x="5352" y="516"/>
                  </a:lnTo>
                  <a:lnTo>
                    <a:pt x="5353" y="487"/>
                  </a:lnTo>
                  <a:lnTo>
                    <a:pt x="5353" y="458"/>
                  </a:lnTo>
                  <a:lnTo>
                    <a:pt x="5351" y="429"/>
                  </a:lnTo>
                  <a:lnTo>
                    <a:pt x="5348" y="403"/>
                  </a:lnTo>
                  <a:lnTo>
                    <a:pt x="5342" y="377"/>
                  </a:lnTo>
                  <a:lnTo>
                    <a:pt x="5336" y="353"/>
                  </a:lnTo>
                  <a:lnTo>
                    <a:pt x="5329" y="331"/>
                  </a:lnTo>
                  <a:lnTo>
                    <a:pt x="5321" y="310"/>
                  </a:lnTo>
                  <a:lnTo>
                    <a:pt x="5310" y="291"/>
                  </a:lnTo>
                  <a:lnTo>
                    <a:pt x="5305" y="282"/>
                  </a:lnTo>
                  <a:lnTo>
                    <a:pt x="5299" y="274"/>
                  </a:lnTo>
                  <a:lnTo>
                    <a:pt x="5293" y="266"/>
                  </a:lnTo>
                  <a:lnTo>
                    <a:pt x="5287" y="258"/>
                  </a:lnTo>
                  <a:lnTo>
                    <a:pt x="5279" y="252"/>
                  </a:lnTo>
                  <a:lnTo>
                    <a:pt x="5272" y="246"/>
                  </a:lnTo>
                  <a:lnTo>
                    <a:pt x="5265" y="240"/>
                  </a:lnTo>
                  <a:lnTo>
                    <a:pt x="5257" y="235"/>
                  </a:lnTo>
                  <a:lnTo>
                    <a:pt x="5248" y="231"/>
                  </a:lnTo>
                  <a:lnTo>
                    <a:pt x="5239" y="226"/>
                  </a:lnTo>
                  <a:lnTo>
                    <a:pt x="5231" y="222"/>
                  </a:lnTo>
                  <a:lnTo>
                    <a:pt x="5221" y="219"/>
                  </a:lnTo>
                  <a:lnTo>
                    <a:pt x="5211" y="217"/>
                  </a:lnTo>
                  <a:lnTo>
                    <a:pt x="5201" y="216"/>
                  </a:lnTo>
                  <a:lnTo>
                    <a:pt x="5190" y="215"/>
                  </a:lnTo>
                  <a:lnTo>
                    <a:pt x="5180" y="215"/>
                  </a:lnTo>
                  <a:lnTo>
                    <a:pt x="5170" y="215"/>
                  </a:lnTo>
                  <a:lnTo>
                    <a:pt x="5159" y="216"/>
                  </a:lnTo>
                  <a:lnTo>
                    <a:pt x="5149" y="217"/>
                  </a:lnTo>
                  <a:lnTo>
                    <a:pt x="5140" y="219"/>
                  </a:lnTo>
                  <a:lnTo>
                    <a:pt x="5130" y="221"/>
                  </a:lnTo>
                  <a:lnTo>
                    <a:pt x="5121" y="224"/>
                  </a:lnTo>
                  <a:lnTo>
                    <a:pt x="5113" y="227"/>
                  </a:lnTo>
                  <a:lnTo>
                    <a:pt x="5103" y="232"/>
                  </a:lnTo>
                  <a:lnTo>
                    <a:pt x="5095" y="236"/>
                  </a:lnTo>
                  <a:lnTo>
                    <a:pt x="5087" y="241"/>
                  </a:lnTo>
                  <a:lnTo>
                    <a:pt x="5080" y="247"/>
                  </a:lnTo>
                  <a:lnTo>
                    <a:pt x="5071" y="252"/>
                  </a:lnTo>
                  <a:lnTo>
                    <a:pt x="5064" y="260"/>
                  </a:lnTo>
                  <a:lnTo>
                    <a:pt x="5058" y="267"/>
                  </a:lnTo>
                  <a:lnTo>
                    <a:pt x="5051" y="274"/>
                  </a:lnTo>
                  <a:lnTo>
                    <a:pt x="5045" y="282"/>
                  </a:lnTo>
                  <a:lnTo>
                    <a:pt x="5039" y="291"/>
                  </a:lnTo>
                  <a:lnTo>
                    <a:pt x="5033" y="300"/>
                  </a:lnTo>
                  <a:lnTo>
                    <a:pt x="5028" y="309"/>
                  </a:lnTo>
                  <a:lnTo>
                    <a:pt x="5024" y="319"/>
                  </a:lnTo>
                  <a:lnTo>
                    <a:pt x="5015" y="341"/>
                  </a:lnTo>
                  <a:lnTo>
                    <a:pt x="5007" y="365"/>
                  </a:lnTo>
                  <a:lnTo>
                    <a:pt x="5001" y="391"/>
                  </a:lnTo>
                  <a:lnTo>
                    <a:pt x="4997" y="419"/>
                  </a:lnTo>
                  <a:lnTo>
                    <a:pt x="4995" y="449"/>
                  </a:lnTo>
                  <a:lnTo>
                    <a:pt x="4994" y="481"/>
                  </a:lnTo>
                  <a:lnTo>
                    <a:pt x="4995" y="510"/>
                  </a:lnTo>
                  <a:lnTo>
                    <a:pt x="4997" y="537"/>
                  </a:lnTo>
                  <a:lnTo>
                    <a:pt x="5000" y="563"/>
                  </a:lnTo>
                  <a:lnTo>
                    <a:pt x="5004" y="589"/>
                  </a:lnTo>
                  <a:lnTo>
                    <a:pt x="5010" y="613"/>
                  </a:lnTo>
                  <a:lnTo>
                    <a:pt x="5018" y="635"/>
                  </a:lnTo>
                  <a:lnTo>
                    <a:pt x="5022" y="645"/>
                  </a:lnTo>
                  <a:lnTo>
                    <a:pt x="5026" y="654"/>
                  </a:lnTo>
                  <a:lnTo>
                    <a:pt x="5031" y="664"/>
                  </a:lnTo>
                  <a:lnTo>
                    <a:pt x="5036" y="673"/>
                  </a:lnTo>
                  <a:lnTo>
                    <a:pt x="5042" y="681"/>
                  </a:lnTo>
                  <a:lnTo>
                    <a:pt x="5049" y="689"/>
                  </a:lnTo>
                  <a:lnTo>
                    <a:pt x="5055" y="697"/>
                  </a:lnTo>
                  <a:lnTo>
                    <a:pt x="5062" y="704"/>
                  </a:lnTo>
                  <a:lnTo>
                    <a:pt x="5069" y="710"/>
                  </a:lnTo>
                  <a:lnTo>
                    <a:pt x="5077" y="716"/>
                  </a:lnTo>
                  <a:lnTo>
                    <a:pt x="5085" y="721"/>
                  </a:lnTo>
                  <a:lnTo>
                    <a:pt x="5093" y="727"/>
                  </a:lnTo>
                  <a:lnTo>
                    <a:pt x="5102" y="732"/>
                  </a:lnTo>
                  <a:lnTo>
                    <a:pt x="5112" y="735"/>
                  </a:lnTo>
                  <a:lnTo>
                    <a:pt x="5121" y="739"/>
                  </a:lnTo>
                  <a:lnTo>
                    <a:pt x="5131" y="741"/>
                  </a:lnTo>
                  <a:lnTo>
                    <a:pt x="5142" y="743"/>
                  </a:lnTo>
                  <a:lnTo>
                    <a:pt x="5152" y="745"/>
                  </a:lnTo>
                  <a:lnTo>
                    <a:pt x="5163" y="745"/>
                  </a:lnTo>
                  <a:lnTo>
                    <a:pt x="5176" y="746"/>
                  </a:lnTo>
                  <a:close/>
                  <a:moveTo>
                    <a:pt x="5858" y="733"/>
                  </a:moveTo>
                  <a:lnTo>
                    <a:pt x="5922" y="635"/>
                  </a:lnTo>
                  <a:lnTo>
                    <a:pt x="6103" y="326"/>
                  </a:lnTo>
                  <a:lnTo>
                    <a:pt x="6150" y="235"/>
                  </a:lnTo>
                  <a:lnTo>
                    <a:pt x="6007" y="235"/>
                  </a:lnTo>
                  <a:lnTo>
                    <a:pt x="5923" y="247"/>
                  </a:lnTo>
                  <a:lnTo>
                    <a:pt x="5904" y="330"/>
                  </a:lnTo>
                  <a:lnTo>
                    <a:pt x="5866" y="330"/>
                  </a:lnTo>
                  <a:lnTo>
                    <a:pt x="5875" y="200"/>
                  </a:lnTo>
                  <a:lnTo>
                    <a:pt x="6259" y="200"/>
                  </a:lnTo>
                  <a:lnTo>
                    <a:pt x="6259" y="225"/>
                  </a:lnTo>
                  <a:lnTo>
                    <a:pt x="6198" y="326"/>
                  </a:lnTo>
                  <a:lnTo>
                    <a:pt x="6016" y="635"/>
                  </a:lnTo>
                  <a:lnTo>
                    <a:pt x="5968" y="723"/>
                  </a:lnTo>
                  <a:lnTo>
                    <a:pt x="6137" y="723"/>
                  </a:lnTo>
                  <a:lnTo>
                    <a:pt x="6215" y="710"/>
                  </a:lnTo>
                  <a:lnTo>
                    <a:pt x="6234" y="629"/>
                  </a:lnTo>
                  <a:lnTo>
                    <a:pt x="6272" y="629"/>
                  </a:lnTo>
                  <a:lnTo>
                    <a:pt x="6262" y="762"/>
                  </a:lnTo>
                  <a:lnTo>
                    <a:pt x="5858" y="762"/>
                  </a:lnTo>
                  <a:lnTo>
                    <a:pt x="5858" y="733"/>
                  </a:lnTo>
                  <a:close/>
                  <a:moveTo>
                    <a:pt x="6425" y="735"/>
                  </a:moveTo>
                  <a:lnTo>
                    <a:pt x="6496" y="721"/>
                  </a:lnTo>
                  <a:lnTo>
                    <a:pt x="6504" y="635"/>
                  </a:lnTo>
                  <a:lnTo>
                    <a:pt x="6504" y="326"/>
                  </a:lnTo>
                  <a:lnTo>
                    <a:pt x="6496" y="239"/>
                  </a:lnTo>
                  <a:lnTo>
                    <a:pt x="6425" y="225"/>
                  </a:lnTo>
                  <a:lnTo>
                    <a:pt x="6425" y="200"/>
                  </a:lnTo>
                  <a:lnTo>
                    <a:pt x="6714" y="200"/>
                  </a:lnTo>
                  <a:lnTo>
                    <a:pt x="6732" y="200"/>
                  </a:lnTo>
                  <a:lnTo>
                    <a:pt x="6750" y="201"/>
                  </a:lnTo>
                  <a:lnTo>
                    <a:pt x="6768" y="203"/>
                  </a:lnTo>
                  <a:lnTo>
                    <a:pt x="6783" y="205"/>
                  </a:lnTo>
                  <a:lnTo>
                    <a:pt x="6799" y="208"/>
                  </a:lnTo>
                  <a:lnTo>
                    <a:pt x="6813" y="211"/>
                  </a:lnTo>
                  <a:lnTo>
                    <a:pt x="6828" y="215"/>
                  </a:lnTo>
                  <a:lnTo>
                    <a:pt x="6840" y="219"/>
                  </a:lnTo>
                  <a:lnTo>
                    <a:pt x="6852" y="224"/>
                  </a:lnTo>
                  <a:lnTo>
                    <a:pt x="6864" y="231"/>
                  </a:lnTo>
                  <a:lnTo>
                    <a:pt x="6875" y="237"/>
                  </a:lnTo>
                  <a:lnTo>
                    <a:pt x="6886" y="243"/>
                  </a:lnTo>
                  <a:lnTo>
                    <a:pt x="6895" y="250"/>
                  </a:lnTo>
                  <a:lnTo>
                    <a:pt x="6904" y="257"/>
                  </a:lnTo>
                  <a:lnTo>
                    <a:pt x="6912" y="266"/>
                  </a:lnTo>
                  <a:lnTo>
                    <a:pt x="6921" y="274"/>
                  </a:lnTo>
                  <a:lnTo>
                    <a:pt x="6928" y="282"/>
                  </a:lnTo>
                  <a:lnTo>
                    <a:pt x="6934" y="292"/>
                  </a:lnTo>
                  <a:lnTo>
                    <a:pt x="6940" y="301"/>
                  </a:lnTo>
                  <a:lnTo>
                    <a:pt x="6945" y="311"/>
                  </a:lnTo>
                  <a:lnTo>
                    <a:pt x="6951" y="322"/>
                  </a:lnTo>
                  <a:lnTo>
                    <a:pt x="6956" y="332"/>
                  </a:lnTo>
                  <a:lnTo>
                    <a:pt x="6959" y="343"/>
                  </a:lnTo>
                  <a:lnTo>
                    <a:pt x="6963" y="355"/>
                  </a:lnTo>
                  <a:lnTo>
                    <a:pt x="6968" y="377"/>
                  </a:lnTo>
                  <a:lnTo>
                    <a:pt x="6972" y="402"/>
                  </a:lnTo>
                  <a:lnTo>
                    <a:pt x="6974" y="427"/>
                  </a:lnTo>
                  <a:lnTo>
                    <a:pt x="6975" y="453"/>
                  </a:lnTo>
                  <a:lnTo>
                    <a:pt x="6974" y="468"/>
                  </a:lnTo>
                  <a:lnTo>
                    <a:pt x="6973" y="485"/>
                  </a:lnTo>
                  <a:lnTo>
                    <a:pt x="6972" y="500"/>
                  </a:lnTo>
                  <a:lnTo>
                    <a:pt x="6970" y="516"/>
                  </a:lnTo>
                  <a:lnTo>
                    <a:pt x="6968" y="531"/>
                  </a:lnTo>
                  <a:lnTo>
                    <a:pt x="6965" y="546"/>
                  </a:lnTo>
                  <a:lnTo>
                    <a:pt x="6961" y="561"/>
                  </a:lnTo>
                  <a:lnTo>
                    <a:pt x="6957" y="575"/>
                  </a:lnTo>
                  <a:lnTo>
                    <a:pt x="6952" y="589"/>
                  </a:lnTo>
                  <a:lnTo>
                    <a:pt x="6947" y="603"/>
                  </a:lnTo>
                  <a:lnTo>
                    <a:pt x="6940" y="615"/>
                  </a:lnTo>
                  <a:lnTo>
                    <a:pt x="6934" y="628"/>
                  </a:lnTo>
                  <a:lnTo>
                    <a:pt x="6927" y="640"/>
                  </a:lnTo>
                  <a:lnTo>
                    <a:pt x="6919" y="651"/>
                  </a:lnTo>
                  <a:lnTo>
                    <a:pt x="6910" y="662"/>
                  </a:lnTo>
                  <a:lnTo>
                    <a:pt x="6901" y="673"/>
                  </a:lnTo>
                  <a:lnTo>
                    <a:pt x="6892" y="683"/>
                  </a:lnTo>
                  <a:lnTo>
                    <a:pt x="6881" y="692"/>
                  </a:lnTo>
                  <a:lnTo>
                    <a:pt x="6870" y="702"/>
                  </a:lnTo>
                  <a:lnTo>
                    <a:pt x="6859" y="710"/>
                  </a:lnTo>
                  <a:lnTo>
                    <a:pt x="6846" y="718"/>
                  </a:lnTo>
                  <a:lnTo>
                    <a:pt x="6833" y="725"/>
                  </a:lnTo>
                  <a:lnTo>
                    <a:pt x="6819" y="732"/>
                  </a:lnTo>
                  <a:lnTo>
                    <a:pt x="6805" y="738"/>
                  </a:lnTo>
                  <a:lnTo>
                    <a:pt x="6790" y="743"/>
                  </a:lnTo>
                  <a:lnTo>
                    <a:pt x="6775" y="748"/>
                  </a:lnTo>
                  <a:lnTo>
                    <a:pt x="6758" y="752"/>
                  </a:lnTo>
                  <a:lnTo>
                    <a:pt x="6742" y="755"/>
                  </a:lnTo>
                  <a:lnTo>
                    <a:pt x="6724" y="759"/>
                  </a:lnTo>
                  <a:lnTo>
                    <a:pt x="6706" y="760"/>
                  </a:lnTo>
                  <a:lnTo>
                    <a:pt x="6686" y="761"/>
                  </a:lnTo>
                  <a:lnTo>
                    <a:pt x="6666" y="762"/>
                  </a:lnTo>
                  <a:lnTo>
                    <a:pt x="6425" y="762"/>
                  </a:lnTo>
                  <a:lnTo>
                    <a:pt x="6425" y="735"/>
                  </a:lnTo>
                  <a:close/>
                  <a:moveTo>
                    <a:pt x="6683" y="724"/>
                  </a:moveTo>
                  <a:lnTo>
                    <a:pt x="6695" y="724"/>
                  </a:lnTo>
                  <a:lnTo>
                    <a:pt x="6708" y="723"/>
                  </a:lnTo>
                  <a:lnTo>
                    <a:pt x="6719" y="721"/>
                  </a:lnTo>
                  <a:lnTo>
                    <a:pt x="6730" y="720"/>
                  </a:lnTo>
                  <a:lnTo>
                    <a:pt x="6742" y="717"/>
                  </a:lnTo>
                  <a:lnTo>
                    <a:pt x="6752" y="714"/>
                  </a:lnTo>
                  <a:lnTo>
                    <a:pt x="6762" y="710"/>
                  </a:lnTo>
                  <a:lnTo>
                    <a:pt x="6773" y="706"/>
                  </a:lnTo>
                  <a:lnTo>
                    <a:pt x="6782" y="701"/>
                  </a:lnTo>
                  <a:lnTo>
                    <a:pt x="6791" y="696"/>
                  </a:lnTo>
                  <a:lnTo>
                    <a:pt x="6800" y="690"/>
                  </a:lnTo>
                  <a:lnTo>
                    <a:pt x="6808" y="684"/>
                  </a:lnTo>
                  <a:lnTo>
                    <a:pt x="6816" y="677"/>
                  </a:lnTo>
                  <a:lnTo>
                    <a:pt x="6823" y="670"/>
                  </a:lnTo>
                  <a:lnTo>
                    <a:pt x="6831" y="662"/>
                  </a:lnTo>
                  <a:lnTo>
                    <a:pt x="6838" y="654"/>
                  </a:lnTo>
                  <a:lnTo>
                    <a:pt x="6844" y="646"/>
                  </a:lnTo>
                  <a:lnTo>
                    <a:pt x="6849" y="637"/>
                  </a:lnTo>
                  <a:lnTo>
                    <a:pt x="6856" y="627"/>
                  </a:lnTo>
                  <a:lnTo>
                    <a:pt x="6861" y="618"/>
                  </a:lnTo>
                  <a:lnTo>
                    <a:pt x="6865" y="608"/>
                  </a:lnTo>
                  <a:lnTo>
                    <a:pt x="6870" y="596"/>
                  </a:lnTo>
                  <a:lnTo>
                    <a:pt x="6873" y="586"/>
                  </a:lnTo>
                  <a:lnTo>
                    <a:pt x="6877" y="575"/>
                  </a:lnTo>
                  <a:lnTo>
                    <a:pt x="6882" y="551"/>
                  </a:lnTo>
                  <a:lnTo>
                    <a:pt x="6887" y="525"/>
                  </a:lnTo>
                  <a:lnTo>
                    <a:pt x="6890" y="499"/>
                  </a:lnTo>
                  <a:lnTo>
                    <a:pt x="6891" y="471"/>
                  </a:lnTo>
                  <a:lnTo>
                    <a:pt x="6890" y="449"/>
                  </a:lnTo>
                  <a:lnTo>
                    <a:pt x="6888" y="426"/>
                  </a:lnTo>
                  <a:lnTo>
                    <a:pt x="6884" y="404"/>
                  </a:lnTo>
                  <a:lnTo>
                    <a:pt x="6880" y="382"/>
                  </a:lnTo>
                  <a:lnTo>
                    <a:pt x="6878" y="372"/>
                  </a:lnTo>
                  <a:lnTo>
                    <a:pt x="6875" y="362"/>
                  </a:lnTo>
                  <a:lnTo>
                    <a:pt x="6871" y="353"/>
                  </a:lnTo>
                  <a:lnTo>
                    <a:pt x="6867" y="342"/>
                  </a:lnTo>
                  <a:lnTo>
                    <a:pt x="6863" y="333"/>
                  </a:lnTo>
                  <a:lnTo>
                    <a:pt x="6858" y="325"/>
                  </a:lnTo>
                  <a:lnTo>
                    <a:pt x="6852" y="315"/>
                  </a:lnTo>
                  <a:lnTo>
                    <a:pt x="6846" y="307"/>
                  </a:lnTo>
                  <a:lnTo>
                    <a:pt x="6840" y="300"/>
                  </a:lnTo>
                  <a:lnTo>
                    <a:pt x="6833" y="292"/>
                  </a:lnTo>
                  <a:lnTo>
                    <a:pt x="6824" y="284"/>
                  </a:lnTo>
                  <a:lnTo>
                    <a:pt x="6816" y="278"/>
                  </a:lnTo>
                  <a:lnTo>
                    <a:pt x="6808" y="272"/>
                  </a:lnTo>
                  <a:lnTo>
                    <a:pt x="6799" y="266"/>
                  </a:lnTo>
                  <a:lnTo>
                    <a:pt x="6788" y="261"/>
                  </a:lnTo>
                  <a:lnTo>
                    <a:pt x="6778" y="255"/>
                  </a:lnTo>
                  <a:lnTo>
                    <a:pt x="6767" y="250"/>
                  </a:lnTo>
                  <a:lnTo>
                    <a:pt x="6755" y="247"/>
                  </a:lnTo>
                  <a:lnTo>
                    <a:pt x="6743" y="243"/>
                  </a:lnTo>
                  <a:lnTo>
                    <a:pt x="6729" y="241"/>
                  </a:lnTo>
                  <a:lnTo>
                    <a:pt x="6715" y="239"/>
                  </a:lnTo>
                  <a:lnTo>
                    <a:pt x="6700" y="237"/>
                  </a:lnTo>
                  <a:lnTo>
                    <a:pt x="6685" y="236"/>
                  </a:lnTo>
                  <a:lnTo>
                    <a:pt x="6668" y="236"/>
                  </a:lnTo>
                  <a:lnTo>
                    <a:pt x="6585" y="236"/>
                  </a:lnTo>
                  <a:lnTo>
                    <a:pt x="6585" y="635"/>
                  </a:lnTo>
                  <a:lnTo>
                    <a:pt x="6593" y="714"/>
                  </a:lnTo>
                  <a:lnTo>
                    <a:pt x="6603" y="716"/>
                  </a:lnTo>
                  <a:lnTo>
                    <a:pt x="6615" y="718"/>
                  </a:lnTo>
                  <a:lnTo>
                    <a:pt x="6626" y="720"/>
                  </a:lnTo>
                  <a:lnTo>
                    <a:pt x="6638" y="722"/>
                  </a:lnTo>
                  <a:lnTo>
                    <a:pt x="6650" y="723"/>
                  </a:lnTo>
                  <a:lnTo>
                    <a:pt x="6661" y="723"/>
                  </a:lnTo>
                  <a:lnTo>
                    <a:pt x="6671" y="724"/>
                  </a:lnTo>
                  <a:lnTo>
                    <a:pt x="6683" y="724"/>
                  </a:lnTo>
                  <a:close/>
                  <a:moveTo>
                    <a:pt x="7129" y="735"/>
                  </a:moveTo>
                  <a:lnTo>
                    <a:pt x="7199" y="721"/>
                  </a:lnTo>
                  <a:lnTo>
                    <a:pt x="7207" y="635"/>
                  </a:lnTo>
                  <a:lnTo>
                    <a:pt x="7207" y="326"/>
                  </a:lnTo>
                  <a:lnTo>
                    <a:pt x="7199" y="239"/>
                  </a:lnTo>
                  <a:lnTo>
                    <a:pt x="7129" y="225"/>
                  </a:lnTo>
                  <a:lnTo>
                    <a:pt x="7129" y="200"/>
                  </a:lnTo>
                  <a:lnTo>
                    <a:pt x="7383" y="200"/>
                  </a:lnTo>
                  <a:lnTo>
                    <a:pt x="7403" y="201"/>
                  </a:lnTo>
                  <a:lnTo>
                    <a:pt x="7420" y="202"/>
                  </a:lnTo>
                  <a:lnTo>
                    <a:pt x="7437" y="205"/>
                  </a:lnTo>
                  <a:lnTo>
                    <a:pt x="7452" y="210"/>
                  </a:lnTo>
                  <a:lnTo>
                    <a:pt x="7467" y="215"/>
                  </a:lnTo>
                  <a:lnTo>
                    <a:pt x="7479" y="221"/>
                  </a:lnTo>
                  <a:lnTo>
                    <a:pt x="7491" y="229"/>
                  </a:lnTo>
                  <a:lnTo>
                    <a:pt x="7501" y="238"/>
                  </a:lnTo>
                  <a:lnTo>
                    <a:pt x="7509" y="247"/>
                  </a:lnTo>
                  <a:lnTo>
                    <a:pt x="7516" y="257"/>
                  </a:lnTo>
                  <a:lnTo>
                    <a:pt x="7524" y="268"/>
                  </a:lnTo>
                  <a:lnTo>
                    <a:pt x="7529" y="280"/>
                  </a:lnTo>
                  <a:lnTo>
                    <a:pt x="7532" y="293"/>
                  </a:lnTo>
                  <a:lnTo>
                    <a:pt x="7535" y="306"/>
                  </a:lnTo>
                  <a:lnTo>
                    <a:pt x="7537" y="319"/>
                  </a:lnTo>
                  <a:lnTo>
                    <a:pt x="7537" y="334"/>
                  </a:lnTo>
                  <a:lnTo>
                    <a:pt x="7537" y="347"/>
                  </a:lnTo>
                  <a:lnTo>
                    <a:pt x="7535" y="360"/>
                  </a:lnTo>
                  <a:lnTo>
                    <a:pt x="7533" y="372"/>
                  </a:lnTo>
                  <a:lnTo>
                    <a:pt x="7530" y="385"/>
                  </a:lnTo>
                  <a:lnTo>
                    <a:pt x="7526" y="396"/>
                  </a:lnTo>
                  <a:lnTo>
                    <a:pt x="7519" y="407"/>
                  </a:lnTo>
                  <a:lnTo>
                    <a:pt x="7513" y="419"/>
                  </a:lnTo>
                  <a:lnTo>
                    <a:pt x="7507" y="428"/>
                  </a:lnTo>
                  <a:lnTo>
                    <a:pt x="7499" y="438"/>
                  </a:lnTo>
                  <a:lnTo>
                    <a:pt x="7490" y="447"/>
                  </a:lnTo>
                  <a:lnTo>
                    <a:pt x="7479" y="455"/>
                  </a:lnTo>
                  <a:lnTo>
                    <a:pt x="7469" y="463"/>
                  </a:lnTo>
                  <a:lnTo>
                    <a:pt x="7457" y="470"/>
                  </a:lnTo>
                  <a:lnTo>
                    <a:pt x="7445" y="476"/>
                  </a:lnTo>
                  <a:lnTo>
                    <a:pt x="7432" y="482"/>
                  </a:lnTo>
                  <a:lnTo>
                    <a:pt x="7418" y="487"/>
                  </a:lnTo>
                  <a:lnTo>
                    <a:pt x="7506" y="635"/>
                  </a:lnTo>
                  <a:lnTo>
                    <a:pt x="7566" y="721"/>
                  </a:lnTo>
                  <a:lnTo>
                    <a:pt x="7622" y="735"/>
                  </a:lnTo>
                  <a:lnTo>
                    <a:pt x="7622" y="762"/>
                  </a:lnTo>
                  <a:lnTo>
                    <a:pt x="7478" y="762"/>
                  </a:lnTo>
                  <a:lnTo>
                    <a:pt x="7415" y="635"/>
                  </a:lnTo>
                  <a:lnTo>
                    <a:pt x="7341" y="504"/>
                  </a:lnTo>
                  <a:lnTo>
                    <a:pt x="7288" y="504"/>
                  </a:lnTo>
                  <a:lnTo>
                    <a:pt x="7288" y="635"/>
                  </a:lnTo>
                  <a:lnTo>
                    <a:pt x="7296" y="721"/>
                  </a:lnTo>
                  <a:lnTo>
                    <a:pt x="7352" y="735"/>
                  </a:lnTo>
                  <a:lnTo>
                    <a:pt x="7352" y="762"/>
                  </a:lnTo>
                  <a:lnTo>
                    <a:pt x="7129" y="762"/>
                  </a:lnTo>
                  <a:lnTo>
                    <a:pt x="7129" y="735"/>
                  </a:lnTo>
                  <a:close/>
                  <a:moveTo>
                    <a:pt x="7329" y="470"/>
                  </a:moveTo>
                  <a:lnTo>
                    <a:pt x="7343" y="469"/>
                  </a:lnTo>
                  <a:lnTo>
                    <a:pt x="7356" y="468"/>
                  </a:lnTo>
                  <a:lnTo>
                    <a:pt x="7368" y="465"/>
                  </a:lnTo>
                  <a:lnTo>
                    <a:pt x="7381" y="462"/>
                  </a:lnTo>
                  <a:lnTo>
                    <a:pt x="7391" y="457"/>
                  </a:lnTo>
                  <a:lnTo>
                    <a:pt x="7403" y="452"/>
                  </a:lnTo>
                  <a:lnTo>
                    <a:pt x="7412" y="444"/>
                  </a:lnTo>
                  <a:lnTo>
                    <a:pt x="7420" y="437"/>
                  </a:lnTo>
                  <a:lnTo>
                    <a:pt x="7428" y="429"/>
                  </a:lnTo>
                  <a:lnTo>
                    <a:pt x="7436" y="420"/>
                  </a:lnTo>
                  <a:lnTo>
                    <a:pt x="7441" y="409"/>
                  </a:lnTo>
                  <a:lnTo>
                    <a:pt x="7446" y="399"/>
                  </a:lnTo>
                  <a:lnTo>
                    <a:pt x="7450" y="387"/>
                  </a:lnTo>
                  <a:lnTo>
                    <a:pt x="7453" y="374"/>
                  </a:lnTo>
                  <a:lnTo>
                    <a:pt x="7455" y="361"/>
                  </a:lnTo>
                  <a:lnTo>
                    <a:pt x="7455" y="347"/>
                  </a:lnTo>
                  <a:lnTo>
                    <a:pt x="7455" y="334"/>
                  </a:lnTo>
                  <a:lnTo>
                    <a:pt x="7453" y="322"/>
                  </a:lnTo>
                  <a:lnTo>
                    <a:pt x="7451" y="310"/>
                  </a:lnTo>
                  <a:lnTo>
                    <a:pt x="7448" y="300"/>
                  </a:lnTo>
                  <a:lnTo>
                    <a:pt x="7444" y="289"/>
                  </a:lnTo>
                  <a:lnTo>
                    <a:pt x="7438" y="280"/>
                  </a:lnTo>
                  <a:lnTo>
                    <a:pt x="7432" y="272"/>
                  </a:lnTo>
                  <a:lnTo>
                    <a:pt x="7425" y="265"/>
                  </a:lnTo>
                  <a:lnTo>
                    <a:pt x="7417" y="257"/>
                  </a:lnTo>
                  <a:lnTo>
                    <a:pt x="7408" y="252"/>
                  </a:lnTo>
                  <a:lnTo>
                    <a:pt x="7397" y="247"/>
                  </a:lnTo>
                  <a:lnTo>
                    <a:pt x="7386" y="243"/>
                  </a:lnTo>
                  <a:lnTo>
                    <a:pt x="7374" y="240"/>
                  </a:lnTo>
                  <a:lnTo>
                    <a:pt x="7360" y="238"/>
                  </a:lnTo>
                  <a:lnTo>
                    <a:pt x="7346" y="236"/>
                  </a:lnTo>
                  <a:lnTo>
                    <a:pt x="7330" y="236"/>
                  </a:lnTo>
                  <a:lnTo>
                    <a:pt x="7288" y="236"/>
                  </a:lnTo>
                  <a:lnTo>
                    <a:pt x="7288" y="465"/>
                  </a:lnTo>
                  <a:lnTo>
                    <a:pt x="7294" y="467"/>
                  </a:lnTo>
                  <a:lnTo>
                    <a:pt x="7299" y="467"/>
                  </a:lnTo>
                  <a:lnTo>
                    <a:pt x="7303" y="468"/>
                  </a:lnTo>
                  <a:lnTo>
                    <a:pt x="7307" y="469"/>
                  </a:lnTo>
                  <a:lnTo>
                    <a:pt x="7312" y="469"/>
                  </a:lnTo>
                  <a:lnTo>
                    <a:pt x="7317" y="470"/>
                  </a:lnTo>
                  <a:lnTo>
                    <a:pt x="7322" y="470"/>
                  </a:lnTo>
                  <a:lnTo>
                    <a:pt x="7329" y="470"/>
                  </a:lnTo>
                  <a:close/>
                  <a:moveTo>
                    <a:pt x="8018" y="781"/>
                  </a:moveTo>
                  <a:lnTo>
                    <a:pt x="7993" y="780"/>
                  </a:lnTo>
                  <a:lnTo>
                    <a:pt x="7971" y="778"/>
                  </a:lnTo>
                  <a:lnTo>
                    <a:pt x="7950" y="774"/>
                  </a:lnTo>
                  <a:lnTo>
                    <a:pt x="7930" y="769"/>
                  </a:lnTo>
                  <a:lnTo>
                    <a:pt x="7911" y="762"/>
                  </a:lnTo>
                  <a:lnTo>
                    <a:pt x="7894" y="753"/>
                  </a:lnTo>
                  <a:lnTo>
                    <a:pt x="7886" y="749"/>
                  </a:lnTo>
                  <a:lnTo>
                    <a:pt x="7878" y="744"/>
                  </a:lnTo>
                  <a:lnTo>
                    <a:pt x="7871" y="739"/>
                  </a:lnTo>
                  <a:lnTo>
                    <a:pt x="7864" y="733"/>
                  </a:lnTo>
                  <a:lnTo>
                    <a:pt x="7858" y="727"/>
                  </a:lnTo>
                  <a:lnTo>
                    <a:pt x="7851" y="720"/>
                  </a:lnTo>
                  <a:lnTo>
                    <a:pt x="7846" y="713"/>
                  </a:lnTo>
                  <a:lnTo>
                    <a:pt x="7841" y="706"/>
                  </a:lnTo>
                  <a:lnTo>
                    <a:pt x="7836" y="698"/>
                  </a:lnTo>
                  <a:lnTo>
                    <a:pt x="7832" y="690"/>
                  </a:lnTo>
                  <a:lnTo>
                    <a:pt x="7828" y="681"/>
                  </a:lnTo>
                  <a:lnTo>
                    <a:pt x="7824" y="673"/>
                  </a:lnTo>
                  <a:lnTo>
                    <a:pt x="7820" y="664"/>
                  </a:lnTo>
                  <a:lnTo>
                    <a:pt x="7817" y="654"/>
                  </a:lnTo>
                  <a:lnTo>
                    <a:pt x="7815" y="644"/>
                  </a:lnTo>
                  <a:lnTo>
                    <a:pt x="7813" y="634"/>
                  </a:lnTo>
                  <a:lnTo>
                    <a:pt x="7811" y="613"/>
                  </a:lnTo>
                  <a:lnTo>
                    <a:pt x="7810" y="589"/>
                  </a:lnTo>
                  <a:lnTo>
                    <a:pt x="7810" y="326"/>
                  </a:lnTo>
                  <a:lnTo>
                    <a:pt x="7801" y="239"/>
                  </a:lnTo>
                  <a:lnTo>
                    <a:pt x="7732" y="225"/>
                  </a:lnTo>
                  <a:lnTo>
                    <a:pt x="7732" y="200"/>
                  </a:lnTo>
                  <a:lnTo>
                    <a:pt x="7968" y="200"/>
                  </a:lnTo>
                  <a:lnTo>
                    <a:pt x="7968" y="225"/>
                  </a:lnTo>
                  <a:lnTo>
                    <a:pt x="7899" y="239"/>
                  </a:lnTo>
                  <a:lnTo>
                    <a:pt x="7891" y="326"/>
                  </a:lnTo>
                  <a:lnTo>
                    <a:pt x="7891" y="589"/>
                  </a:lnTo>
                  <a:lnTo>
                    <a:pt x="7891" y="608"/>
                  </a:lnTo>
                  <a:lnTo>
                    <a:pt x="7893" y="624"/>
                  </a:lnTo>
                  <a:lnTo>
                    <a:pt x="7896" y="641"/>
                  </a:lnTo>
                  <a:lnTo>
                    <a:pt x="7900" y="655"/>
                  </a:lnTo>
                  <a:lnTo>
                    <a:pt x="7906" y="670"/>
                  </a:lnTo>
                  <a:lnTo>
                    <a:pt x="7913" y="682"/>
                  </a:lnTo>
                  <a:lnTo>
                    <a:pt x="7921" y="693"/>
                  </a:lnTo>
                  <a:lnTo>
                    <a:pt x="7930" y="705"/>
                  </a:lnTo>
                  <a:lnTo>
                    <a:pt x="7939" y="713"/>
                  </a:lnTo>
                  <a:lnTo>
                    <a:pt x="7951" y="721"/>
                  </a:lnTo>
                  <a:lnTo>
                    <a:pt x="7963" y="729"/>
                  </a:lnTo>
                  <a:lnTo>
                    <a:pt x="7977" y="734"/>
                  </a:lnTo>
                  <a:lnTo>
                    <a:pt x="7990" y="739"/>
                  </a:lnTo>
                  <a:lnTo>
                    <a:pt x="8006" y="742"/>
                  </a:lnTo>
                  <a:lnTo>
                    <a:pt x="8021" y="744"/>
                  </a:lnTo>
                  <a:lnTo>
                    <a:pt x="8038" y="744"/>
                  </a:lnTo>
                  <a:lnTo>
                    <a:pt x="8054" y="744"/>
                  </a:lnTo>
                  <a:lnTo>
                    <a:pt x="8070" y="742"/>
                  </a:lnTo>
                  <a:lnTo>
                    <a:pt x="8085" y="739"/>
                  </a:lnTo>
                  <a:lnTo>
                    <a:pt x="8100" y="735"/>
                  </a:lnTo>
                  <a:lnTo>
                    <a:pt x="8114" y="730"/>
                  </a:lnTo>
                  <a:lnTo>
                    <a:pt x="8127" y="723"/>
                  </a:lnTo>
                  <a:lnTo>
                    <a:pt x="8139" y="715"/>
                  </a:lnTo>
                  <a:lnTo>
                    <a:pt x="8149" y="706"/>
                  </a:lnTo>
                  <a:lnTo>
                    <a:pt x="8160" y="696"/>
                  </a:lnTo>
                  <a:lnTo>
                    <a:pt x="8169" y="683"/>
                  </a:lnTo>
                  <a:lnTo>
                    <a:pt x="8176" y="669"/>
                  </a:lnTo>
                  <a:lnTo>
                    <a:pt x="8182" y="653"/>
                  </a:lnTo>
                  <a:lnTo>
                    <a:pt x="8188" y="637"/>
                  </a:lnTo>
                  <a:lnTo>
                    <a:pt x="8192" y="618"/>
                  </a:lnTo>
                  <a:lnTo>
                    <a:pt x="8194" y="597"/>
                  </a:lnTo>
                  <a:lnTo>
                    <a:pt x="8195" y="575"/>
                  </a:lnTo>
                  <a:lnTo>
                    <a:pt x="8195" y="326"/>
                  </a:lnTo>
                  <a:lnTo>
                    <a:pt x="8186" y="239"/>
                  </a:lnTo>
                  <a:lnTo>
                    <a:pt x="8116" y="225"/>
                  </a:lnTo>
                  <a:lnTo>
                    <a:pt x="8116" y="200"/>
                  </a:lnTo>
                  <a:lnTo>
                    <a:pt x="8315" y="200"/>
                  </a:lnTo>
                  <a:lnTo>
                    <a:pt x="8315" y="225"/>
                  </a:lnTo>
                  <a:lnTo>
                    <a:pt x="8248" y="239"/>
                  </a:lnTo>
                  <a:lnTo>
                    <a:pt x="8237" y="326"/>
                  </a:lnTo>
                  <a:lnTo>
                    <a:pt x="8237" y="561"/>
                  </a:lnTo>
                  <a:lnTo>
                    <a:pt x="8236" y="590"/>
                  </a:lnTo>
                  <a:lnTo>
                    <a:pt x="8234" y="616"/>
                  </a:lnTo>
                  <a:lnTo>
                    <a:pt x="8232" y="628"/>
                  </a:lnTo>
                  <a:lnTo>
                    <a:pt x="8229" y="640"/>
                  </a:lnTo>
                  <a:lnTo>
                    <a:pt x="8226" y="651"/>
                  </a:lnTo>
                  <a:lnTo>
                    <a:pt x="8223" y="662"/>
                  </a:lnTo>
                  <a:lnTo>
                    <a:pt x="8219" y="673"/>
                  </a:lnTo>
                  <a:lnTo>
                    <a:pt x="8215" y="682"/>
                  </a:lnTo>
                  <a:lnTo>
                    <a:pt x="8209" y="691"/>
                  </a:lnTo>
                  <a:lnTo>
                    <a:pt x="8204" y="700"/>
                  </a:lnTo>
                  <a:lnTo>
                    <a:pt x="8199" y="708"/>
                  </a:lnTo>
                  <a:lnTo>
                    <a:pt x="8193" y="716"/>
                  </a:lnTo>
                  <a:lnTo>
                    <a:pt x="8187" y="723"/>
                  </a:lnTo>
                  <a:lnTo>
                    <a:pt x="8179" y="731"/>
                  </a:lnTo>
                  <a:lnTo>
                    <a:pt x="8172" y="737"/>
                  </a:lnTo>
                  <a:lnTo>
                    <a:pt x="8165" y="743"/>
                  </a:lnTo>
                  <a:lnTo>
                    <a:pt x="8157" y="748"/>
                  </a:lnTo>
                  <a:lnTo>
                    <a:pt x="8148" y="753"/>
                  </a:lnTo>
                  <a:lnTo>
                    <a:pt x="8139" y="758"/>
                  </a:lnTo>
                  <a:lnTo>
                    <a:pt x="8130" y="762"/>
                  </a:lnTo>
                  <a:lnTo>
                    <a:pt x="8120" y="766"/>
                  </a:lnTo>
                  <a:lnTo>
                    <a:pt x="8110" y="769"/>
                  </a:lnTo>
                  <a:lnTo>
                    <a:pt x="8089" y="774"/>
                  </a:lnTo>
                  <a:lnTo>
                    <a:pt x="8067" y="778"/>
                  </a:lnTo>
                  <a:lnTo>
                    <a:pt x="8043" y="780"/>
                  </a:lnTo>
                  <a:lnTo>
                    <a:pt x="8018" y="781"/>
                  </a:lnTo>
                  <a:close/>
                  <a:moveTo>
                    <a:pt x="8455" y="733"/>
                  </a:moveTo>
                  <a:lnTo>
                    <a:pt x="8519" y="635"/>
                  </a:lnTo>
                  <a:lnTo>
                    <a:pt x="8701" y="326"/>
                  </a:lnTo>
                  <a:lnTo>
                    <a:pt x="8747" y="235"/>
                  </a:lnTo>
                  <a:lnTo>
                    <a:pt x="8604" y="235"/>
                  </a:lnTo>
                  <a:lnTo>
                    <a:pt x="8520" y="247"/>
                  </a:lnTo>
                  <a:lnTo>
                    <a:pt x="8502" y="330"/>
                  </a:lnTo>
                  <a:lnTo>
                    <a:pt x="8463" y="330"/>
                  </a:lnTo>
                  <a:lnTo>
                    <a:pt x="8473" y="200"/>
                  </a:lnTo>
                  <a:lnTo>
                    <a:pt x="8856" y="200"/>
                  </a:lnTo>
                  <a:lnTo>
                    <a:pt x="8856" y="225"/>
                  </a:lnTo>
                  <a:lnTo>
                    <a:pt x="8795" y="326"/>
                  </a:lnTo>
                  <a:lnTo>
                    <a:pt x="8614" y="635"/>
                  </a:lnTo>
                  <a:lnTo>
                    <a:pt x="8566" y="723"/>
                  </a:lnTo>
                  <a:lnTo>
                    <a:pt x="8734" y="723"/>
                  </a:lnTo>
                  <a:lnTo>
                    <a:pt x="8812" y="710"/>
                  </a:lnTo>
                  <a:lnTo>
                    <a:pt x="8832" y="629"/>
                  </a:lnTo>
                  <a:lnTo>
                    <a:pt x="8869" y="629"/>
                  </a:lnTo>
                  <a:lnTo>
                    <a:pt x="8860" y="762"/>
                  </a:lnTo>
                  <a:lnTo>
                    <a:pt x="8455" y="762"/>
                  </a:lnTo>
                  <a:lnTo>
                    <a:pt x="8455" y="733"/>
                  </a:lnTo>
                  <a:close/>
                  <a:moveTo>
                    <a:pt x="8661" y="132"/>
                  </a:moveTo>
                  <a:lnTo>
                    <a:pt x="8649" y="132"/>
                  </a:lnTo>
                  <a:lnTo>
                    <a:pt x="8638" y="130"/>
                  </a:lnTo>
                  <a:lnTo>
                    <a:pt x="8626" y="128"/>
                  </a:lnTo>
                  <a:lnTo>
                    <a:pt x="8615" y="124"/>
                  </a:lnTo>
                  <a:lnTo>
                    <a:pt x="8604" y="120"/>
                  </a:lnTo>
                  <a:lnTo>
                    <a:pt x="8594" y="114"/>
                  </a:lnTo>
                  <a:lnTo>
                    <a:pt x="8585" y="108"/>
                  </a:lnTo>
                  <a:lnTo>
                    <a:pt x="8575" y="100"/>
                  </a:lnTo>
                  <a:lnTo>
                    <a:pt x="8567" y="92"/>
                  </a:lnTo>
                  <a:lnTo>
                    <a:pt x="8560" y="83"/>
                  </a:lnTo>
                  <a:lnTo>
                    <a:pt x="8553" y="72"/>
                  </a:lnTo>
                  <a:lnTo>
                    <a:pt x="8547" y="62"/>
                  </a:lnTo>
                  <a:lnTo>
                    <a:pt x="8540" y="51"/>
                  </a:lnTo>
                  <a:lnTo>
                    <a:pt x="8536" y="37"/>
                  </a:lnTo>
                  <a:lnTo>
                    <a:pt x="8532" y="25"/>
                  </a:lnTo>
                  <a:lnTo>
                    <a:pt x="8529" y="11"/>
                  </a:lnTo>
                  <a:lnTo>
                    <a:pt x="8574" y="0"/>
                  </a:lnTo>
                  <a:lnTo>
                    <a:pt x="8575" y="9"/>
                  </a:lnTo>
                  <a:lnTo>
                    <a:pt x="8578" y="19"/>
                  </a:lnTo>
                  <a:lnTo>
                    <a:pt x="8581" y="28"/>
                  </a:lnTo>
                  <a:lnTo>
                    <a:pt x="8584" y="37"/>
                  </a:lnTo>
                  <a:lnTo>
                    <a:pt x="8587" y="46"/>
                  </a:lnTo>
                  <a:lnTo>
                    <a:pt x="8592" y="54"/>
                  </a:lnTo>
                  <a:lnTo>
                    <a:pt x="8596" y="61"/>
                  </a:lnTo>
                  <a:lnTo>
                    <a:pt x="8602" y="68"/>
                  </a:lnTo>
                  <a:lnTo>
                    <a:pt x="8608" y="75"/>
                  </a:lnTo>
                  <a:lnTo>
                    <a:pt x="8615" y="81"/>
                  </a:lnTo>
                  <a:lnTo>
                    <a:pt x="8621" y="86"/>
                  </a:lnTo>
                  <a:lnTo>
                    <a:pt x="8629" y="90"/>
                  </a:lnTo>
                  <a:lnTo>
                    <a:pt x="8636" y="93"/>
                  </a:lnTo>
                  <a:lnTo>
                    <a:pt x="8645" y="96"/>
                  </a:lnTo>
                  <a:lnTo>
                    <a:pt x="8654" y="97"/>
                  </a:lnTo>
                  <a:lnTo>
                    <a:pt x="8663" y="98"/>
                  </a:lnTo>
                  <a:lnTo>
                    <a:pt x="8671" y="97"/>
                  </a:lnTo>
                  <a:lnTo>
                    <a:pt x="8679" y="96"/>
                  </a:lnTo>
                  <a:lnTo>
                    <a:pt x="8686" y="94"/>
                  </a:lnTo>
                  <a:lnTo>
                    <a:pt x="8693" y="91"/>
                  </a:lnTo>
                  <a:lnTo>
                    <a:pt x="8700" y="87"/>
                  </a:lnTo>
                  <a:lnTo>
                    <a:pt x="8707" y="83"/>
                  </a:lnTo>
                  <a:lnTo>
                    <a:pt x="8713" y="78"/>
                  </a:lnTo>
                  <a:lnTo>
                    <a:pt x="8719" y="71"/>
                  </a:lnTo>
                  <a:lnTo>
                    <a:pt x="8724" y="64"/>
                  </a:lnTo>
                  <a:lnTo>
                    <a:pt x="8730" y="57"/>
                  </a:lnTo>
                  <a:lnTo>
                    <a:pt x="8735" y="49"/>
                  </a:lnTo>
                  <a:lnTo>
                    <a:pt x="8739" y="40"/>
                  </a:lnTo>
                  <a:lnTo>
                    <a:pt x="8742" y="31"/>
                  </a:lnTo>
                  <a:lnTo>
                    <a:pt x="8745" y="21"/>
                  </a:lnTo>
                  <a:lnTo>
                    <a:pt x="8748" y="11"/>
                  </a:lnTo>
                  <a:lnTo>
                    <a:pt x="8750" y="0"/>
                  </a:lnTo>
                  <a:lnTo>
                    <a:pt x="8796" y="11"/>
                  </a:lnTo>
                  <a:lnTo>
                    <a:pt x="8793" y="24"/>
                  </a:lnTo>
                  <a:lnTo>
                    <a:pt x="8789" y="37"/>
                  </a:lnTo>
                  <a:lnTo>
                    <a:pt x="8784" y="50"/>
                  </a:lnTo>
                  <a:lnTo>
                    <a:pt x="8779" y="61"/>
                  </a:lnTo>
                  <a:lnTo>
                    <a:pt x="8773" y="71"/>
                  </a:lnTo>
                  <a:lnTo>
                    <a:pt x="8767" y="82"/>
                  </a:lnTo>
                  <a:lnTo>
                    <a:pt x="8759" y="91"/>
                  </a:lnTo>
                  <a:lnTo>
                    <a:pt x="8750" y="99"/>
                  </a:lnTo>
                  <a:lnTo>
                    <a:pt x="8742" y="107"/>
                  </a:lnTo>
                  <a:lnTo>
                    <a:pt x="8732" y="114"/>
                  </a:lnTo>
                  <a:lnTo>
                    <a:pt x="8721" y="119"/>
                  </a:lnTo>
                  <a:lnTo>
                    <a:pt x="8711" y="124"/>
                  </a:lnTo>
                  <a:lnTo>
                    <a:pt x="8700" y="127"/>
                  </a:lnTo>
                  <a:lnTo>
                    <a:pt x="8687" y="130"/>
                  </a:lnTo>
                  <a:lnTo>
                    <a:pt x="8675" y="131"/>
                  </a:lnTo>
                  <a:lnTo>
                    <a:pt x="8661" y="132"/>
                  </a:lnTo>
                  <a:close/>
                  <a:moveTo>
                    <a:pt x="9023" y="735"/>
                  </a:moveTo>
                  <a:lnTo>
                    <a:pt x="9093" y="721"/>
                  </a:lnTo>
                  <a:lnTo>
                    <a:pt x="9101" y="635"/>
                  </a:lnTo>
                  <a:lnTo>
                    <a:pt x="9101" y="326"/>
                  </a:lnTo>
                  <a:lnTo>
                    <a:pt x="9093" y="239"/>
                  </a:lnTo>
                  <a:lnTo>
                    <a:pt x="9023" y="225"/>
                  </a:lnTo>
                  <a:lnTo>
                    <a:pt x="9023" y="200"/>
                  </a:lnTo>
                  <a:lnTo>
                    <a:pt x="9428" y="200"/>
                  </a:lnTo>
                  <a:lnTo>
                    <a:pt x="9437" y="343"/>
                  </a:lnTo>
                  <a:lnTo>
                    <a:pt x="9399" y="343"/>
                  </a:lnTo>
                  <a:lnTo>
                    <a:pt x="9380" y="250"/>
                  </a:lnTo>
                  <a:lnTo>
                    <a:pt x="9300" y="237"/>
                  </a:lnTo>
                  <a:lnTo>
                    <a:pt x="9183" y="237"/>
                  </a:lnTo>
                  <a:lnTo>
                    <a:pt x="9183" y="455"/>
                  </a:lnTo>
                  <a:lnTo>
                    <a:pt x="9247" y="455"/>
                  </a:lnTo>
                  <a:lnTo>
                    <a:pt x="9312" y="445"/>
                  </a:lnTo>
                  <a:lnTo>
                    <a:pt x="9320" y="375"/>
                  </a:lnTo>
                  <a:lnTo>
                    <a:pt x="9352" y="375"/>
                  </a:lnTo>
                  <a:lnTo>
                    <a:pt x="9352" y="569"/>
                  </a:lnTo>
                  <a:lnTo>
                    <a:pt x="9320" y="569"/>
                  </a:lnTo>
                  <a:lnTo>
                    <a:pt x="9312" y="500"/>
                  </a:lnTo>
                  <a:lnTo>
                    <a:pt x="9247" y="492"/>
                  </a:lnTo>
                  <a:lnTo>
                    <a:pt x="9183" y="492"/>
                  </a:lnTo>
                  <a:lnTo>
                    <a:pt x="9183" y="634"/>
                  </a:lnTo>
                  <a:lnTo>
                    <a:pt x="9191" y="710"/>
                  </a:lnTo>
                  <a:lnTo>
                    <a:pt x="9257" y="723"/>
                  </a:lnTo>
                  <a:lnTo>
                    <a:pt x="9320" y="723"/>
                  </a:lnTo>
                  <a:lnTo>
                    <a:pt x="9393" y="710"/>
                  </a:lnTo>
                  <a:lnTo>
                    <a:pt x="9412" y="625"/>
                  </a:lnTo>
                  <a:lnTo>
                    <a:pt x="9448" y="625"/>
                  </a:lnTo>
                  <a:lnTo>
                    <a:pt x="9440" y="762"/>
                  </a:lnTo>
                  <a:lnTo>
                    <a:pt x="9023" y="762"/>
                  </a:lnTo>
                  <a:lnTo>
                    <a:pt x="9023" y="735"/>
                  </a:lnTo>
                  <a:close/>
                  <a:moveTo>
                    <a:pt x="9594" y="735"/>
                  </a:moveTo>
                  <a:lnTo>
                    <a:pt x="9665" y="721"/>
                  </a:lnTo>
                  <a:lnTo>
                    <a:pt x="9673" y="635"/>
                  </a:lnTo>
                  <a:lnTo>
                    <a:pt x="9673" y="326"/>
                  </a:lnTo>
                  <a:lnTo>
                    <a:pt x="9665" y="239"/>
                  </a:lnTo>
                  <a:lnTo>
                    <a:pt x="9594" y="225"/>
                  </a:lnTo>
                  <a:lnTo>
                    <a:pt x="9594" y="200"/>
                  </a:lnTo>
                  <a:lnTo>
                    <a:pt x="9760" y="200"/>
                  </a:lnTo>
                  <a:lnTo>
                    <a:pt x="9832" y="326"/>
                  </a:lnTo>
                  <a:lnTo>
                    <a:pt x="10051" y="666"/>
                  </a:lnTo>
                  <a:lnTo>
                    <a:pt x="10051" y="326"/>
                  </a:lnTo>
                  <a:lnTo>
                    <a:pt x="10042" y="239"/>
                  </a:lnTo>
                  <a:lnTo>
                    <a:pt x="9973" y="225"/>
                  </a:lnTo>
                  <a:lnTo>
                    <a:pt x="9973" y="200"/>
                  </a:lnTo>
                  <a:lnTo>
                    <a:pt x="10167" y="200"/>
                  </a:lnTo>
                  <a:lnTo>
                    <a:pt x="10167" y="225"/>
                  </a:lnTo>
                  <a:lnTo>
                    <a:pt x="10099" y="239"/>
                  </a:lnTo>
                  <a:lnTo>
                    <a:pt x="10090" y="326"/>
                  </a:lnTo>
                  <a:lnTo>
                    <a:pt x="10090" y="770"/>
                  </a:lnTo>
                  <a:lnTo>
                    <a:pt x="10018" y="770"/>
                  </a:lnTo>
                  <a:lnTo>
                    <a:pt x="9940" y="635"/>
                  </a:lnTo>
                  <a:lnTo>
                    <a:pt x="9711" y="281"/>
                  </a:lnTo>
                  <a:lnTo>
                    <a:pt x="9711" y="635"/>
                  </a:lnTo>
                  <a:lnTo>
                    <a:pt x="9720" y="721"/>
                  </a:lnTo>
                  <a:lnTo>
                    <a:pt x="9790" y="735"/>
                  </a:lnTo>
                  <a:lnTo>
                    <a:pt x="9790" y="762"/>
                  </a:lnTo>
                  <a:lnTo>
                    <a:pt x="9594" y="762"/>
                  </a:lnTo>
                  <a:lnTo>
                    <a:pt x="9594" y="735"/>
                  </a:lnTo>
                  <a:close/>
                  <a:moveTo>
                    <a:pt x="10318" y="940"/>
                  </a:moveTo>
                  <a:lnTo>
                    <a:pt x="10326" y="931"/>
                  </a:lnTo>
                  <a:lnTo>
                    <a:pt x="10335" y="922"/>
                  </a:lnTo>
                  <a:lnTo>
                    <a:pt x="10342" y="911"/>
                  </a:lnTo>
                  <a:lnTo>
                    <a:pt x="10349" y="901"/>
                  </a:lnTo>
                  <a:lnTo>
                    <a:pt x="10355" y="890"/>
                  </a:lnTo>
                  <a:lnTo>
                    <a:pt x="10361" y="878"/>
                  </a:lnTo>
                  <a:lnTo>
                    <a:pt x="10365" y="867"/>
                  </a:lnTo>
                  <a:lnTo>
                    <a:pt x="10369" y="855"/>
                  </a:lnTo>
                  <a:lnTo>
                    <a:pt x="10372" y="842"/>
                  </a:lnTo>
                  <a:lnTo>
                    <a:pt x="10375" y="830"/>
                  </a:lnTo>
                  <a:lnTo>
                    <a:pt x="10377" y="817"/>
                  </a:lnTo>
                  <a:lnTo>
                    <a:pt x="10379" y="804"/>
                  </a:lnTo>
                  <a:lnTo>
                    <a:pt x="10380" y="791"/>
                  </a:lnTo>
                  <a:lnTo>
                    <a:pt x="10381" y="777"/>
                  </a:lnTo>
                  <a:lnTo>
                    <a:pt x="10382" y="763"/>
                  </a:lnTo>
                  <a:lnTo>
                    <a:pt x="10382" y="749"/>
                  </a:lnTo>
                  <a:lnTo>
                    <a:pt x="10382" y="326"/>
                  </a:lnTo>
                  <a:lnTo>
                    <a:pt x="10373" y="239"/>
                  </a:lnTo>
                  <a:lnTo>
                    <a:pt x="10304" y="225"/>
                  </a:lnTo>
                  <a:lnTo>
                    <a:pt x="10304" y="200"/>
                  </a:lnTo>
                  <a:lnTo>
                    <a:pt x="10541" y="200"/>
                  </a:lnTo>
                  <a:lnTo>
                    <a:pt x="10541" y="225"/>
                  </a:lnTo>
                  <a:lnTo>
                    <a:pt x="10471" y="239"/>
                  </a:lnTo>
                  <a:lnTo>
                    <a:pt x="10462" y="326"/>
                  </a:lnTo>
                  <a:lnTo>
                    <a:pt x="10462" y="707"/>
                  </a:lnTo>
                  <a:lnTo>
                    <a:pt x="10462" y="732"/>
                  </a:lnTo>
                  <a:lnTo>
                    <a:pt x="10460" y="755"/>
                  </a:lnTo>
                  <a:lnTo>
                    <a:pt x="10457" y="777"/>
                  </a:lnTo>
                  <a:lnTo>
                    <a:pt x="10454" y="797"/>
                  </a:lnTo>
                  <a:lnTo>
                    <a:pt x="10448" y="815"/>
                  </a:lnTo>
                  <a:lnTo>
                    <a:pt x="10442" y="833"/>
                  </a:lnTo>
                  <a:lnTo>
                    <a:pt x="10436" y="849"/>
                  </a:lnTo>
                  <a:lnTo>
                    <a:pt x="10429" y="865"/>
                  </a:lnTo>
                  <a:lnTo>
                    <a:pt x="10420" y="879"/>
                  </a:lnTo>
                  <a:lnTo>
                    <a:pt x="10410" y="893"/>
                  </a:lnTo>
                  <a:lnTo>
                    <a:pt x="10400" y="905"/>
                  </a:lnTo>
                  <a:lnTo>
                    <a:pt x="10389" y="918"/>
                  </a:lnTo>
                  <a:lnTo>
                    <a:pt x="10377" y="930"/>
                  </a:lnTo>
                  <a:lnTo>
                    <a:pt x="10365" y="941"/>
                  </a:lnTo>
                  <a:lnTo>
                    <a:pt x="10351" y="953"/>
                  </a:lnTo>
                  <a:lnTo>
                    <a:pt x="10338" y="965"/>
                  </a:lnTo>
                  <a:lnTo>
                    <a:pt x="10318" y="940"/>
                  </a:lnTo>
                  <a:close/>
                  <a:moveTo>
                    <a:pt x="10678" y="735"/>
                  </a:moveTo>
                  <a:lnTo>
                    <a:pt x="10747" y="721"/>
                  </a:lnTo>
                  <a:lnTo>
                    <a:pt x="10756" y="635"/>
                  </a:lnTo>
                  <a:lnTo>
                    <a:pt x="10756" y="326"/>
                  </a:lnTo>
                  <a:lnTo>
                    <a:pt x="10747" y="239"/>
                  </a:lnTo>
                  <a:lnTo>
                    <a:pt x="10678" y="225"/>
                  </a:lnTo>
                  <a:lnTo>
                    <a:pt x="10678" y="200"/>
                  </a:lnTo>
                  <a:lnTo>
                    <a:pt x="11081" y="200"/>
                  </a:lnTo>
                  <a:lnTo>
                    <a:pt x="11092" y="343"/>
                  </a:lnTo>
                  <a:lnTo>
                    <a:pt x="11052" y="343"/>
                  </a:lnTo>
                  <a:lnTo>
                    <a:pt x="11035" y="250"/>
                  </a:lnTo>
                  <a:lnTo>
                    <a:pt x="10955" y="237"/>
                  </a:lnTo>
                  <a:lnTo>
                    <a:pt x="10837" y="237"/>
                  </a:lnTo>
                  <a:lnTo>
                    <a:pt x="10837" y="455"/>
                  </a:lnTo>
                  <a:lnTo>
                    <a:pt x="10901" y="455"/>
                  </a:lnTo>
                  <a:lnTo>
                    <a:pt x="10967" y="445"/>
                  </a:lnTo>
                  <a:lnTo>
                    <a:pt x="10975" y="375"/>
                  </a:lnTo>
                  <a:lnTo>
                    <a:pt x="11007" y="375"/>
                  </a:lnTo>
                  <a:lnTo>
                    <a:pt x="11007" y="569"/>
                  </a:lnTo>
                  <a:lnTo>
                    <a:pt x="10975" y="569"/>
                  </a:lnTo>
                  <a:lnTo>
                    <a:pt x="10967" y="500"/>
                  </a:lnTo>
                  <a:lnTo>
                    <a:pt x="10901" y="492"/>
                  </a:lnTo>
                  <a:lnTo>
                    <a:pt x="10837" y="492"/>
                  </a:lnTo>
                  <a:lnTo>
                    <a:pt x="10837" y="634"/>
                  </a:lnTo>
                  <a:lnTo>
                    <a:pt x="10846" y="710"/>
                  </a:lnTo>
                  <a:lnTo>
                    <a:pt x="10912" y="723"/>
                  </a:lnTo>
                  <a:lnTo>
                    <a:pt x="10975" y="723"/>
                  </a:lnTo>
                  <a:lnTo>
                    <a:pt x="11047" y="710"/>
                  </a:lnTo>
                  <a:lnTo>
                    <a:pt x="11066" y="625"/>
                  </a:lnTo>
                  <a:lnTo>
                    <a:pt x="11103" y="625"/>
                  </a:lnTo>
                  <a:lnTo>
                    <a:pt x="11095" y="762"/>
                  </a:lnTo>
                  <a:lnTo>
                    <a:pt x="10678" y="762"/>
                  </a:lnTo>
                  <a:lnTo>
                    <a:pt x="10678" y="735"/>
                  </a:lnTo>
                  <a:close/>
                  <a:moveTo>
                    <a:pt x="11513" y="733"/>
                  </a:moveTo>
                  <a:lnTo>
                    <a:pt x="11576" y="635"/>
                  </a:lnTo>
                  <a:lnTo>
                    <a:pt x="11757" y="326"/>
                  </a:lnTo>
                  <a:lnTo>
                    <a:pt x="11804" y="235"/>
                  </a:lnTo>
                  <a:lnTo>
                    <a:pt x="11662" y="235"/>
                  </a:lnTo>
                  <a:lnTo>
                    <a:pt x="11576" y="247"/>
                  </a:lnTo>
                  <a:lnTo>
                    <a:pt x="11558" y="330"/>
                  </a:lnTo>
                  <a:lnTo>
                    <a:pt x="11520" y="330"/>
                  </a:lnTo>
                  <a:lnTo>
                    <a:pt x="11529" y="200"/>
                  </a:lnTo>
                  <a:lnTo>
                    <a:pt x="11913" y="200"/>
                  </a:lnTo>
                  <a:lnTo>
                    <a:pt x="11913" y="225"/>
                  </a:lnTo>
                  <a:lnTo>
                    <a:pt x="11851" y="326"/>
                  </a:lnTo>
                  <a:lnTo>
                    <a:pt x="11670" y="635"/>
                  </a:lnTo>
                  <a:lnTo>
                    <a:pt x="11622" y="723"/>
                  </a:lnTo>
                  <a:lnTo>
                    <a:pt x="11791" y="723"/>
                  </a:lnTo>
                  <a:lnTo>
                    <a:pt x="11870" y="710"/>
                  </a:lnTo>
                  <a:lnTo>
                    <a:pt x="11888" y="629"/>
                  </a:lnTo>
                  <a:lnTo>
                    <a:pt x="11926" y="629"/>
                  </a:lnTo>
                  <a:lnTo>
                    <a:pt x="11916" y="762"/>
                  </a:lnTo>
                  <a:lnTo>
                    <a:pt x="11513" y="762"/>
                  </a:lnTo>
                  <a:lnTo>
                    <a:pt x="11513" y="733"/>
                  </a:lnTo>
                  <a:close/>
                  <a:moveTo>
                    <a:pt x="12056" y="735"/>
                  </a:moveTo>
                  <a:lnTo>
                    <a:pt x="12121" y="721"/>
                  </a:lnTo>
                  <a:lnTo>
                    <a:pt x="12159" y="635"/>
                  </a:lnTo>
                  <a:lnTo>
                    <a:pt x="12320" y="191"/>
                  </a:lnTo>
                  <a:lnTo>
                    <a:pt x="12374" y="191"/>
                  </a:lnTo>
                  <a:lnTo>
                    <a:pt x="12530" y="635"/>
                  </a:lnTo>
                  <a:lnTo>
                    <a:pt x="12568" y="721"/>
                  </a:lnTo>
                  <a:lnTo>
                    <a:pt x="12629" y="735"/>
                  </a:lnTo>
                  <a:lnTo>
                    <a:pt x="12629" y="762"/>
                  </a:lnTo>
                  <a:lnTo>
                    <a:pt x="12406" y="762"/>
                  </a:lnTo>
                  <a:lnTo>
                    <a:pt x="12406" y="735"/>
                  </a:lnTo>
                  <a:lnTo>
                    <a:pt x="12468" y="721"/>
                  </a:lnTo>
                  <a:lnTo>
                    <a:pt x="12446" y="635"/>
                  </a:lnTo>
                  <a:lnTo>
                    <a:pt x="12414" y="544"/>
                  </a:lnTo>
                  <a:lnTo>
                    <a:pt x="12233" y="544"/>
                  </a:lnTo>
                  <a:lnTo>
                    <a:pt x="12199" y="635"/>
                  </a:lnTo>
                  <a:lnTo>
                    <a:pt x="12177" y="721"/>
                  </a:lnTo>
                  <a:lnTo>
                    <a:pt x="12241" y="735"/>
                  </a:lnTo>
                  <a:lnTo>
                    <a:pt x="12241" y="762"/>
                  </a:lnTo>
                  <a:lnTo>
                    <a:pt x="12056" y="762"/>
                  </a:lnTo>
                  <a:lnTo>
                    <a:pt x="12056" y="735"/>
                  </a:lnTo>
                  <a:close/>
                  <a:moveTo>
                    <a:pt x="12401" y="507"/>
                  </a:moveTo>
                  <a:lnTo>
                    <a:pt x="12325" y="283"/>
                  </a:lnTo>
                  <a:lnTo>
                    <a:pt x="12245" y="507"/>
                  </a:lnTo>
                  <a:lnTo>
                    <a:pt x="12401" y="507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sl-SI" sz="180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" name="Freeform 19"/>
            <p:cNvSpPr>
              <a:spLocks/>
            </p:cNvSpPr>
            <p:nvPr/>
          </p:nvSpPr>
          <p:spPr bwMode="auto">
            <a:xfrm>
              <a:off x="1538" y="391"/>
              <a:ext cx="451" cy="451"/>
            </a:xfrm>
            <a:custGeom>
              <a:avLst/>
              <a:gdLst/>
              <a:ahLst/>
              <a:cxnLst>
                <a:cxn ang="0">
                  <a:pos x="1554" y="13"/>
                </a:cxn>
                <a:cxn ang="0">
                  <a:pos x="1801" y="73"/>
                </a:cxn>
                <a:cxn ang="0">
                  <a:pos x="2028" y="177"/>
                </a:cxn>
                <a:cxn ang="0">
                  <a:pos x="2231" y="317"/>
                </a:cxn>
                <a:cxn ang="0">
                  <a:pos x="2404" y="492"/>
                </a:cxn>
                <a:cxn ang="0">
                  <a:pos x="2544" y="695"/>
                </a:cxn>
                <a:cxn ang="0">
                  <a:pos x="2645" y="924"/>
                </a:cxn>
                <a:cxn ang="0">
                  <a:pos x="2703" y="1172"/>
                </a:cxn>
                <a:cxn ang="0">
                  <a:pos x="2236" y="1154"/>
                </a:cxn>
                <a:cxn ang="0">
                  <a:pos x="2187" y="1000"/>
                </a:cxn>
                <a:cxn ang="0">
                  <a:pos x="2110" y="860"/>
                </a:cxn>
                <a:cxn ang="0">
                  <a:pos x="2011" y="736"/>
                </a:cxn>
                <a:cxn ang="0">
                  <a:pos x="1892" y="630"/>
                </a:cxn>
                <a:cxn ang="0">
                  <a:pos x="1755" y="548"/>
                </a:cxn>
                <a:cxn ang="0">
                  <a:pos x="1605" y="490"/>
                </a:cxn>
                <a:cxn ang="0">
                  <a:pos x="1443" y="459"/>
                </a:cxn>
                <a:cxn ang="0">
                  <a:pos x="1266" y="460"/>
                </a:cxn>
                <a:cxn ang="0">
                  <a:pos x="1090" y="496"/>
                </a:cxn>
                <a:cxn ang="0">
                  <a:pos x="928" y="564"/>
                </a:cxn>
                <a:cxn ang="0">
                  <a:pos x="784" y="661"/>
                </a:cxn>
                <a:cxn ang="0">
                  <a:pos x="662" y="783"/>
                </a:cxn>
                <a:cxn ang="0">
                  <a:pos x="565" y="927"/>
                </a:cxn>
                <a:cxn ang="0">
                  <a:pos x="497" y="1088"/>
                </a:cxn>
                <a:cxn ang="0">
                  <a:pos x="462" y="1264"/>
                </a:cxn>
                <a:cxn ang="0">
                  <a:pos x="461" y="1440"/>
                </a:cxn>
                <a:cxn ang="0">
                  <a:pos x="491" y="1603"/>
                </a:cxn>
                <a:cxn ang="0">
                  <a:pos x="549" y="1754"/>
                </a:cxn>
                <a:cxn ang="0">
                  <a:pos x="633" y="1891"/>
                </a:cxn>
                <a:cxn ang="0">
                  <a:pos x="739" y="2010"/>
                </a:cxn>
                <a:cxn ang="0">
                  <a:pos x="863" y="2109"/>
                </a:cxn>
                <a:cxn ang="0">
                  <a:pos x="1005" y="2184"/>
                </a:cxn>
                <a:cxn ang="0">
                  <a:pos x="1160" y="2234"/>
                </a:cxn>
                <a:cxn ang="0">
                  <a:pos x="1177" y="2700"/>
                </a:cxn>
                <a:cxn ang="0">
                  <a:pos x="928" y="2642"/>
                </a:cxn>
                <a:cxn ang="0">
                  <a:pos x="699" y="2542"/>
                </a:cxn>
                <a:cxn ang="0">
                  <a:pos x="495" y="2402"/>
                </a:cxn>
                <a:cxn ang="0">
                  <a:pos x="320" y="2229"/>
                </a:cxn>
                <a:cxn ang="0">
                  <a:pos x="178" y="2026"/>
                </a:cxn>
                <a:cxn ang="0">
                  <a:pos x="75" y="1799"/>
                </a:cxn>
                <a:cxn ang="0">
                  <a:pos x="15" y="1552"/>
                </a:cxn>
                <a:cxn ang="0">
                  <a:pos x="2" y="1286"/>
                </a:cxn>
                <a:cxn ang="0">
                  <a:pos x="44" y="1017"/>
                </a:cxn>
                <a:cxn ang="0">
                  <a:pos x="135" y="768"/>
                </a:cxn>
                <a:cxn ang="0">
                  <a:pos x="270" y="544"/>
                </a:cxn>
                <a:cxn ang="0">
                  <a:pos x="445" y="352"/>
                </a:cxn>
                <a:cxn ang="0">
                  <a:pos x="654" y="196"/>
                </a:cxn>
                <a:cxn ang="0">
                  <a:pos x="891" y="82"/>
                </a:cxn>
                <a:cxn ang="0">
                  <a:pos x="1151" y="15"/>
                </a:cxn>
              </a:cxnLst>
              <a:rect l="0" t="0" r="r" b="b"/>
              <a:pathLst>
                <a:path w="2710" h="2706">
                  <a:moveTo>
                    <a:pt x="1358" y="0"/>
                  </a:moveTo>
                  <a:lnTo>
                    <a:pt x="1424" y="1"/>
                  </a:lnTo>
                  <a:lnTo>
                    <a:pt x="1490" y="6"/>
                  </a:lnTo>
                  <a:lnTo>
                    <a:pt x="1554" y="13"/>
                  </a:lnTo>
                  <a:lnTo>
                    <a:pt x="1617" y="25"/>
                  </a:lnTo>
                  <a:lnTo>
                    <a:pt x="1680" y="38"/>
                  </a:lnTo>
                  <a:lnTo>
                    <a:pt x="1741" y="55"/>
                  </a:lnTo>
                  <a:lnTo>
                    <a:pt x="1801" y="73"/>
                  </a:lnTo>
                  <a:lnTo>
                    <a:pt x="1860" y="95"/>
                  </a:lnTo>
                  <a:lnTo>
                    <a:pt x="1918" y="120"/>
                  </a:lnTo>
                  <a:lnTo>
                    <a:pt x="1974" y="147"/>
                  </a:lnTo>
                  <a:lnTo>
                    <a:pt x="2028" y="177"/>
                  </a:lnTo>
                  <a:lnTo>
                    <a:pt x="2081" y="209"/>
                  </a:lnTo>
                  <a:lnTo>
                    <a:pt x="2133" y="243"/>
                  </a:lnTo>
                  <a:lnTo>
                    <a:pt x="2183" y="279"/>
                  </a:lnTo>
                  <a:lnTo>
                    <a:pt x="2231" y="317"/>
                  </a:lnTo>
                  <a:lnTo>
                    <a:pt x="2277" y="358"/>
                  </a:lnTo>
                  <a:lnTo>
                    <a:pt x="2321" y="401"/>
                  </a:lnTo>
                  <a:lnTo>
                    <a:pt x="2364" y="445"/>
                  </a:lnTo>
                  <a:lnTo>
                    <a:pt x="2404" y="492"/>
                  </a:lnTo>
                  <a:lnTo>
                    <a:pt x="2442" y="540"/>
                  </a:lnTo>
                  <a:lnTo>
                    <a:pt x="2478" y="591"/>
                  </a:lnTo>
                  <a:lnTo>
                    <a:pt x="2512" y="643"/>
                  </a:lnTo>
                  <a:lnTo>
                    <a:pt x="2544" y="695"/>
                  </a:lnTo>
                  <a:lnTo>
                    <a:pt x="2572" y="750"/>
                  </a:lnTo>
                  <a:lnTo>
                    <a:pt x="2599" y="807"/>
                  </a:lnTo>
                  <a:lnTo>
                    <a:pt x="2623" y="865"/>
                  </a:lnTo>
                  <a:lnTo>
                    <a:pt x="2645" y="924"/>
                  </a:lnTo>
                  <a:lnTo>
                    <a:pt x="2663" y="984"/>
                  </a:lnTo>
                  <a:lnTo>
                    <a:pt x="2679" y="1046"/>
                  </a:lnTo>
                  <a:lnTo>
                    <a:pt x="2692" y="1108"/>
                  </a:lnTo>
                  <a:lnTo>
                    <a:pt x="2703" y="1172"/>
                  </a:lnTo>
                  <a:lnTo>
                    <a:pt x="2710" y="1236"/>
                  </a:lnTo>
                  <a:lnTo>
                    <a:pt x="2252" y="1236"/>
                  </a:lnTo>
                  <a:lnTo>
                    <a:pt x="2245" y="1194"/>
                  </a:lnTo>
                  <a:lnTo>
                    <a:pt x="2236" y="1154"/>
                  </a:lnTo>
                  <a:lnTo>
                    <a:pt x="2227" y="1115"/>
                  </a:lnTo>
                  <a:lnTo>
                    <a:pt x="2215" y="1076"/>
                  </a:lnTo>
                  <a:lnTo>
                    <a:pt x="2201" y="1037"/>
                  </a:lnTo>
                  <a:lnTo>
                    <a:pt x="2187" y="1000"/>
                  </a:lnTo>
                  <a:lnTo>
                    <a:pt x="2169" y="964"/>
                  </a:lnTo>
                  <a:lnTo>
                    <a:pt x="2152" y="928"/>
                  </a:lnTo>
                  <a:lnTo>
                    <a:pt x="2132" y="894"/>
                  </a:lnTo>
                  <a:lnTo>
                    <a:pt x="2110" y="860"/>
                  </a:lnTo>
                  <a:lnTo>
                    <a:pt x="2087" y="827"/>
                  </a:lnTo>
                  <a:lnTo>
                    <a:pt x="2064" y="796"/>
                  </a:lnTo>
                  <a:lnTo>
                    <a:pt x="2038" y="765"/>
                  </a:lnTo>
                  <a:lnTo>
                    <a:pt x="2011" y="736"/>
                  </a:lnTo>
                  <a:lnTo>
                    <a:pt x="1983" y="708"/>
                  </a:lnTo>
                  <a:lnTo>
                    <a:pt x="1954" y="681"/>
                  </a:lnTo>
                  <a:lnTo>
                    <a:pt x="1924" y="655"/>
                  </a:lnTo>
                  <a:lnTo>
                    <a:pt x="1892" y="630"/>
                  </a:lnTo>
                  <a:lnTo>
                    <a:pt x="1860" y="607"/>
                  </a:lnTo>
                  <a:lnTo>
                    <a:pt x="1826" y="586"/>
                  </a:lnTo>
                  <a:lnTo>
                    <a:pt x="1792" y="566"/>
                  </a:lnTo>
                  <a:lnTo>
                    <a:pt x="1755" y="548"/>
                  </a:lnTo>
                  <a:lnTo>
                    <a:pt x="1719" y="531"/>
                  </a:lnTo>
                  <a:lnTo>
                    <a:pt x="1682" y="515"/>
                  </a:lnTo>
                  <a:lnTo>
                    <a:pt x="1644" y="501"/>
                  </a:lnTo>
                  <a:lnTo>
                    <a:pt x="1605" y="490"/>
                  </a:lnTo>
                  <a:lnTo>
                    <a:pt x="1565" y="479"/>
                  </a:lnTo>
                  <a:lnTo>
                    <a:pt x="1525" y="471"/>
                  </a:lnTo>
                  <a:lnTo>
                    <a:pt x="1484" y="464"/>
                  </a:lnTo>
                  <a:lnTo>
                    <a:pt x="1443" y="459"/>
                  </a:lnTo>
                  <a:lnTo>
                    <a:pt x="1401" y="457"/>
                  </a:lnTo>
                  <a:lnTo>
                    <a:pt x="1358" y="456"/>
                  </a:lnTo>
                  <a:lnTo>
                    <a:pt x="1312" y="457"/>
                  </a:lnTo>
                  <a:lnTo>
                    <a:pt x="1266" y="460"/>
                  </a:lnTo>
                  <a:lnTo>
                    <a:pt x="1221" y="466"/>
                  </a:lnTo>
                  <a:lnTo>
                    <a:pt x="1176" y="473"/>
                  </a:lnTo>
                  <a:lnTo>
                    <a:pt x="1133" y="483"/>
                  </a:lnTo>
                  <a:lnTo>
                    <a:pt x="1090" y="496"/>
                  </a:lnTo>
                  <a:lnTo>
                    <a:pt x="1048" y="510"/>
                  </a:lnTo>
                  <a:lnTo>
                    <a:pt x="1007" y="526"/>
                  </a:lnTo>
                  <a:lnTo>
                    <a:pt x="967" y="544"/>
                  </a:lnTo>
                  <a:lnTo>
                    <a:pt x="928" y="564"/>
                  </a:lnTo>
                  <a:lnTo>
                    <a:pt x="891" y="586"/>
                  </a:lnTo>
                  <a:lnTo>
                    <a:pt x="854" y="610"/>
                  </a:lnTo>
                  <a:lnTo>
                    <a:pt x="818" y="634"/>
                  </a:lnTo>
                  <a:lnTo>
                    <a:pt x="784" y="661"/>
                  </a:lnTo>
                  <a:lnTo>
                    <a:pt x="752" y="689"/>
                  </a:lnTo>
                  <a:lnTo>
                    <a:pt x="720" y="719"/>
                  </a:lnTo>
                  <a:lnTo>
                    <a:pt x="691" y="750"/>
                  </a:lnTo>
                  <a:lnTo>
                    <a:pt x="662" y="783"/>
                  </a:lnTo>
                  <a:lnTo>
                    <a:pt x="635" y="817"/>
                  </a:lnTo>
                  <a:lnTo>
                    <a:pt x="611" y="852"/>
                  </a:lnTo>
                  <a:lnTo>
                    <a:pt x="587" y="888"/>
                  </a:lnTo>
                  <a:lnTo>
                    <a:pt x="565" y="927"/>
                  </a:lnTo>
                  <a:lnTo>
                    <a:pt x="545" y="965"/>
                  </a:lnTo>
                  <a:lnTo>
                    <a:pt x="528" y="1005"/>
                  </a:lnTo>
                  <a:lnTo>
                    <a:pt x="511" y="1047"/>
                  </a:lnTo>
                  <a:lnTo>
                    <a:pt x="497" y="1088"/>
                  </a:lnTo>
                  <a:lnTo>
                    <a:pt x="485" y="1130"/>
                  </a:lnTo>
                  <a:lnTo>
                    <a:pt x="475" y="1174"/>
                  </a:lnTo>
                  <a:lnTo>
                    <a:pt x="467" y="1218"/>
                  </a:lnTo>
                  <a:lnTo>
                    <a:pt x="462" y="1264"/>
                  </a:lnTo>
                  <a:lnTo>
                    <a:pt x="457" y="1309"/>
                  </a:lnTo>
                  <a:lnTo>
                    <a:pt x="456" y="1356"/>
                  </a:lnTo>
                  <a:lnTo>
                    <a:pt x="457" y="1398"/>
                  </a:lnTo>
                  <a:lnTo>
                    <a:pt x="461" y="1440"/>
                  </a:lnTo>
                  <a:lnTo>
                    <a:pt x="466" y="1482"/>
                  </a:lnTo>
                  <a:lnTo>
                    <a:pt x="472" y="1523"/>
                  </a:lnTo>
                  <a:lnTo>
                    <a:pt x="480" y="1563"/>
                  </a:lnTo>
                  <a:lnTo>
                    <a:pt x="491" y="1603"/>
                  </a:lnTo>
                  <a:lnTo>
                    <a:pt x="503" y="1642"/>
                  </a:lnTo>
                  <a:lnTo>
                    <a:pt x="517" y="1680"/>
                  </a:lnTo>
                  <a:lnTo>
                    <a:pt x="532" y="1717"/>
                  </a:lnTo>
                  <a:lnTo>
                    <a:pt x="549" y="1754"/>
                  </a:lnTo>
                  <a:lnTo>
                    <a:pt x="568" y="1789"/>
                  </a:lnTo>
                  <a:lnTo>
                    <a:pt x="588" y="1825"/>
                  </a:lnTo>
                  <a:lnTo>
                    <a:pt x="609" y="1858"/>
                  </a:lnTo>
                  <a:lnTo>
                    <a:pt x="633" y="1891"/>
                  </a:lnTo>
                  <a:lnTo>
                    <a:pt x="657" y="1922"/>
                  </a:lnTo>
                  <a:lnTo>
                    <a:pt x="683" y="1953"/>
                  </a:lnTo>
                  <a:lnTo>
                    <a:pt x="710" y="1982"/>
                  </a:lnTo>
                  <a:lnTo>
                    <a:pt x="739" y="2010"/>
                  </a:lnTo>
                  <a:lnTo>
                    <a:pt x="768" y="2036"/>
                  </a:lnTo>
                  <a:lnTo>
                    <a:pt x="799" y="2061"/>
                  </a:lnTo>
                  <a:lnTo>
                    <a:pt x="831" y="2086"/>
                  </a:lnTo>
                  <a:lnTo>
                    <a:pt x="863" y="2109"/>
                  </a:lnTo>
                  <a:lnTo>
                    <a:pt x="897" y="2129"/>
                  </a:lnTo>
                  <a:lnTo>
                    <a:pt x="932" y="2149"/>
                  </a:lnTo>
                  <a:lnTo>
                    <a:pt x="968" y="2168"/>
                  </a:lnTo>
                  <a:lnTo>
                    <a:pt x="1005" y="2184"/>
                  </a:lnTo>
                  <a:lnTo>
                    <a:pt x="1043" y="2200"/>
                  </a:lnTo>
                  <a:lnTo>
                    <a:pt x="1081" y="2212"/>
                  </a:lnTo>
                  <a:lnTo>
                    <a:pt x="1120" y="2224"/>
                  </a:lnTo>
                  <a:lnTo>
                    <a:pt x="1160" y="2234"/>
                  </a:lnTo>
                  <a:lnTo>
                    <a:pt x="1200" y="2242"/>
                  </a:lnTo>
                  <a:lnTo>
                    <a:pt x="1241" y="2248"/>
                  </a:lnTo>
                  <a:lnTo>
                    <a:pt x="1241" y="2706"/>
                  </a:lnTo>
                  <a:lnTo>
                    <a:pt x="1177" y="2700"/>
                  </a:lnTo>
                  <a:lnTo>
                    <a:pt x="1113" y="2689"/>
                  </a:lnTo>
                  <a:lnTo>
                    <a:pt x="1050" y="2676"/>
                  </a:lnTo>
                  <a:lnTo>
                    <a:pt x="989" y="2660"/>
                  </a:lnTo>
                  <a:lnTo>
                    <a:pt x="928" y="2642"/>
                  </a:lnTo>
                  <a:lnTo>
                    <a:pt x="869" y="2621"/>
                  </a:lnTo>
                  <a:lnTo>
                    <a:pt x="811" y="2596"/>
                  </a:lnTo>
                  <a:lnTo>
                    <a:pt x="754" y="2571"/>
                  </a:lnTo>
                  <a:lnTo>
                    <a:pt x="699" y="2542"/>
                  </a:lnTo>
                  <a:lnTo>
                    <a:pt x="646" y="2510"/>
                  </a:lnTo>
                  <a:lnTo>
                    <a:pt x="594" y="2477"/>
                  </a:lnTo>
                  <a:lnTo>
                    <a:pt x="543" y="2440"/>
                  </a:lnTo>
                  <a:lnTo>
                    <a:pt x="495" y="2402"/>
                  </a:lnTo>
                  <a:lnTo>
                    <a:pt x="448" y="2362"/>
                  </a:lnTo>
                  <a:lnTo>
                    <a:pt x="404" y="2320"/>
                  </a:lnTo>
                  <a:lnTo>
                    <a:pt x="360" y="2275"/>
                  </a:lnTo>
                  <a:lnTo>
                    <a:pt x="320" y="2229"/>
                  </a:lnTo>
                  <a:lnTo>
                    <a:pt x="281" y="2181"/>
                  </a:lnTo>
                  <a:lnTo>
                    <a:pt x="244" y="2130"/>
                  </a:lnTo>
                  <a:lnTo>
                    <a:pt x="210" y="2080"/>
                  </a:lnTo>
                  <a:lnTo>
                    <a:pt x="178" y="2026"/>
                  </a:lnTo>
                  <a:lnTo>
                    <a:pt x="148" y="1971"/>
                  </a:lnTo>
                  <a:lnTo>
                    <a:pt x="121" y="1916"/>
                  </a:lnTo>
                  <a:lnTo>
                    <a:pt x="96" y="1858"/>
                  </a:lnTo>
                  <a:lnTo>
                    <a:pt x="75" y="1799"/>
                  </a:lnTo>
                  <a:lnTo>
                    <a:pt x="55" y="1739"/>
                  </a:lnTo>
                  <a:lnTo>
                    <a:pt x="39" y="1678"/>
                  </a:lnTo>
                  <a:lnTo>
                    <a:pt x="25" y="1615"/>
                  </a:lnTo>
                  <a:lnTo>
                    <a:pt x="15" y="1552"/>
                  </a:lnTo>
                  <a:lnTo>
                    <a:pt x="7" y="1487"/>
                  </a:lnTo>
                  <a:lnTo>
                    <a:pt x="2" y="1422"/>
                  </a:lnTo>
                  <a:lnTo>
                    <a:pt x="0" y="1356"/>
                  </a:lnTo>
                  <a:lnTo>
                    <a:pt x="2" y="1286"/>
                  </a:lnTo>
                  <a:lnTo>
                    <a:pt x="8" y="1217"/>
                  </a:lnTo>
                  <a:lnTo>
                    <a:pt x="16" y="1149"/>
                  </a:lnTo>
                  <a:lnTo>
                    <a:pt x="28" y="1083"/>
                  </a:lnTo>
                  <a:lnTo>
                    <a:pt x="44" y="1017"/>
                  </a:lnTo>
                  <a:lnTo>
                    <a:pt x="61" y="953"/>
                  </a:lnTo>
                  <a:lnTo>
                    <a:pt x="83" y="890"/>
                  </a:lnTo>
                  <a:lnTo>
                    <a:pt x="107" y="828"/>
                  </a:lnTo>
                  <a:lnTo>
                    <a:pt x="135" y="768"/>
                  </a:lnTo>
                  <a:lnTo>
                    <a:pt x="165" y="710"/>
                  </a:lnTo>
                  <a:lnTo>
                    <a:pt x="197" y="653"/>
                  </a:lnTo>
                  <a:lnTo>
                    <a:pt x="232" y="597"/>
                  </a:lnTo>
                  <a:lnTo>
                    <a:pt x="270" y="544"/>
                  </a:lnTo>
                  <a:lnTo>
                    <a:pt x="311" y="493"/>
                  </a:lnTo>
                  <a:lnTo>
                    <a:pt x="353" y="444"/>
                  </a:lnTo>
                  <a:lnTo>
                    <a:pt x="398" y="397"/>
                  </a:lnTo>
                  <a:lnTo>
                    <a:pt x="445" y="352"/>
                  </a:lnTo>
                  <a:lnTo>
                    <a:pt x="495" y="309"/>
                  </a:lnTo>
                  <a:lnTo>
                    <a:pt x="545" y="270"/>
                  </a:lnTo>
                  <a:lnTo>
                    <a:pt x="599" y="231"/>
                  </a:lnTo>
                  <a:lnTo>
                    <a:pt x="654" y="196"/>
                  </a:lnTo>
                  <a:lnTo>
                    <a:pt x="711" y="163"/>
                  </a:lnTo>
                  <a:lnTo>
                    <a:pt x="770" y="133"/>
                  </a:lnTo>
                  <a:lnTo>
                    <a:pt x="830" y="106"/>
                  </a:lnTo>
                  <a:lnTo>
                    <a:pt x="891" y="82"/>
                  </a:lnTo>
                  <a:lnTo>
                    <a:pt x="954" y="61"/>
                  </a:lnTo>
                  <a:lnTo>
                    <a:pt x="1019" y="42"/>
                  </a:lnTo>
                  <a:lnTo>
                    <a:pt x="1084" y="27"/>
                  </a:lnTo>
                  <a:lnTo>
                    <a:pt x="1151" y="15"/>
                  </a:lnTo>
                  <a:lnTo>
                    <a:pt x="1220" y="7"/>
                  </a:lnTo>
                  <a:lnTo>
                    <a:pt x="1288" y="1"/>
                  </a:lnTo>
                  <a:lnTo>
                    <a:pt x="1358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sl-SI" sz="180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10" name="Freeform 20"/>
            <p:cNvSpPr>
              <a:spLocks/>
            </p:cNvSpPr>
            <p:nvPr/>
          </p:nvSpPr>
          <p:spPr bwMode="auto">
            <a:xfrm>
              <a:off x="1784" y="636"/>
              <a:ext cx="205" cy="206"/>
            </a:xfrm>
            <a:custGeom>
              <a:avLst/>
              <a:gdLst/>
              <a:ahLst/>
              <a:cxnLst>
                <a:cxn ang="0">
                  <a:pos x="1224" y="61"/>
                </a:cxn>
                <a:cxn ang="0">
                  <a:pos x="1202" y="180"/>
                </a:cxn>
                <a:cxn ang="0">
                  <a:pos x="1171" y="295"/>
                </a:cxn>
                <a:cxn ang="0">
                  <a:pos x="1130" y="406"/>
                </a:cxn>
                <a:cxn ang="0">
                  <a:pos x="1080" y="513"/>
                </a:cxn>
                <a:cxn ang="0">
                  <a:pos x="1021" y="613"/>
                </a:cxn>
                <a:cxn ang="0">
                  <a:pos x="954" y="708"/>
                </a:cxn>
                <a:cxn ang="0">
                  <a:pos x="879" y="797"/>
                </a:cxn>
                <a:cxn ang="0">
                  <a:pos x="797" y="880"/>
                </a:cxn>
                <a:cxn ang="0">
                  <a:pos x="708" y="954"/>
                </a:cxn>
                <a:cxn ang="0">
                  <a:pos x="614" y="1021"/>
                </a:cxn>
                <a:cxn ang="0">
                  <a:pos x="512" y="1080"/>
                </a:cxn>
                <a:cxn ang="0">
                  <a:pos x="406" y="1131"/>
                </a:cxn>
                <a:cxn ang="0">
                  <a:pos x="295" y="1172"/>
                </a:cxn>
                <a:cxn ang="0">
                  <a:pos x="180" y="1204"/>
                </a:cxn>
                <a:cxn ang="0">
                  <a:pos x="61" y="1225"/>
                </a:cxn>
                <a:cxn ang="0">
                  <a:pos x="0" y="773"/>
                </a:cxn>
                <a:cxn ang="0">
                  <a:pos x="75" y="761"/>
                </a:cxn>
                <a:cxn ang="0">
                  <a:pos x="146" y="741"/>
                </a:cxn>
                <a:cxn ang="0">
                  <a:pos x="215" y="716"/>
                </a:cxn>
                <a:cxn ang="0">
                  <a:pos x="283" y="686"/>
                </a:cxn>
                <a:cxn ang="0">
                  <a:pos x="346" y="651"/>
                </a:cxn>
                <a:cxn ang="0">
                  <a:pos x="407" y="611"/>
                </a:cxn>
                <a:cxn ang="0">
                  <a:pos x="464" y="567"/>
                </a:cxn>
                <a:cxn ang="0">
                  <a:pos x="516" y="517"/>
                </a:cxn>
                <a:cxn ang="0">
                  <a:pos x="565" y="464"/>
                </a:cxn>
                <a:cxn ang="0">
                  <a:pos x="609" y="406"/>
                </a:cxn>
                <a:cxn ang="0">
                  <a:pos x="650" y="346"/>
                </a:cxn>
                <a:cxn ang="0">
                  <a:pos x="685" y="282"/>
                </a:cxn>
                <a:cxn ang="0">
                  <a:pos x="715" y="216"/>
                </a:cxn>
                <a:cxn ang="0">
                  <a:pos x="740" y="146"/>
                </a:cxn>
                <a:cxn ang="0">
                  <a:pos x="758" y="75"/>
                </a:cxn>
                <a:cxn ang="0">
                  <a:pos x="772" y="0"/>
                </a:cxn>
              </a:cxnLst>
              <a:rect l="0" t="0" r="r" b="b"/>
              <a:pathLst>
                <a:path w="1230" h="1232">
                  <a:moveTo>
                    <a:pt x="1230" y="0"/>
                  </a:moveTo>
                  <a:lnTo>
                    <a:pt x="1224" y="61"/>
                  </a:lnTo>
                  <a:lnTo>
                    <a:pt x="1215" y="121"/>
                  </a:lnTo>
                  <a:lnTo>
                    <a:pt x="1202" y="180"/>
                  </a:lnTo>
                  <a:lnTo>
                    <a:pt x="1188" y="238"/>
                  </a:lnTo>
                  <a:lnTo>
                    <a:pt x="1171" y="295"/>
                  </a:lnTo>
                  <a:lnTo>
                    <a:pt x="1151" y="352"/>
                  </a:lnTo>
                  <a:lnTo>
                    <a:pt x="1130" y="406"/>
                  </a:lnTo>
                  <a:lnTo>
                    <a:pt x="1106" y="460"/>
                  </a:lnTo>
                  <a:lnTo>
                    <a:pt x="1080" y="513"/>
                  </a:lnTo>
                  <a:lnTo>
                    <a:pt x="1051" y="563"/>
                  </a:lnTo>
                  <a:lnTo>
                    <a:pt x="1021" y="613"/>
                  </a:lnTo>
                  <a:lnTo>
                    <a:pt x="988" y="662"/>
                  </a:lnTo>
                  <a:lnTo>
                    <a:pt x="954" y="708"/>
                  </a:lnTo>
                  <a:lnTo>
                    <a:pt x="918" y="754"/>
                  </a:lnTo>
                  <a:lnTo>
                    <a:pt x="879" y="797"/>
                  </a:lnTo>
                  <a:lnTo>
                    <a:pt x="839" y="839"/>
                  </a:lnTo>
                  <a:lnTo>
                    <a:pt x="797" y="880"/>
                  </a:lnTo>
                  <a:lnTo>
                    <a:pt x="753" y="918"/>
                  </a:lnTo>
                  <a:lnTo>
                    <a:pt x="708" y="954"/>
                  </a:lnTo>
                  <a:lnTo>
                    <a:pt x="661" y="989"/>
                  </a:lnTo>
                  <a:lnTo>
                    <a:pt x="614" y="1021"/>
                  </a:lnTo>
                  <a:lnTo>
                    <a:pt x="563" y="1052"/>
                  </a:lnTo>
                  <a:lnTo>
                    <a:pt x="512" y="1080"/>
                  </a:lnTo>
                  <a:lnTo>
                    <a:pt x="460" y="1107"/>
                  </a:lnTo>
                  <a:lnTo>
                    <a:pt x="406" y="1131"/>
                  </a:lnTo>
                  <a:lnTo>
                    <a:pt x="351" y="1152"/>
                  </a:lnTo>
                  <a:lnTo>
                    <a:pt x="295" y="1172"/>
                  </a:lnTo>
                  <a:lnTo>
                    <a:pt x="238" y="1190"/>
                  </a:lnTo>
                  <a:lnTo>
                    <a:pt x="180" y="1204"/>
                  </a:lnTo>
                  <a:lnTo>
                    <a:pt x="121" y="1215"/>
                  </a:lnTo>
                  <a:lnTo>
                    <a:pt x="61" y="1225"/>
                  </a:lnTo>
                  <a:lnTo>
                    <a:pt x="0" y="1232"/>
                  </a:lnTo>
                  <a:lnTo>
                    <a:pt x="0" y="773"/>
                  </a:lnTo>
                  <a:lnTo>
                    <a:pt x="38" y="768"/>
                  </a:lnTo>
                  <a:lnTo>
                    <a:pt x="75" y="761"/>
                  </a:lnTo>
                  <a:lnTo>
                    <a:pt x="111" y="751"/>
                  </a:lnTo>
                  <a:lnTo>
                    <a:pt x="146" y="741"/>
                  </a:lnTo>
                  <a:lnTo>
                    <a:pt x="181" y="730"/>
                  </a:lnTo>
                  <a:lnTo>
                    <a:pt x="215" y="716"/>
                  </a:lnTo>
                  <a:lnTo>
                    <a:pt x="250" y="702"/>
                  </a:lnTo>
                  <a:lnTo>
                    <a:pt x="283" y="686"/>
                  </a:lnTo>
                  <a:lnTo>
                    <a:pt x="315" y="669"/>
                  </a:lnTo>
                  <a:lnTo>
                    <a:pt x="346" y="651"/>
                  </a:lnTo>
                  <a:lnTo>
                    <a:pt x="377" y="632"/>
                  </a:lnTo>
                  <a:lnTo>
                    <a:pt x="407" y="611"/>
                  </a:lnTo>
                  <a:lnTo>
                    <a:pt x="436" y="589"/>
                  </a:lnTo>
                  <a:lnTo>
                    <a:pt x="464" y="567"/>
                  </a:lnTo>
                  <a:lnTo>
                    <a:pt x="491" y="542"/>
                  </a:lnTo>
                  <a:lnTo>
                    <a:pt x="516" y="517"/>
                  </a:lnTo>
                  <a:lnTo>
                    <a:pt x="541" y="491"/>
                  </a:lnTo>
                  <a:lnTo>
                    <a:pt x="565" y="464"/>
                  </a:lnTo>
                  <a:lnTo>
                    <a:pt x="588" y="436"/>
                  </a:lnTo>
                  <a:lnTo>
                    <a:pt x="609" y="406"/>
                  </a:lnTo>
                  <a:lnTo>
                    <a:pt x="630" y="377"/>
                  </a:lnTo>
                  <a:lnTo>
                    <a:pt x="650" y="346"/>
                  </a:lnTo>
                  <a:lnTo>
                    <a:pt x="668" y="314"/>
                  </a:lnTo>
                  <a:lnTo>
                    <a:pt x="685" y="282"/>
                  </a:lnTo>
                  <a:lnTo>
                    <a:pt x="700" y="249"/>
                  </a:lnTo>
                  <a:lnTo>
                    <a:pt x="715" y="216"/>
                  </a:lnTo>
                  <a:lnTo>
                    <a:pt x="728" y="181"/>
                  </a:lnTo>
                  <a:lnTo>
                    <a:pt x="740" y="146"/>
                  </a:lnTo>
                  <a:lnTo>
                    <a:pt x="750" y="111"/>
                  </a:lnTo>
                  <a:lnTo>
                    <a:pt x="758" y="75"/>
                  </a:lnTo>
                  <a:lnTo>
                    <a:pt x="766" y="38"/>
                  </a:lnTo>
                  <a:lnTo>
                    <a:pt x="772" y="0"/>
                  </a:lnTo>
                  <a:lnTo>
                    <a:pt x="1230" y="0"/>
                  </a:lnTo>
                  <a:close/>
                </a:path>
              </a:pathLst>
            </a:custGeom>
            <a:solidFill>
              <a:srgbClr val="3366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sl-SI" sz="180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11" name="Freeform 21"/>
            <p:cNvSpPr>
              <a:spLocks/>
            </p:cNvSpPr>
            <p:nvPr/>
          </p:nvSpPr>
          <p:spPr bwMode="auto">
            <a:xfrm>
              <a:off x="1844" y="736"/>
              <a:ext cx="146" cy="106"/>
            </a:xfrm>
            <a:custGeom>
              <a:avLst/>
              <a:gdLst/>
              <a:ahLst/>
              <a:cxnLst>
                <a:cxn ang="0">
                  <a:pos x="0" y="266"/>
                </a:cxn>
                <a:cxn ang="0">
                  <a:pos x="22" y="287"/>
                </a:cxn>
                <a:cxn ang="0">
                  <a:pos x="45" y="306"/>
                </a:cxn>
                <a:cxn ang="0">
                  <a:pos x="67" y="326"/>
                </a:cxn>
                <a:cxn ang="0">
                  <a:pos x="90" y="345"/>
                </a:cxn>
                <a:cxn ang="0">
                  <a:pos x="114" y="363"/>
                </a:cxn>
                <a:cxn ang="0">
                  <a:pos x="138" y="381"/>
                </a:cxn>
                <a:cxn ang="0">
                  <a:pos x="161" y="398"/>
                </a:cxn>
                <a:cxn ang="0">
                  <a:pos x="186" y="416"/>
                </a:cxn>
                <a:cxn ang="0">
                  <a:pos x="212" y="431"/>
                </a:cxn>
                <a:cxn ang="0">
                  <a:pos x="237" y="448"/>
                </a:cxn>
                <a:cxn ang="0">
                  <a:pos x="264" y="463"/>
                </a:cxn>
                <a:cxn ang="0">
                  <a:pos x="290" y="478"/>
                </a:cxn>
                <a:cxn ang="0">
                  <a:pos x="317" y="491"/>
                </a:cxn>
                <a:cxn ang="0">
                  <a:pos x="343" y="506"/>
                </a:cxn>
                <a:cxn ang="0">
                  <a:pos x="370" y="518"/>
                </a:cxn>
                <a:cxn ang="0">
                  <a:pos x="398" y="531"/>
                </a:cxn>
                <a:cxn ang="0">
                  <a:pos x="426" y="543"/>
                </a:cxn>
                <a:cxn ang="0">
                  <a:pos x="454" y="553"/>
                </a:cxn>
                <a:cxn ang="0">
                  <a:pos x="483" y="565"/>
                </a:cxn>
                <a:cxn ang="0">
                  <a:pos x="512" y="574"/>
                </a:cxn>
                <a:cxn ang="0">
                  <a:pos x="541" y="583"/>
                </a:cxn>
                <a:cxn ang="0">
                  <a:pos x="571" y="593"/>
                </a:cxn>
                <a:cxn ang="0">
                  <a:pos x="600" y="600"/>
                </a:cxn>
                <a:cxn ang="0">
                  <a:pos x="631" y="607"/>
                </a:cxn>
                <a:cxn ang="0">
                  <a:pos x="661" y="614"/>
                </a:cxn>
                <a:cxn ang="0">
                  <a:pos x="691" y="620"/>
                </a:cxn>
                <a:cxn ang="0">
                  <a:pos x="722" y="626"/>
                </a:cxn>
                <a:cxn ang="0">
                  <a:pos x="753" y="630"/>
                </a:cxn>
                <a:cxn ang="0">
                  <a:pos x="784" y="634"/>
                </a:cxn>
                <a:cxn ang="0">
                  <a:pos x="816" y="637"/>
                </a:cxn>
                <a:cxn ang="0">
                  <a:pos x="847" y="640"/>
                </a:cxn>
                <a:cxn ang="0">
                  <a:pos x="879" y="641"/>
                </a:cxn>
                <a:cxn ang="0">
                  <a:pos x="879" y="185"/>
                </a:cxn>
                <a:cxn ang="0">
                  <a:pos x="845" y="182"/>
                </a:cxn>
                <a:cxn ang="0">
                  <a:pos x="811" y="178"/>
                </a:cxn>
                <a:cxn ang="0">
                  <a:pos x="778" y="173"/>
                </a:cxn>
                <a:cxn ang="0">
                  <a:pos x="745" y="166"/>
                </a:cxn>
                <a:cxn ang="0">
                  <a:pos x="712" y="159"/>
                </a:cxn>
                <a:cxn ang="0">
                  <a:pos x="680" y="149"/>
                </a:cxn>
                <a:cxn ang="0">
                  <a:pos x="649" y="139"/>
                </a:cxn>
                <a:cxn ang="0">
                  <a:pos x="618" y="128"/>
                </a:cxn>
                <a:cxn ang="0">
                  <a:pos x="586" y="116"/>
                </a:cxn>
                <a:cxn ang="0">
                  <a:pos x="556" y="103"/>
                </a:cxn>
                <a:cxn ang="0">
                  <a:pos x="528" y="88"/>
                </a:cxn>
                <a:cxn ang="0">
                  <a:pos x="499" y="73"/>
                </a:cxn>
                <a:cxn ang="0">
                  <a:pos x="471" y="56"/>
                </a:cxn>
                <a:cxn ang="0">
                  <a:pos x="443" y="39"/>
                </a:cxn>
                <a:cxn ang="0">
                  <a:pos x="416" y="20"/>
                </a:cxn>
                <a:cxn ang="0">
                  <a:pos x="390" y="0"/>
                </a:cxn>
                <a:cxn ang="0">
                  <a:pos x="0" y="266"/>
                </a:cxn>
              </a:cxnLst>
              <a:rect l="0" t="0" r="r" b="b"/>
              <a:pathLst>
                <a:path w="879" h="641">
                  <a:moveTo>
                    <a:pt x="0" y="266"/>
                  </a:moveTo>
                  <a:lnTo>
                    <a:pt x="22" y="287"/>
                  </a:lnTo>
                  <a:lnTo>
                    <a:pt x="45" y="306"/>
                  </a:lnTo>
                  <a:lnTo>
                    <a:pt x="67" y="326"/>
                  </a:lnTo>
                  <a:lnTo>
                    <a:pt x="90" y="345"/>
                  </a:lnTo>
                  <a:lnTo>
                    <a:pt x="114" y="363"/>
                  </a:lnTo>
                  <a:lnTo>
                    <a:pt x="138" y="381"/>
                  </a:lnTo>
                  <a:lnTo>
                    <a:pt x="161" y="398"/>
                  </a:lnTo>
                  <a:lnTo>
                    <a:pt x="186" y="416"/>
                  </a:lnTo>
                  <a:lnTo>
                    <a:pt x="212" y="431"/>
                  </a:lnTo>
                  <a:lnTo>
                    <a:pt x="237" y="448"/>
                  </a:lnTo>
                  <a:lnTo>
                    <a:pt x="264" y="463"/>
                  </a:lnTo>
                  <a:lnTo>
                    <a:pt x="290" y="478"/>
                  </a:lnTo>
                  <a:lnTo>
                    <a:pt x="317" y="491"/>
                  </a:lnTo>
                  <a:lnTo>
                    <a:pt x="343" y="506"/>
                  </a:lnTo>
                  <a:lnTo>
                    <a:pt x="370" y="518"/>
                  </a:lnTo>
                  <a:lnTo>
                    <a:pt x="398" y="531"/>
                  </a:lnTo>
                  <a:lnTo>
                    <a:pt x="426" y="543"/>
                  </a:lnTo>
                  <a:lnTo>
                    <a:pt x="454" y="553"/>
                  </a:lnTo>
                  <a:lnTo>
                    <a:pt x="483" y="565"/>
                  </a:lnTo>
                  <a:lnTo>
                    <a:pt x="512" y="574"/>
                  </a:lnTo>
                  <a:lnTo>
                    <a:pt x="541" y="583"/>
                  </a:lnTo>
                  <a:lnTo>
                    <a:pt x="571" y="593"/>
                  </a:lnTo>
                  <a:lnTo>
                    <a:pt x="600" y="600"/>
                  </a:lnTo>
                  <a:lnTo>
                    <a:pt x="631" y="607"/>
                  </a:lnTo>
                  <a:lnTo>
                    <a:pt x="661" y="614"/>
                  </a:lnTo>
                  <a:lnTo>
                    <a:pt x="691" y="620"/>
                  </a:lnTo>
                  <a:lnTo>
                    <a:pt x="722" y="626"/>
                  </a:lnTo>
                  <a:lnTo>
                    <a:pt x="753" y="630"/>
                  </a:lnTo>
                  <a:lnTo>
                    <a:pt x="784" y="634"/>
                  </a:lnTo>
                  <a:lnTo>
                    <a:pt x="816" y="637"/>
                  </a:lnTo>
                  <a:lnTo>
                    <a:pt x="847" y="640"/>
                  </a:lnTo>
                  <a:lnTo>
                    <a:pt x="879" y="641"/>
                  </a:lnTo>
                  <a:lnTo>
                    <a:pt x="879" y="185"/>
                  </a:lnTo>
                  <a:lnTo>
                    <a:pt x="845" y="182"/>
                  </a:lnTo>
                  <a:lnTo>
                    <a:pt x="811" y="178"/>
                  </a:lnTo>
                  <a:lnTo>
                    <a:pt x="778" y="173"/>
                  </a:lnTo>
                  <a:lnTo>
                    <a:pt x="745" y="166"/>
                  </a:lnTo>
                  <a:lnTo>
                    <a:pt x="712" y="159"/>
                  </a:lnTo>
                  <a:lnTo>
                    <a:pt x="680" y="149"/>
                  </a:lnTo>
                  <a:lnTo>
                    <a:pt x="649" y="139"/>
                  </a:lnTo>
                  <a:lnTo>
                    <a:pt x="618" y="128"/>
                  </a:lnTo>
                  <a:lnTo>
                    <a:pt x="586" y="116"/>
                  </a:lnTo>
                  <a:lnTo>
                    <a:pt x="556" y="103"/>
                  </a:lnTo>
                  <a:lnTo>
                    <a:pt x="528" y="88"/>
                  </a:lnTo>
                  <a:lnTo>
                    <a:pt x="499" y="73"/>
                  </a:lnTo>
                  <a:lnTo>
                    <a:pt x="471" y="56"/>
                  </a:lnTo>
                  <a:lnTo>
                    <a:pt x="443" y="39"/>
                  </a:lnTo>
                  <a:lnTo>
                    <a:pt x="416" y="20"/>
                  </a:lnTo>
                  <a:lnTo>
                    <a:pt x="390" y="0"/>
                  </a:lnTo>
                  <a:lnTo>
                    <a:pt x="0" y="266"/>
                  </a:lnTo>
                  <a:close/>
                </a:path>
              </a:pathLst>
            </a:custGeom>
            <a:solidFill>
              <a:srgbClr val="3366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sl-SI" sz="1800">
                <a:solidFill>
                  <a:schemeClr val="tx1"/>
                </a:solidFill>
                <a:latin typeface="+mn-lt"/>
              </a:endParaRPr>
            </a:p>
          </p:txBody>
        </p:sp>
      </p:grpSp>
      <p:sp>
        <p:nvSpPr>
          <p:cNvPr id="15" name="Title 1"/>
          <p:cNvSpPr txBox="1">
            <a:spLocks/>
          </p:cNvSpPr>
          <p:nvPr userDrawn="1"/>
        </p:nvSpPr>
        <p:spPr>
          <a:xfrm>
            <a:off x="179390" y="857250"/>
            <a:ext cx="8785220" cy="538014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solidFill>
              <a:schemeClr val="accent1"/>
            </a:solidFill>
          </a:ln>
          <a:effectLst>
            <a:outerShdw blurRad="76200" dist="50800" dir="2700000" algn="tl" rotWithShape="0">
              <a:prstClr val="black">
                <a:alpha val="40000"/>
              </a:prstClr>
            </a:outerShdw>
          </a:effectLst>
        </p:spPr>
        <p:txBody>
          <a:bodyPr lIns="180000" tIns="180000" rIns="180000" bIns="180000" anchor="ctr"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lnSpc>
                <a:spcPct val="110000"/>
              </a:lnSpc>
              <a:spcBef>
                <a:spcPct val="50000"/>
              </a:spcBef>
              <a:buClr>
                <a:srgbClr val="376092"/>
              </a:buClr>
              <a:buFont typeface="Arial" charset="0"/>
              <a:buNone/>
              <a:defRPr/>
            </a:pPr>
            <a:r>
              <a:rPr lang="sl-SI" sz="2800" b="1" dirty="0" smtClean="0"/>
              <a:t>    		</a:t>
            </a:r>
          </a:p>
          <a:p>
            <a:pPr marL="0" indent="0" eaLnBrk="1" hangingPunct="1">
              <a:lnSpc>
                <a:spcPct val="110000"/>
              </a:lnSpc>
              <a:spcBef>
                <a:spcPct val="50000"/>
              </a:spcBef>
              <a:buClr>
                <a:srgbClr val="376092"/>
              </a:buClr>
              <a:buFont typeface="Arial" charset="0"/>
              <a:buNone/>
              <a:defRPr/>
            </a:pPr>
            <a:r>
              <a:rPr lang="sl-SI" sz="2800" b="1" dirty="0" smtClean="0"/>
              <a:t>    </a:t>
            </a:r>
          </a:p>
          <a:p>
            <a:pPr marL="0" indent="0" eaLnBrk="1" hangingPunct="1">
              <a:lnSpc>
                <a:spcPct val="110000"/>
              </a:lnSpc>
              <a:spcBef>
                <a:spcPct val="50000"/>
              </a:spcBef>
              <a:buClr>
                <a:srgbClr val="376092"/>
              </a:buClr>
              <a:buFont typeface="Arial" charset="0"/>
              <a:buNone/>
              <a:defRPr/>
            </a:pPr>
            <a:r>
              <a:rPr lang="sl-SI" sz="2800" b="1" dirty="0" smtClean="0"/>
              <a:t>                                           </a:t>
            </a:r>
            <a:endParaRPr lang="sl-SI" sz="2800" b="1" dirty="0" smtClean="0">
              <a:solidFill>
                <a:srgbClr val="376092"/>
              </a:solidFill>
            </a:endParaRPr>
          </a:p>
          <a:p>
            <a:pPr marL="0" indent="0" eaLnBrk="1" hangingPunct="1">
              <a:lnSpc>
                <a:spcPct val="110000"/>
              </a:lnSpc>
              <a:spcBef>
                <a:spcPct val="50000"/>
              </a:spcBef>
              <a:buClr>
                <a:srgbClr val="376092"/>
              </a:buClr>
              <a:buFont typeface="Arial" charset="0"/>
              <a:buNone/>
              <a:defRPr/>
            </a:pPr>
            <a:endParaRPr lang="sl-SI" sz="2800" b="1" dirty="0" smtClean="0"/>
          </a:p>
          <a:p>
            <a:pPr marL="0" indent="0" eaLnBrk="1" hangingPunct="1">
              <a:lnSpc>
                <a:spcPct val="110000"/>
              </a:lnSpc>
              <a:spcBef>
                <a:spcPct val="50000"/>
              </a:spcBef>
              <a:buClr>
                <a:srgbClr val="376092"/>
              </a:buClr>
              <a:buFont typeface="Arial" charset="0"/>
              <a:buNone/>
              <a:defRPr/>
            </a:pPr>
            <a:endParaRPr lang="sl-SI" sz="2800" b="1" dirty="0" smtClean="0"/>
          </a:p>
          <a:p>
            <a:pPr marL="0" indent="0" eaLnBrk="1" hangingPunct="1">
              <a:lnSpc>
                <a:spcPct val="110000"/>
              </a:lnSpc>
              <a:spcBef>
                <a:spcPct val="50000"/>
              </a:spcBef>
              <a:buClr>
                <a:srgbClr val="376092"/>
              </a:buClr>
              <a:buFont typeface="Arial" charset="0"/>
              <a:buNone/>
              <a:defRPr/>
            </a:pPr>
            <a:endParaRPr lang="sl-SI" sz="2800" b="1" dirty="0" smtClean="0"/>
          </a:p>
        </p:txBody>
      </p:sp>
      <p:sp>
        <p:nvSpPr>
          <p:cNvPr id="4" name="PoljeZBesedilom 3"/>
          <p:cNvSpPr txBox="1"/>
          <p:nvPr userDrawn="1"/>
        </p:nvSpPr>
        <p:spPr>
          <a:xfrm>
            <a:off x="179390" y="6309164"/>
            <a:ext cx="30244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>
                <a:solidFill>
                  <a:schemeClr val="bg1"/>
                </a:solidFill>
              </a:rPr>
              <a:t>33..</a:t>
            </a:r>
            <a:r>
              <a:rPr lang="sl-SI" baseline="0" dirty="0" smtClean="0">
                <a:solidFill>
                  <a:schemeClr val="bg1"/>
                </a:solidFill>
              </a:rPr>
              <a:t> Občni zbor članov S</a:t>
            </a:r>
            <a:r>
              <a:rPr lang="sl-SI" dirty="0" smtClean="0">
                <a:solidFill>
                  <a:schemeClr val="bg1"/>
                </a:solidFill>
              </a:rPr>
              <a:t>ZZZS</a:t>
            </a:r>
          </a:p>
          <a:p>
            <a:r>
              <a:rPr lang="sl-SI" dirty="0" smtClean="0">
                <a:solidFill>
                  <a:schemeClr val="bg1"/>
                </a:solidFill>
              </a:rPr>
              <a:t>Ljubljana 21.11.2015</a:t>
            </a:r>
            <a:r>
              <a:rPr lang="sl-SI" baseline="0" dirty="0" smtClean="0">
                <a:solidFill>
                  <a:schemeClr val="bg1"/>
                </a:solidFill>
              </a:rPr>
              <a:t> </a:t>
            </a:r>
            <a:endParaRPr lang="sl-SI" dirty="0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3" r:id="rId1"/>
    <p:sldLayoutId id="2147483922" r:id="rId2"/>
    <p:sldLayoutId id="2147483923" r:id="rId3"/>
    <p:sldLayoutId id="2147483924" r:id="rId4"/>
    <p:sldLayoutId id="2147483925" r:id="rId5"/>
    <p:sldLayoutId id="2147483926" r:id="rId6"/>
    <p:sldLayoutId id="2147483927" r:id="rId7"/>
    <p:sldLayoutId id="2147483928" r:id="rId8"/>
    <p:sldLayoutId id="2147483929" r:id="rId9"/>
    <p:sldLayoutId id="2147483930" r:id="rId10"/>
    <p:sldLayoutId id="2147483931" r:id="rId11"/>
    <p:sldLayoutId id="2147483932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Arial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naslova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389E99-BF12-4836-80BD-75A0E7F1DF1F}" type="datetimeFigureOut">
              <a:rPr lang="sl-SI" smtClean="0"/>
              <a:t>23.11.2015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BB2D77-F41A-4D1C-B4C5-3C69425C1DD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10257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7" r:id="rId1"/>
    <p:sldLayoutId id="2147483948" r:id="rId2"/>
    <p:sldLayoutId id="2147483949" r:id="rId3"/>
    <p:sldLayoutId id="2147483950" r:id="rId4"/>
    <p:sldLayoutId id="2147483951" r:id="rId5"/>
    <p:sldLayoutId id="2147483952" r:id="rId6"/>
    <p:sldLayoutId id="2147483953" r:id="rId7"/>
    <p:sldLayoutId id="2147483954" r:id="rId8"/>
    <p:sldLayoutId id="2147483955" r:id="rId9"/>
    <p:sldLayoutId id="2147483956" r:id="rId10"/>
    <p:sldLayoutId id="2147483957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naslova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 dirty="0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 dirty="0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FAA730-DB11-4A74-9B92-82DC5EFD52AD}" type="slidenum">
              <a:rPr lang="sl-SI" smtClean="0"/>
              <a:pPr/>
              <a:t>‹#›</a:t>
            </a:fld>
            <a:endParaRPr lang="sl-SI"/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44654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sl-SI"/>
            </a:defPPr>
            <a:lvl1pPr algn="ctr" rtl="0" fontAlgn="auto">
              <a:spcBef>
                <a:spcPts val="0"/>
              </a:spcBef>
              <a:spcAft>
                <a:spcPts val="0"/>
              </a:spcAft>
              <a:defRPr sz="16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rgbClr val="898989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rgbClr val="898989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rgbClr val="898989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rgbClr val="898989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3F67360A-BFF3-489F-8945-B37D9CCE9022}" type="slidenum">
              <a:rPr lang="sl-SI" smtClean="0"/>
              <a:pPr>
                <a:defRPr/>
              </a:pPr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035876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si/url?sa=i&amp;rct=j&amp;q=stisk+roke&amp;source=images&amp;cd=&amp;cad=rja&amp;docid=OCmuqZH6mwadfM&amp;tbnid=hgpcnQpO-7AqaM:&amp;ved=0CAUQjRw&amp;url=http://www.skavt.net/odrasli-skavti/Socialno-stisko-v-kriznih-casih-lahko-resujemo-z-roko-v-roki&amp;ei=wiRfUe6BA4j5sgakoYHIAg&amp;bvm=bv.44770516,d.bGE&amp;psig=AFQjCNF_g3KmCPAPidsMHRV-yQFON_fegQ&amp;ust=1365276092676232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0.png"/><Relationship Id="rId3" Type="http://schemas.openxmlformats.org/officeDocument/2006/relationships/image" Target="../media/image3.jpeg"/><Relationship Id="rId7" Type="http://schemas.openxmlformats.org/officeDocument/2006/relationships/hyperlink" Target="http://www.tuv-sud.si/si" TargetMode="External"/><Relationship Id="rId12" Type="http://schemas.openxmlformats.org/officeDocument/2006/relationships/image" Target="../media/image9.png"/><Relationship Id="rId2" Type="http://schemas.openxmlformats.org/officeDocument/2006/relationships/hyperlink" Target="http://www.eoq.org/home.html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11" Type="http://schemas.openxmlformats.org/officeDocument/2006/relationships/image" Target="../media/image8.png"/><Relationship Id="rId5" Type="http://schemas.openxmlformats.org/officeDocument/2006/relationships/hyperlink" Target="http://www.efqm.org/en/Default.aspx" TargetMode="External"/><Relationship Id="rId10" Type="http://schemas.openxmlformats.org/officeDocument/2006/relationships/hyperlink" Target="http://www.mirs.gov.si/si/" TargetMode="External"/><Relationship Id="rId4" Type="http://schemas.openxmlformats.org/officeDocument/2006/relationships/image" Target="../media/image4.png"/><Relationship Id="rId9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/>
          </p:cNvSpPr>
          <p:nvPr/>
        </p:nvSpPr>
        <p:spPr bwMode="auto">
          <a:xfrm>
            <a:off x="107504" y="2492870"/>
            <a:ext cx="9145016" cy="1000125"/>
          </a:xfrm>
          <a:prstGeom prst="rect">
            <a:avLst/>
          </a:prstGeom>
          <a:noFill/>
          <a:ln>
            <a:noFill/>
          </a:ln>
          <a:effectLst>
            <a:outerShdw dist="38100" dir="2700000" algn="tl" rotWithShape="0">
              <a:srgbClr val="000000">
                <a:alpha val="39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sl-SI" sz="3200" b="1" dirty="0" smtClean="0">
                <a:solidFill>
                  <a:srgbClr val="376092"/>
                </a:solidFill>
              </a:rPr>
              <a:t> </a:t>
            </a:r>
            <a:endParaRPr lang="sl-SI" sz="3200" b="1" dirty="0">
              <a:solidFill>
                <a:srgbClr val="376092"/>
              </a:solidFill>
            </a:endParaRPr>
          </a:p>
        </p:txBody>
      </p:sp>
      <p:sp>
        <p:nvSpPr>
          <p:cNvPr id="3075" name="Subtitle 2"/>
          <p:cNvSpPr>
            <a:spLocks/>
          </p:cNvSpPr>
          <p:nvPr/>
        </p:nvSpPr>
        <p:spPr bwMode="auto">
          <a:xfrm>
            <a:off x="1371600" y="6000750"/>
            <a:ext cx="6400800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endParaRPr lang="sl-SI" sz="28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grpSp>
        <p:nvGrpSpPr>
          <p:cNvPr id="4" name="Group 14"/>
          <p:cNvGrpSpPr>
            <a:grpSpLocks noChangeAspect="1"/>
          </p:cNvGrpSpPr>
          <p:nvPr/>
        </p:nvGrpSpPr>
        <p:grpSpPr bwMode="auto">
          <a:xfrm>
            <a:off x="2382838" y="471472"/>
            <a:ext cx="4378325" cy="814388"/>
            <a:chOff x="1501" y="360"/>
            <a:chExt cx="2758" cy="51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037" name="AutoShape 13"/>
            <p:cNvSpPr>
              <a:spLocks noChangeAspect="1" noChangeArrowheads="1" noTextEdit="1"/>
            </p:cNvSpPr>
            <p:nvPr/>
          </p:nvSpPr>
          <p:spPr bwMode="auto">
            <a:xfrm>
              <a:off x="1501" y="360"/>
              <a:ext cx="2758" cy="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sl-SI" sz="180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1040" name="Rectangle 16"/>
            <p:cNvSpPr>
              <a:spLocks noChangeArrowheads="1"/>
            </p:cNvSpPr>
            <p:nvPr/>
          </p:nvSpPr>
          <p:spPr bwMode="auto">
            <a:xfrm>
              <a:off x="2037" y="636"/>
              <a:ext cx="2185" cy="206"/>
            </a:xfrm>
            <a:prstGeom prst="rect">
              <a:avLst/>
            </a:prstGeom>
            <a:solidFill>
              <a:srgbClr val="336699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sl-SI" sz="180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1041" name="Freeform 17"/>
            <p:cNvSpPr>
              <a:spLocks noEditPoints="1"/>
            </p:cNvSpPr>
            <p:nvPr/>
          </p:nvSpPr>
          <p:spPr bwMode="auto">
            <a:xfrm>
              <a:off x="2078" y="658"/>
              <a:ext cx="2103" cy="138"/>
            </a:xfrm>
            <a:custGeom>
              <a:avLst/>
              <a:gdLst/>
              <a:ahLst/>
              <a:cxnLst>
                <a:cxn ang="0">
                  <a:pos x="244" y="249"/>
                </a:cxn>
                <a:cxn ang="0">
                  <a:pos x="1041" y="542"/>
                </a:cxn>
                <a:cxn ang="0">
                  <a:pos x="1402" y="249"/>
                </a:cxn>
                <a:cxn ang="0">
                  <a:pos x="2166" y="718"/>
                </a:cxn>
                <a:cxn ang="0">
                  <a:pos x="2193" y="290"/>
                </a:cxn>
                <a:cxn ang="0">
                  <a:pos x="2584" y="266"/>
                </a:cxn>
                <a:cxn ang="0">
                  <a:pos x="2632" y="690"/>
                </a:cxn>
                <a:cxn ang="0">
                  <a:pos x="2480" y="764"/>
                </a:cxn>
                <a:cxn ang="0">
                  <a:pos x="2489" y="264"/>
                </a:cxn>
                <a:cxn ang="0">
                  <a:pos x="2234" y="357"/>
                </a:cxn>
                <a:cxn ang="0">
                  <a:pos x="2361" y="786"/>
                </a:cxn>
                <a:cxn ang="0">
                  <a:pos x="3732" y="818"/>
                </a:cxn>
                <a:cxn ang="0">
                  <a:pos x="3532" y="482"/>
                </a:cxn>
                <a:cxn ang="0">
                  <a:pos x="3819" y="202"/>
                </a:cxn>
                <a:cxn ang="0">
                  <a:pos x="4084" y="474"/>
                </a:cxn>
                <a:cxn ang="0">
                  <a:pos x="3865" y="818"/>
                </a:cxn>
                <a:cxn ang="0">
                  <a:pos x="3993" y="489"/>
                </a:cxn>
                <a:cxn ang="0">
                  <a:pos x="3744" y="251"/>
                </a:cxn>
                <a:cxn ang="0">
                  <a:pos x="3660" y="703"/>
                </a:cxn>
                <a:cxn ang="0">
                  <a:pos x="4307" y="807"/>
                </a:cxn>
                <a:cxn ang="0">
                  <a:pos x="4552" y="682"/>
                </a:cxn>
                <a:cxn ang="0">
                  <a:pos x="4263" y="430"/>
                </a:cxn>
                <a:cxn ang="0">
                  <a:pos x="4586" y="224"/>
                </a:cxn>
                <a:cxn ang="0">
                  <a:pos x="4324" y="367"/>
                </a:cxn>
                <a:cxn ang="0">
                  <a:pos x="4619" y="607"/>
                </a:cxn>
                <a:cxn ang="0">
                  <a:pos x="5226" y="362"/>
                </a:cxn>
                <a:cxn ang="0">
                  <a:pos x="6134" y="353"/>
                </a:cxn>
                <a:cxn ang="0">
                  <a:pos x="7258" y="815"/>
                </a:cxn>
                <a:cxn ang="0">
                  <a:pos x="7073" y="466"/>
                </a:cxn>
                <a:cxn ang="0">
                  <a:pos x="7375" y="202"/>
                </a:cxn>
                <a:cxn ang="0">
                  <a:pos x="7625" y="490"/>
                </a:cxn>
                <a:cxn ang="0">
                  <a:pos x="7389" y="820"/>
                </a:cxn>
                <a:cxn ang="0">
                  <a:pos x="7531" y="460"/>
                </a:cxn>
                <a:cxn ang="0">
                  <a:pos x="7275" y="255"/>
                </a:cxn>
                <a:cxn ang="0">
                  <a:pos x="7205" y="713"/>
                </a:cxn>
                <a:cxn ang="0">
                  <a:pos x="8187" y="233"/>
                </a:cxn>
                <a:cxn ang="0">
                  <a:pos x="8336" y="611"/>
                </a:cxn>
                <a:cxn ang="0">
                  <a:pos x="8090" y="763"/>
                </a:cxn>
                <a:cxn ang="0">
                  <a:pos x="8254" y="400"/>
                </a:cxn>
                <a:cxn ang="0">
                  <a:pos x="8005" y="763"/>
                </a:cxn>
                <a:cxn ang="0">
                  <a:pos x="9145" y="262"/>
                </a:cxn>
                <a:cxn ang="0">
                  <a:pos x="9537" y="722"/>
                </a:cxn>
                <a:cxn ang="0">
                  <a:pos x="9541" y="311"/>
                </a:cxn>
                <a:cxn ang="0">
                  <a:pos x="9922" y="220"/>
                </a:cxn>
                <a:cxn ang="0">
                  <a:pos x="9623" y="312"/>
                </a:cxn>
                <a:cxn ang="0">
                  <a:pos x="9656" y="736"/>
                </a:cxn>
                <a:cxn ang="0">
                  <a:pos x="9936" y="806"/>
                </a:cxn>
                <a:cxn ang="0">
                  <a:pos x="10606" y="705"/>
                </a:cxn>
                <a:cxn ang="0">
                  <a:pos x="10998" y="782"/>
                </a:cxn>
                <a:cxn ang="0">
                  <a:pos x="10910" y="376"/>
                </a:cxn>
                <a:cxn ang="0">
                  <a:pos x="11274" y="219"/>
                </a:cxn>
                <a:cxn ang="0">
                  <a:pos x="11433" y="591"/>
                </a:cxn>
                <a:cxn ang="0">
                  <a:pos x="11185" y="787"/>
                </a:cxn>
                <a:cxn ang="0">
                  <a:pos x="11304" y="317"/>
                </a:cxn>
                <a:cxn ang="0">
                  <a:pos x="11042" y="291"/>
                </a:cxn>
                <a:cxn ang="0">
                  <a:pos x="11062" y="758"/>
                </a:cxn>
                <a:cxn ang="0">
                  <a:pos x="11673" y="749"/>
                </a:cxn>
                <a:cxn ang="0">
                  <a:pos x="11882" y="602"/>
                </a:cxn>
                <a:cxn ang="0">
                  <a:pos x="11611" y="340"/>
                </a:cxn>
                <a:cxn ang="0">
                  <a:pos x="11870" y="254"/>
                </a:cxn>
                <a:cxn ang="0">
                  <a:pos x="11724" y="425"/>
                </a:cxn>
                <a:cxn ang="0">
                  <a:pos x="11953" y="733"/>
                </a:cxn>
                <a:cxn ang="0">
                  <a:pos x="12490" y="804"/>
                </a:cxn>
              </a:cxnLst>
              <a:rect l="0" t="0" r="r" b="b"/>
              <a:pathLst>
                <a:path w="12621" h="823">
                  <a:moveTo>
                    <a:pt x="325" y="777"/>
                  </a:moveTo>
                  <a:lnTo>
                    <a:pt x="386" y="763"/>
                  </a:lnTo>
                  <a:lnTo>
                    <a:pt x="316" y="672"/>
                  </a:lnTo>
                  <a:lnTo>
                    <a:pt x="252" y="599"/>
                  </a:lnTo>
                  <a:lnTo>
                    <a:pt x="167" y="511"/>
                  </a:lnTo>
                  <a:lnTo>
                    <a:pt x="261" y="415"/>
                  </a:lnTo>
                  <a:lnTo>
                    <a:pt x="315" y="353"/>
                  </a:lnTo>
                  <a:lnTo>
                    <a:pt x="386" y="262"/>
                  </a:lnTo>
                  <a:lnTo>
                    <a:pt x="322" y="249"/>
                  </a:lnTo>
                  <a:lnTo>
                    <a:pt x="322" y="222"/>
                  </a:lnTo>
                  <a:lnTo>
                    <a:pt x="545" y="222"/>
                  </a:lnTo>
                  <a:lnTo>
                    <a:pt x="545" y="249"/>
                  </a:lnTo>
                  <a:lnTo>
                    <a:pt x="473" y="262"/>
                  </a:lnTo>
                  <a:lnTo>
                    <a:pt x="374" y="353"/>
                  </a:lnTo>
                  <a:lnTo>
                    <a:pt x="256" y="483"/>
                  </a:lnTo>
                  <a:lnTo>
                    <a:pt x="424" y="672"/>
                  </a:lnTo>
                  <a:lnTo>
                    <a:pt x="516" y="763"/>
                  </a:lnTo>
                  <a:lnTo>
                    <a:pt x="582" y="777"/>
                  </a:lnTo>
                  <a:lnTo>
                    <a:pt x="582" y="804"/>
                  </a:lnTo>
                  <a:lnTo>
                    <a:pt x="325" y="804"/>
                  </a:lnTo>
                  <a:lnTo>
                    <a:pt x="325" y="777"/>
                  </a:lnTo>
                  <a:close/>
                  <a:moveTo>
                    <a:pt x="0" y="777"/>
                  </a:moveTo>
                  <a:lnTo>
                    <a:pt x="72" y="763"/>
                  </a:lnTo>
                  <a:lnTo>
                    <a:pt x="81" y="672"/>
                  </a:lnTo>
                  <a:lnTo>
                    <a:pt x="81" y="353"/>
                  </a:lnTo>
                  <a:lnTo>
                    <a:pt x="72" y="262"/>
                  </a:lnTo>
                  <a:lnTo>
                    <a:pt x="0" y="249"/>
                  </a:lnTo>
                  <a:lnTo>
                    <a:pt x="0" y="222"/>
                  </a:lnTo>
                  <a:lnTo>
                    <a:pt x="244" y="222"/>
                  </a:lnTo>
                  <a:lnTo>
                    <a:pt x="244" y="249"/>
                  </a:lnTo>
                  <a:lnTo>
                    <a:pt x="173" y="262"/>
                  </a:lnTo>
                  <a:lnTo>
                    <a:pt x="165" y="353"/>
                  </a:lnTo>
                  <a:lnTo>
                    <a:pt x="165" y="672"/>
                  </a:lnTo>
                  <a:lnTo>
                    <a:pt x="173" y="763"/>
                  </a:lnTo>
                  <a:lnTo>
                    <a:pt x="236" y="777"/>
                  </a:lnTo>
                  <a:lnTo>
                    <a:pt x="236" y="804"/>
                  </a:lnTo>
                  <a:lnTo>
                    <a:pt x="0" y="804"/>
                  </a:lnTo>
                  <a:lnTo>
                    <a:pt x="0" y="777"/>
                  </a:lnTo>
                  <a:close/>
                  <a:moveTo>
                    <a:pt x="681" y="777"/>
                  </a:moveTo>
                  <a:lnTo>
                    <a:pt x="749" y="763"/>
                  </a:lnTo>
                  <a:lnTo>
                    <a:pt x="789" y="672"/>
                  </a:lnTo>
                  <a:lnTo>
                    <a:pt x="956" y="212"/>
                  </a:lnTo>
                  <a:lnTo>
                    <a:pt x="1012" y="212"/>
                  </a:lnTo>
                  <a:lnTo>
                    <a:pt x="1175" y="672"/>
                  </a:lnTo>
                  <a:lnTo>
                    <a:pt x="1213" y="763"/>
                  </a:lnTo>
                  <a:lnTo>
                    <a:pt x="1276" y="777"/>
                  </a:lnTo>
                  <a:lnTo>
                    <a:pt x="1276" y="804"/>
                  </a:lnTo>
                  <a:lnTo>
                    <a:pt x="1046" y="804"/>
                  </a:lnTo>
                  <a:lnTo>
                    <a:pt x="1046" y="777"/>
                  </a:lnTo>
                  <a:lnTo>
                    <a:pt x="1110" y="763"/>
                  </a:lnTo>
                  <a:lnTo>
                    <a:pt x="1086" y="672"/>
                  </a:lnTo>
                  <a:lnTo>
                    <a:pt x="1052" y="579"/>
                  </a:lnTo>
                  <a:lnTo>
                    <a:pt x="865" y="579"/>
                  </a:lnTo>
                  <a:lnTo>
                    <a:pt x="830" y="672"/>
                  </a:lnTo>
                  <a:lnTo>
                    <a:pt x="807" y="763"/>
                  </a:lnTo>
                  <a:lnTo>
                    <a:pt x="874" y="777"/>
                  </a:lnTo>
                  <a:lnTo>
                    <a:pt x="874" y="804"/>
                  </a:lnTo>
                  <a:lnTo>
                    <a:pt x="681" y="804"/>
                  </a:lnTo>
                  <a:lnTo>
                    <a:pt x="681" y="777"/>
                  </a:lnTo>
                  <a:close/>
                  <a:moveTo>
                    <a:pt x="1041" y="542"/>
                  </a:moveTo>
                  <a:lnTo>
                    <a:pt x="960" y="309"/>
                  </a:lnTo>
                  <a:lnTo>
                    <a:pt x="878" y="542"/>
                  </a:lnTo>
                  <a:lnTo>
                    <a:pt x="1041" y="542"/>
                  </a:lnTo>
                  <a:close/>
                  <a:moveTo>
                    <a:pt x="1727" y="777"/>
                  </a:moveTo>
                  <a:lnTo>
                    <a:pt x="1788" y="763"/>
                  </a:lnTo>
                  <a:lnTo>
                    <a:pt x="1717" y="672"/>
                  </a:lnTo>
                  <a:lnTo>
                    <a:pt x="1653" y="599"/>
                  </a:lnTo>
                  <a:lnTo>
                    <a:pt x="1569" y="511"/>
                  </a:lnTo>
                  <a:lnTo>
                    <a:pt x="1663" y="415"/>
                  </a:lnTo>
                  <a:lnTo>
                    <a:pt x="1716" y="353"/>
                  </a:lnTo>
                  <a:lnTo>
                    <a:pt x="1788" y="262"/>
                  </a:lnTo>
                  <a:lnTo>
                    <a:pt x="1725" y="249"/>
                  </a:lnTo>
                  <a:lnTo>
                    <a:pt x="1725" y="222"/>
                  </a:lnTo>
                  <a:lnTo>
                    <a:pt x="1947" y="222"/>
                  </a:lnTo>
                  <a:lnTo>
                    <a:pt x="1947" y="249"/>
                  </a:lnTo>
                  <a:lnTo>
                    <a:pt x="1875" y="262"/>
                  </a:lnTo>
                  <a:lnTo>
                    <a:pt x="1775" y="353"/>
                  </a:lnTo>
                  <a:lnTo>
                    <a:pt x="1658" y="483"/>
                  </a:lnTo>
                  <a:lnTo>
                    <a:pt x="1825" y="672"/>
                  </a:lnTo>
                  <a:lnTo>
                    <a:pt x="1917" y="763"/>
                  </a:lnTo>
                  <a:lnTo>
                    <a:pt x="1983" y="777"/>
                  </a:lnTo>
                  <a:lnTo>
                    <a:pt x="1983" y="804"/>
                  </a:lnTo>
                  <a:lnTo>
                    <a:pt x="1727" y="804"/>
                  </a:lnTo>
                  <a:lnTo>
                    <a:pt x="1727" y="777"/>
                  </a:lnTo>
                  <a:close/>
                  <a:moveTo>
                    <a:pt x="1402" y="777"/>
                  </a:moveTo>
                  <a:lnTo>
                    <a:pt x="1473" y="763"/>
                  </a:lnTo>
                  <a:lnTo>
                    <a:pt x="1483" y="672"/>
                  </a:lnTo>
                  <a:lnTo>
                    <a:pt x="1483" y="353"/>
                  </a:lnTo>
                  <a:lnTo>
                    <a:pt x="1473" y="262"/>
                  </a:lnTo>
                  <a:lnTo>
                    <a:pt x="1402" y="249"/>
                  </a:lnTo>
                  <a:lnTo>
                    <a:pt x="1402" y="222"/>
                  </a:lnTo>
                  <a:lnTo>
                    <a:pt x="1645" y="222"/>
                  </a:lnTo>
                  <a:lnTo>
                    <a:pt x="1645" y="249"/>
                  </a:lnTo>
                  <a:lnTo>
                    <a:pt x="1576" y="262"/>
                  </a:lnTo>
                  <a:lnTo>
                    <a:pt x="1566" y="353"/>
                  </a:lnTo>
                  <a:lnTo>
                    <a:pt x="1566" y="672"/>
                  </a:lnTo>
                  <a:lnTo>
                    <a:pt x="1576" y="763"/>
                  </a:lnTo>
                  <a:lnTo>
                    <a:pt x="1639" y="777"/>
                  </a:lnTo>
                  <a:lnTo>
                    <a:pt x="1639" y="804"/>
                  </a:lnTo>
                  <a:lnTo>
                    <a:pt x="1402" y="804"/>
                  </a:lnTo>
                  <a:lnTo>
                    <a:pt x="1402" y="777"/>
                  </a:lnTo>
                  <a:close/>
                  <a:moveTo>
                    <a:pt x="2385" y="823"/>
                  </a:moveTo>
                  <a:lnTo>
                    <a:pt x="2367" y="823"/>
                  </a:lnTo>
                  <a:lnTo>
                    <a:pt x="2350" y="822"/>
                  </a:lnTo>
                  <a:lnTo>
                    <a:pt x="2335" y="820"/>
                  </a:lnTo>
                  <a:lnTo>
                    <a:pt x="2319" y="818"/>
                  </a:lnTo>
                  <a:lnTo>
                    <a:pt x="2305" y="815"/>
                  </a:lnTo>
                  <a:lnTo>
                    <a:pt x="2291" y="811"/>
                  </a:lnTo>
                  <a:lnTo>
                    <a:pt x="2277" y="807"/>
                  </a:lnTo>
                  <a:lnTo>
                    <a:pt x="2265" y="801"/>
                  </a:lnTo>
                  <a:lnTo>
                    <a:pt x="2252" y="795"/>
                  </a:lnTo>
                  <a:lnTo>
                    <a:pt x="2241" y="789"/>
                  </a:lnTo>
                  <a:lnTo>
                    <a:pt x="2229" y="782"/>
                  </a:lnTo>
                  <a:lnTo>
                    <a:pt x="2219" y="775"/>
                  </a:lnTo>
                  <a:lnTo>
                    <a:pt x="2209" y="766"/>
                  </a:lnTo>
                  <a:lnTo>
                    <a:pt x="2199" y="758"/>
                  </a:lnTo>
                  <a:lnTo>
                    <a:pt x="2190" y="749"/>
                  </a:lnTo>
                  <a:lnTo>
                    <a:pt x="2182" y="738"/>
                  </a:lnTo>
                  <a:lnTo>
                    <a:pt x="2174" y="728"/>
                  </a:lnTo>
                  <a:lnTo>
                    <a:pt x="2166" y="718"/>
                  </a:lnTo>
                  <a:lnTo>
                    <a:pt x="2159" y="706"/>
                  </a:lnTo>
                  <a:lnTo>
                    <a:pt x="2153" y="694"/>
                  </a:lnTo>
                  <a:lnTo>
                    <a:pt x="2147" y="682"/>
                  </a:lnTo>
                  <a:lnTo>
                    <a:pt x="2142" y="669"/>
                  </a:lnTo>
                  <a:lnTo>
                    <a:pt x="2137" y="656"/>
                  </a:lnTo>
                  <a:lnTo>
                    <a:pt x="2133" y="641"/>
                  </a:lnTo>
                  <a:lnTo>
                    <a:pt x="2129" y="628"/>
                  </a:lnTo>
                  <a:lnTo>
                    <a:pt x="2126" y="612"/>
                  </a:lnTo>
                  <a:lnTo>
                    <a:pt x="2123" y="598"/>
                  </a:lnTo>
                  <a:lnTo>
                    <a:pt x="2121" y="582"/>
                  </a:lnTo>
                  <a:lnTo>
                    <a:pt x="2120" y="566"/>
                  </a:lnTo>
                  <a:lnTo>
                    <a:pt x="2118" y="550"/>
                  </a:lnTo>
                  <a:lnTo>
                    <a:pt x="2118" y="534"/>
                  </a:lnTo>
                  <a:lnTo>
                    <a:pt x="2117" y="516"/>
                  </a:lnTo>
                  <a:lnTo>
                    <a:pt x="2118" y="500"/>
                  </a:lnTo>
                  <a:lnTo>
                    <a:pt x="2119" y="482"/>
                  </a:lnTo>
                  <a:lnTo>
                    <a:pt x="2120" y="466"/>
                  </a:lnTo>
                  <a:lnTo>
                    <a:pt x="2122" y="450"/>
                  </a:lnTo>
                  <a:lnTo>
                    <a:pt x="2125" y="435"/>
                  </a:lnTo>
                  <a:lnTo>
                    <a:pt x="2128" y="419"/>
                  </a:lnTo>
                  <a:lnTo>
                    <a:pt x="2132" y="404"/>
                  </a:lnTo>
                  <a:lnTo>
                    <a:pt x="2136" y="389"/>
                  </a:lnTo>
                  <a:lnTo>
                    <a:pt x="2142" y="376"/>
                  </a:lnTo>
                  <a:lnTo>
                    <a:pt x="2148" y="361"/>
                  </a:lnTo>
                  <a:lnTo>
                    <a:pt x="2154" y="349"/>
                  </a:lnTo>
                  <a:lnTo>
                    <a:pt x="2160" y="335"/>
                  </a:lnTo>
                  <a:lnTo>
                    <a:pt x="2167" y="324"/>
                  </a:lnTo>
                  <a:lnTo>
                    <a:pt x="2176" y="312"/>
                  </a:lnTo>
                  <a:lnTo>
                    <a:pt x="2184" y="301"/>
                  </a:lnTo>
                  <a:lnTo>
                    <a:pt x="2193" y="290"/>
                  </a:lnTo>
                  <a:lnTo>
                    <a:pt x="2203" y="280"/>
                  </a:lnTo>
                  <a:lnTo>
                    <a:pt x="2213" y="270"/>
                  </a:lnTo>
                  <a:lnTo>
                    <a:pt x="2223" y="262"/>
                  </a:lnTo>
                  <a:lnTo>
                    <a:pt x="2235" y="253"/>
                  </a:lnTo>
                  <a:lnTo>
                    <a:pt x="2246" y="246"/>
                  </a:lnTo>
                  <a:lnTo>
                    <a:pt x="2258" y="238"/>
                  </a:lnTo>
                  <a:lnTo>
                    <a:pt x="2271" y="231"/>
                  </a:lnTo>
                  <a:lnTo>
                    <a:pt x="2284" y="225"/>
                  </a:lnTo>
                  <a:lnTo>
                    <a:pt x="2298" y="220"/>
                  </a:lnTo>
                  <a:lnTo>
                    <a:pt x="2312" y="216"/>
                  </a:lnTo>
                  <a:lnTo>
                    <a:pt x="2327" y="211"/>
                  </a:lnTo>
                  <a:lnTo>
                    <a:pt x="2341" y="208"/>
                  </a:lnTo>
                  <a:lnTo>
                    <a:pt x="2357" y="205"/>
                  </a:lnTo>
                  <a:lnTo>
                    <a:pt x="2373" y="203"/>
                  </a:lnTo>
                  <a:lnTo>
                    <a:pt x="2390" y="202"/>
                  </a:lnTo>
                  <a:lnTo>
                    <a:pt x="2406" y="202"/>
                  </a:lnTo>
                  <a:lnTo>
                    <a:pt x="2422" y="202"/>
                  </a:lnTo>
                  <a:lnTo>
                    <a:pt x="2437" y="203"/>
                  </a:lnTo>
                  <a:lnTo>
                    <a:pt x="2452" y="205"/>
                  </a:lnTo>
                  <a:lnTo>
                    <a:pt x="2466" y="207"/>
                  </a:lnTo>
                  <a:lnTo>
                    <a:pt x="2480" y="210"/>
                  </a:lnTo>
                  <a:lnTo>
                    <a:pt x="2493" y="215"/>
                  </a:lnTo>
                  <a:lnTo>
                    <a:pt x="2507" y="219"/>
                  </a:lnTo>
                  <a:lnTo>
                    <a:pt x="2519" y="224"/>
                  </a:lnTo>
                  <a:lnTo>
                    <a:pt x="2530" y="229"/>
                  </a:lnTo>
                  <a:lnTo>
                    <a:pt x="2543" y="235"/>
                  </a:lnTo>
                  <a:lnTo>
                    <a:pt x="2554" y="242"/>
                  </a:lnTo>
                  <a:lnTo>
                    <a:pt x="2565" y="250"/>
                  </a:lnTo>
                  <a:lnTo>
                    <a:pt x="2575" y="257"/>
                  </a:lnTo>
                  <a:lnTo>
                    <a:pt x="2584" y="266"/>
                  </a:lnTo>
                  <a:lnTo>
                    <a:pt x="2593" y="274"/>
                  </a:lnTo>
                  <a:lnTo>
                    <a:pt x="2603" y="285"/>
                  </a:lnTo>
                  <a:lnTo>
                    <a:pt x="2611" y="295"/>
                  </a:lnTo>
                  <a:lnTo>
                    <a:pt x="2618" y="305"/>
                  </a:lnTo>
                  <a:lnTo>
                    <a:pt x="2626" y="317"/>
                  </a:lnTo>
                  <a:lnTo>
                    <a:pt x="2633" y="328"/>
                  </a:lnTo>
                  <a:lnTo>
                    <a:pt x="2639" y="341"/>
                  </a:lnTo>
                  <a:lnTo>
                    <a:pt x="2644" y="354"/>
                  </a:lnTo>
                  <a:lnTo>
                    <a:pt x="2649" y="367"/>
                  </a:lnTo>
                  <a:lnTo>
                    <a:pt x="2655" y="381"/>
                  </a:lnTo>
                  <a:lnTo>
                    <a:pt x="2659" y="395"/>
                  </a:lnTo>
                  <a:lnTo>
                    <a:pt x="2663" y="410"/>
                  </a:lnTo>
                  <a:lnTo>
                    <a:pt x="2666" y="425"/>
                  </a:lnTo>
                  <a:lnTo>
                    <a:pt x="2668" y="441"/>
                  </a:lnTo>
                  <a:lnTo>
                    <a:pt x="2670" y="457"/>
                  </a:lnTo>
                  <a:lnTo>
                    <a:pt x="2671" y="474"/>
                  </a:lnTo>
                  <a:lnTo>
                    <a:pt x="2672" y="490"/>
                  </a:lnTo>
                  <a:lnTo>
                    <a:pt x="2672" y="508"/>
                  </a:lnTo>
                  <a:lnTo>
                    <a:pt x="2672" y="524"/>
                  </a:lnTo>
                  <a:lnTo>
                    <a:pt x="2671" y="542"/>
                  </a:lnTo>
                  <a:lnTo>
                    <a:pt x="2670" y="559"/>
                  </a:lnTo>
                  <a:lnTo>
                    <a:pt x="2668" y="575"/>
                  </a:lnTo>
                  <a:lnTo>
                    <a:pt x="2666" y="591"/>
                  </a:lnTo>
                  <a:lnTo>
                    <a:pt x="2663" y="606"/>
                  </a:lnTo>
                  <a:lnTo>
                    <a:pt x="2659" y="622"/>
                  </a:lnTo>
                  <a:lnTo>
                    <a:pt x="2655" y="636"/>
                  </a:lnTo>
                  <a:lnTo>
                    <a:pt x="2649" y="651"/>
                  </a:lnTo>
                  <a:lnTo>
                    <a:pt x="2644" y="664"/>
                  </a:lnTo>
                  <a:lnTo>
                    <a:pt x="2639" y="677"/>
                  </a:lnTo>
                  <a:lnTo>
                    <a:pt x="2632" y="690"/>
                  </a:lnTo>
                  <a:lnTo>
                    <a:pt x="2626" y="702"/>
                  </a:lnTo>
                  <a:lnTo>
                    <a:pt x="2617" y="714"/>
                  </a:lnTo>
                  <a:lnTo>
                    <a:pt x="2609" y="725"/>
                  </a:lnTo>
                  <a:lnTo>
                    <a:pt x="2601" y="735"/>
                  </a:lnTo>
                  <a:lnTo>
                    <a:pt x="2591" y="746"/>
                  </a:lnTo>
                  <a:lnTo>
                    <a:pt x="2582" y="755"/>
                  </a:lnTo>
                  <a:lnTo>
                    <a:pt x="2571" y="764"/>
                  </a:lnTo>
                  <a:lnTo>
                    <a:pt x="2560" y="772"/>
                  </a:lnTo>
                  <a:lnTo>
                    <a:pt x="2549" y="781"/>
                  </a:lnTo>
                  <a:lnTo>
                    <a:pt x="2537" y="788"/>
                  </a:lnTo>
                  <a:lnTo>
                    <a:pt x="2524" y="794"/>
                  </a:lnTo>
                  <a:lnTo>
                    <a:pt x="2511" y="800"/>
                  </a:lnTo>
                  <a:lnTo>
                    <a:pt x="2497" y="806"/>
                  </a:lnTo>
                  <a:lnTo>
                    <a:pt x="2483" y="811"/>
                  </a:lnTo>
                  <a:lnTo>
                    <a:pt x="2467" y="814"/>
                  </a:lnTo>
                  <a:lnTo>
                    <a:pt x="2452" y="818"/>
                  </a:lnTo>
                  <a:lnTo>
                    <a:pt x="2436" y="820"/>
                  </a:lnTo>
                  <a:lnTo>
                    <a:pt x="2420" y="822"/>
                  </a:lnTo>
                  <a:lnTo>
                    <a:pt x="2402" y="823"/>
                  </a:lnTo>
                  <a:lnTo>
                    <a:pt x="2385" y="823"/>
                  </a:lnTo>
                  <a:close/>
                  <a:moveTo>
                    <a:pt x="2396" y="789"/>
                  </a:moveTo>
                  <a:lnTo>
                    <a:pt x="2406" y="788"/>
                  </a:lnTo>
                  <a:lnTo>
                    <a:pt x="2417" y="787"/>
                  </a:lnTo>
                  <a:lnTo>
                    <a:pt x="2426" y="786"/>
                  </a:lnTo>
                  <a:lnTo>
                    <a:pt x="2435" y="784"/>
                  </a:lnTo>
                  <a:lnTo>
                    <a:pt x="2445" y="781"/>
                  </a:lnTo>
                  <a:lnTo>
                    <a:pt x="2454" y="778"/>
                  </a:lnTo>
                  <a:lnTo>
                    <a:pt x="2463" y="775"/>
                  </a:lnTo>
                  <a:lnTo>
                    <a:pt x="2471" y="769"/>
                  </a:lnTo>
                  <a:lnTo>
                    <a:pt x="2480" y="764"/>
                  </a:lnTo>
                  <a:lnTo>
                    <a:pt x="2488" y="759"/>
                  </a:lnTo>
                  <a:lnTo>
                    <a:pt x="2495" y="753"/>
                  </a:lnTo>
                  <a:lnTo>
                    <a:pt x="2502" y="747"/>
                  </a:lnTo>
                  <a:lnTo>
                    <a:pt x="2510" y="739"/>
                  </a:lnTo>
                  <a:lnTo>
                    <a:pt x="2517" y="732"/>
                  </a:lnTo>
                  <a:lnTo>
                    <a:pt x="2523" y="724"/>
                  </a:lnTo>
                  <a:lnTo>
                    <a:pt x="2529" y="716"/>
                  </a:lnTo>
                  <a:lnTo>
                    <a:pt x="2541" y="697"/>
                  </a:lnTo>
                  <a:lnTo>
                    <a:pt x="2551" y="676"/>
                  </a:lnTo>
                  <a:lnTo>
                    <a:pt x="2559" y="655"/>
                  </a:lnTo>
                  <a:lnTo>
                    <a:pt x="2567" y="631"/>
                  </a:lnTo>
                  <a:lnTo>
                    <a:pt x="2573" y="605"/>
                  </a:lnTo>
                  <a:lnTo>
                    <a:pt x="2577" y="578"/>
                  </a:lnTo>
                  <a:lnTo>
                    <a:pt x="2580" y="549"/>
                  </a:lnTo>
                  <a:lnTo>
                    <a:pt x="2580" y="519"/>
                  </a:lnTo>
                  <a:lnTo>
                    <a:pt x="2580" y="489"/>
                  </a:lnTo>
                  <a:lnTo>
                    <a:pt x="2578" y="460"/>
                  </a:lnTo>
                  <a:lnTo>
                    <a:pt x="2575" y="433"/>
                  </a:lnTo>
                  <a:lnTo>
                    <a:pt x="2570" y="406"/>
                  </a:lnTo>
                  <a:lnTo>
                    <a:pt x="2564" y="381"/>
                  </a:lnTo>
                  <a:lnTo>
                    <a:pt x="2556" y="357"/>
                  </a:lnTo>
                  <a:lnTo>
                    <a:pt x="2547" y="336"/>
                  </a:lnTo>
                  <a:lnTo>
                    <a:pt x="2537" y="317"/>
                  </a:lnTo>
                  <a:lnTo>
                    <a:pt x="2530" y="307"/>
                  </a:lnTo>
                  <a:lnTo>
                    <a:pt x="2524" y="299"/>
                  </a:lnTo>
                  <a:lnTo>
                    <a:pt x="2518" y="291"/>
                  </a:lnTo>
                  <a:lnTo>
                    <a:pt x="2512" y="283"/>
                  </a:lnTo>
                  <a:lnTo>
                    <a:pt x="2505" y="276"/>
                  </a:lnTo>
                  <a:lnTo>
                    <a:pt x="2496" y="269"/>
                  </a:lnTo>
                  <a:lnTo>
                    <a:pt x="2489" y="264"/>
                  </a:lnTo>
                  <a:lnTo>
                    <a:pt x="2481" y="258"/>
                  </a:lnTo>
                  <a:lnTo>
                    <a:pt x="2471" y="254"/>
                  </a:lnTo>
                  <a:lnTo>
                    <a:pt x="2463" y="249"/>
                  </a:lnTo>
                  <a:lnTo>
                    <a:pt x="2454" y="246"/>
                  </a:lnTo>
                  <a:lnTo>
                    <a:pt x="2444" y="242"/>
                  </a:lnTo>
                  <a:lnTo>
                    <a:pt x="2433" y="240"/>
                  </a:lnTo>
                  <a:lnTo>
                    <a:pt x="2423" y="238"/>
                  </a:lnTo>
                  <a:lnTo>
                    <a:pt x="2413" y="237"/>
                  </a:lnTo>
                  <a:lnTo>
                    <a:pt x="2401" y="237"/>
                  </a:lnTo>
                  <a:lnTo>
                    <a:pt x="2390" y="237"/>
                  </a:lnTo>
                  <a:lnTo>
                    <a:pt x="2379" y="238"/>
                  </a:lnTo>
                  <a:lnTo>
                    <a:pt x="2369" y="239"/>
                  </a:lnTo>
                  <a:lnTo>
                    <a:pt x="2360" y="241"/>
                  </a:lnTo>
                  <a:lnTo>
                    <a:pt x="2349" y="244"/>
                  </a:lnTo>
                  <a:lnTo>
                    <a:pt x="2340" y="248"/>
                  </a:lnTo>
                  <a:lnTo>
                    <a:pt x="2331" y="251"/>
                  </a:lnTo>
                  <a:lnTo>
                    <a:pt x="2321" y="255"/>
                  </a:lnTo>
                  <a:lnTo>
                    <a:pt x="2313" y="260"/>
                  </a:lnTo>
                  <a:lnTo>
                    <a:pt x="2305" y="265"/>
                  </a:lnTo>
                  <a:lnTo>
                    <a:pt x="2297" y="270"/>
                  </a:lnTo>
                  <a:lnTo>
                    <a:pt x="2288" y="276"/>
                  </a:lnTo>
                  <a:lnTo>
                    <a:pt x="2281" y="284"/>
                  </a:lnTo>
                  <a:lnTo>
                    <a:pt x="2274" y="291"/>
                  </a:lnTo>
                  <a:lnTo>
                    <a:pt x="2268" y="299"/>
                  </a:lnTo>
                  <a:lnTo>
                    <a:pt x="2260" y="307"/>
                  </a:lnTo>
                  <a:lnTo>
                    <a:pt x="2255" y="316"/>
                  </a:lnTo>
                  <a:lnTo>
                    <a:pt x="2249" y="325"/>
                  </a:lnTo>
                  <a:lnTo>
                    <a:pt x="2244" y="335"/>
                  </a:lnTo>
                  <a:lnTo>
                    <a:pt x="2239" y="346"/>
                  </a:lnTo>
                  <a:lnTo>
                    <a:pt x="2234" y="357"/>
                  </a:lnTo>
                  <a:lnTo>
                    <a:pt x="2229" y="368"/>
                  </a:lnTo>
                  <a:lnTo>
                    <a:pt x="2225" y="381"/>
                  </a:lnTo>
                  <a:lnTo>
                    <a:pt x="2222" y="393"/>
                  </a:lnTo>
                  <a:lnTo>
                    <a:pt x="2216" y="420"/>
                  </a:lnTo>
                  <a:lnTo>
                    <a:pt x="2212" y="449"/>
                  </a:lnTo>
                  <a:lnTo>
                    <a:pt x="2209" y="480"/>
                  </a:lnTo>
                  <a:lnTo>
                    <a:pt x="2208" y="513"/>
                  </a:lnTo>
                  <a:lnTo>
                    <a:pt x="2209" y="543"/>
                  </a:lnTo>
                  <a:lnTo>
                    <a:pt x="2211" y="572"/>
                  </a:lnTo>
                  <a:lnTo>
                    <a:pt x="2214" y="600"/>
                  </a:lnTo>
                  <a:lnTo>
                    <a:pt x="2219" y="626"/>
                  </a:lnTo>
                  <a:lnTo>
                    <a:pt x="2225" y="649"/>
                  </a:lnTo>
                  <a:lnTo>
                    <a:pt x="2233" y="672"/>
                  </a:lnTo>
                  <a:lnTo>
                    <a:pt x="2237" y="684"/>
                  </a:lnTo>
                  <a:lnTo>
                    <a:pt x="2242" y="694"/>
                  </a:lnTo>
                  <a:lnTo>
                    <a:pt x="2247" y="703"/>
                  </a:lnTo>
                  <a:lnTo>
                    <a:pt x="2252" y="713"/>
                  </a:lnTo>
                  <a:lnTo>
                    <a:pt x="2258" y="722"/>
                  </a:lnTo>
                  <a:lnTo>
                    <a:pt x="2265" y="730"/>
                  </a:lnTo>
                  <a:lnTo>
                    <a:pt x="2272" y="737"/>
                  </a:lnTo>
                  <a:lnTo>
                    <a:pt x="2278" y="745"/>
                  </a:lnTo>
                  <a:lnTo>
                    <a:pt x="2286" y="752"/>
                  </a:lnTo>
                  <a:lnTo>
                    <a:pt x="2294" y="758"/>
                  </a:lnTo>
                  <a:lnTo>
                    <a:pt x="2302" y="763"/>
                  </a:lnTo>
                  <a:lnTo>
                    <a:pt x="2311" y="768"/>
                  </a:lnTo>
                  <a:lnTo>
                    <a:pt x="2320" y="773"/>
                  </a:lnTo>
                  <a:lnTo>
                    <a:pt x="2330" y="778"/>
                  </a:lnTo>
                  <a:lnTo>
                    <a:pt x="2340" y="781"/>
                  </a:lnTo>
                  <a:lnTo>
                    <a:pt x="2350" y="784"/>
                  </a:lnTo>
                  <a:lnTo>
                    <a:pt x="2361" y="786"/>
                  </a:lnTo>
                  <a:lnTo>
                    <a:pt x="2372" y="787"/>
                  </a:lnTo>
                  <a:lnTo>
                    <a:pt x="2385" y="788"/>
                  </a:lnTo>
                  <a:lnTo>
                    <a:pt x="2396" y="789"/>
                  </a:lnTo>
                  <a:close/>
                  <a:moveTo>
                    <a:pt x="3022" y="672"/>
                  </a:moveTo>
                  <a:lnTo>
                    <a:pt x="2910" y="353"/>
                  </a:lnTo>
                  <a:lnTo>
                    <a:pt x="2872" y="262"/>
                  </a:lnTo>
                  <a:lnTo>
                    <a:pt x="2807" y="249"/>
                  </a:lnTo>
                  <a:lnTo>
                    <a:pt x="2807" y="222"/>
                  </a:lnTo>
                  <a:lnTo>
                    <a:pt x="3039" y="222"/>
                  </a:lnTo>
                  <a:lnTo>
                    <a:pt x="3039" y="249"/>
                  </a:lnTo>
                  <a:lnTo>
                    <a:pt x="2973" y="262"/>
                  </a:lnTo>
                  <a:lnTo>
                    <a:pt x="2996" y="353"/>
                  </a:lnTo>
                  <a:lnTo>
                    <a:pt x="3125" y="725"/>
                  </a:lnTo>
                  <a:lnTo>
                    <a:pt x="3248" y="353"/>
                  </a:lnTo>
                  <a:lnTo>
                    <a:pt x="3268" y="262"/>
                  </a:lnTo>
                  <a:lnTo>
                    <a:pt x="3199" y="249"/>
                  </a:lnTo>
                  <a:lnTo>
                    <a:pt x="3199" y="222"/>
                  </a:lnTo>
                  <a:lnTo>
                    <a:pt x="3396" y="222"/>
                  </a:lnTo>
                  <a:lnTo>
                    <a:pt x="3396" y="249"/>
                  </a:lnTo>
                  <a:lnTo>
                    <a:pt x="3331" y="262"/>
                  </a:lnTo>
                  <a:lnTo>
                    <a:pt x="3291" y="354"/>
                  </a:lnTo>
                  <a:lnTo>
                    <a:pt x="3184" y="672"/>
                  </a:lnTo>
                  <a:lnTo>
                    <a:pt x="3143" y="816"/>
                  </a:lnTo>
                  <a:lnTo>
                    <a:pt x="3066" y="816"/>
                  </a:lnTo>
                  <a:lnTo>
                    <a:pt x="3022" y="672"/>
                  </a:lnTo>
                  <a:close/>
                  <a:moveTo>
                    <a:pt x="3797" y="823"/>
                  </a:moveTo>
                  <a:lnTo>
                    <a:pt x="3780" y="823"/>
                  </a:lnTo>
                  <a:lnTo>
                    <a:pt x="3764" y="822"/>
                  </a:lnTo>
                  <a:lnTo>
                    <a:pt x="3748" y="820"/>
                  </a:lnTo>
                  <a:lnTo>
                    <a:pt x="3732" y="818"/>
                  </a:lnTo>
                  <a:lnTo>
                    <a:pt x="3718" y="815"/>
                  </a:lnTo>
                  <a:lnTo>
                    <a:pt x="3704" y="811"/>
                  </a:lnTo>
                  <a:lnTo>
                    <a:pt x="3691" y="807"/>
                  </a:lnTo>
                  <a:lnTo>
                    <a:pt x="3677" y="801"/>
                  </a:lnTo>
                  <a:lnTo>
                    <a:pt x="3665" y="795"/>
                  </a:lnTo>
                  <a:lnTo>
                    <a:pt x="3654" y="789"/>
                  </a:lnTo>
                  <a:lnTo>
                    <a:pt x="3642" y="782"/>
                  </a:lnTo>
                  <a:lnTo>
                    <a:pt x="3632" y="775"/>
                  </a:lnTo>
                  <a:lnTo>
                    <a:pt x="3622" y="766"/>
                  </a:lnTo>
                  <a:lnTo>
                    <a:pt x="3612" y="758"/>
                  </a:lnTo>
                  <a:lnTo>
                    <a:pt x="3603" y="749"/>
                  </a:lnTo>
                  <a:lnTo>
                    <a:pt x="3595" y="738"/>
                  </a:lnTo>
                  <a:lnTo>
                    <a:pt x="3586" y="728"/>
                  </a:lnTo>
                  <a:lnTo>
                    <a:pt x="3579" y="718"/>
                  </a:lnTo>
                  <a:lnTo>
                    <a:pt x="3572" y="706"/>
                  </a:lnTo>
                  <a:lnTo>
                    <a:pt x="3566" y="694"/>
                  </a:lnTo>
                  <a:lnTo>
                    <a:pt x="3559" y="682"/>
                  </a:lnTo>
                  <a:lnTo>
                    <a:pt x="3554" y="669"/>
                  </a:lnTo>
                  <a:lnTo>
                    <a:pt x="3550" y="656"/>
                  </a:lnTo>
                  <a:lnTo>
                    <a:pt x="3546" y="641"/>
                  </a:lnTo>
                  <a:lnTo>
                    <a:pt x="3542" y="628"/>
                  </a:lnTo>
                  <a:lnTo>
                    <a:pt x="3539" y="612"/>
                  </a:lnTo>
                  <a:lnTo>
                    <a:pt x="3536" y="598"/>
                  </a:lnTo>
                  <a:lnTo>
                    <a:pt x="3534" y="582"/>
                  </a:lnTo>
                  <a:lnTo>
                    <a:pt x="3533" y="566"/>
                  </a:lnTo>
                  <a:lnTo>
                    <a:pt x="3532" y="550"/>
                  </a:lnTo>
                  <a:lnTo>
                    <a:pt x="3531" y="534"/>
                  </a:lnTo>
                  <a:lnTo>
                    <a:pt x="3531" y="516"/>
                  </a:lnTo>
                  <a:lnTo>
                    <a:pt x="3531" y="500"/>
                  </a:lnTo>
                  <a:lnTo>
                    <a:pt x="3532" y="482"/>
                  </a:lnTo>
                  <a:lnTo>
                    <a:pt x="3533" y="466"/>
                  </a:lnTo>
                  <a:lnTo>
                    <a:pt x="3535" y="450"/>
                  </a:lnTo>
                  <a:lnTo>
                    <a:pt x="3538" y="435"/>
                  </a:lnTo>
                  <a:lnTo>
                    <a:pt x="3541" y="419"/>
                  </a:lnTo>
                  <a:lnTo>
                    <a:pt x="3545" y="404"/>
                  </a:lnTo>
                  <a:lnTo>
                    <a:pt x="3549" y="389"/>
                  </a:lnTo>
                  <a:lnTo>
                    <a:pt x="3554" y="376"/>
                  </a:lnTo>
                  <a:lnTo>
                    <a:pt x="3561" y="361"/>
                  </a:lnTo>
                  <a:lnTo>
                    <a:pt x="3567" y="349"/>
                  </a:lnTo>
                  <a:lnTo>
                    <a:pt x="3573" y="335"/>
                  </a:lnTo>
                  <a:lnTo>
                    <a:pt x="3580" y="324"/>
                  </a:lnTo>
                  <a:lnTo>
                    <a:pt x="3588" y="312"/>
                  </a:lnTo>
                  <a:lnTo>
                    <a:pt x="3597" y="301"/>
                  </a:lnTo>
                  <a:lnTo>
                    <a:pt x="3606" y="290"/>
                  </a:lnTo>
                  <a:lnTo>
                    <a:pt x="3615" y="280"/>
                  </a:lnTo>
                  <a:lnTo>
                    <a:pt x="3626" y="270"/>
                  </a:lnTo>
                  <a:lnTo>
                    <a:pt x="3636" y="262"/>
                  </a:lnTo>
                  <a:lnTo>
                    <a:pt x="3647" y="253"/>
                  </a:lnTo>
                  <a:lnTo>
                    <a:pt x="3659" y="246"/>
                  </a:lnTo>
                  <a:lnTo>
                    <a:pt x="3671" y="238"/>
                  </a:lnTo>
                  <a:lnTo>
                    <a:pt x="3684" y="231"/>
                  </a:lnTo>
                  <a:lnTo>
                    <a:pt x="3697" y="225"/>
                  </a:lnTo>
                  <a:lnTo>
                    <a:pt x="3710" y="220"/>
                  </a:lnTo>
                  <a:lnTo>
                    <a:pt x="3725" y="216"/>
                  </a:lnTo>
                  <a:lnTo>
                    <a:pt x="3739" y="211"/>
                  </a:lnTo>
                  <a:lnTo>
                    <a:pt x="3754" y="208"/>
                  </a:lnTo>
                  <a:lnTo>
                    <a:pt x="3770" y="205"/>
                  </a:lnTo>
                  <a:lnTo>
                    <a:pt x="3786" y="203"/>
                  </a:lnTo>
                  <a:lnTo>
                    <a:pt x="3803" y="202"/>
                  </a:lnTo>
                  <a:lnTo>
                    <a:pt x="3819" y="202"/>
                  </a:lnTo>
                  <a:lnTo>
                    <a:pt x="3835" y="202"/>
                  </a:lnTo>
                  <a:lnTo>
                    <a:pt x="3850" y="203"/>
                  </a:lnTo>
                  <a:lnTo>
                    <a:pt x="3865" y="205"/>
                  </a:lnTo>
                  <a:lnTo>
                    <a:pt x="3879" y="207"/>
                  </a:lnTo>
                  <a:lnTo>
                    <a:pt x="3893" y="210"/>
                  </a:lnTo>
                  <a:lnTo>
                    <a:pt x="3906" y="215"/>
                  </a:lnTo>
                  <a:lnTo>
                    <a:pt x="3919" y="219"/>
                  </a:lnTo>
                  <a:lnTo>
                    <a:pt x="3932" y="224"/>
                  </a:lnTo>
                  <a:lnTo>
                    <a:pt x="3944" y="229"/>
                  </a:lnTo>
                  <a:lnTo>
                    <a:pt x="3956" y="235"/>
                  </a:lnTo>
                  <a:lnTo>
                    <a:pt x="3967" y="242"/>
                  </a:lnTo>
                  <a:lnTo>
                    <a:pt x="3977" y="250"/>
                  </a:lnTo>
                  <a:lnTo>
                    <a:pt x="3988" y="257"/>
                  </a:lnTo>
                  <a:lnTo>
                    <a:pt x="3997" y="266"/>
                  </a:lnTo>
                  <a:lnTo>
                    <a:pt x="4006" y="274"/>
                  </a:lnTo>
                  <a:lnTo>
                    <a:pt x="4016" y="285"/>
                  </a:lnTo>
                  <a:lnTo>
                    <a:pt x="4024" y="295"/>
                  </a:lnTo>
                  <a:lnTo>
                    <a:pt x="4031" y="305"/>
                  </a:lnTo>
                  <a:lnTo>
                    <a:pt x="4038" y="317"/>
                  </a:lnTo>
                  <a:lnTo>
                    <a:pt x="4046" y="328"/>
                  </a:lnTo>
                  <a:lnTo>
                    <a:pt x="4052" y="341"/>
                  </a:lnTo>
                  <a:lnTo>
                    <a:pt x="4058" y="354"/>
                  </a:lnTo>
                  <a:lnTo>
                    <a:pt x="4063" y="367"/>
                  </a:lnTo>
                  <a:lnTo>
                    <a:pt x="4067" y="381"/>
                  </a:lnTo>
                  <a:lnTo>
                    <a:pt x="4071" y="395"/>
                  </a:lnTo>
                  <a:lnTo>
                    <a:pt x="4076" y="410"/>
                  </a:lnTo>
                  <a:lnTo>
                    <a:pt x="4079" y="425"/>
                  </a:lnTo>
                  <a:lnTo>
                    <a:pt x="4081" y="441"/>
                  </a:lnTo>
                  <a:lnTo>
                    <a:pt x="4083" y="457"/>
                  </a:lnTo>
                  <a:lnTo>
                    <a:pt x="4084" y="474"/>
                  </a:lnTo>
                  <a:lnTo>
                    <a:pt x="4085" y="490"/>
                  </a:lnTo>
                  <a:lnTo>
                    <a:pt x="4085" y="508"/>
                  </a:lnTo>
                  <a:lnTo>
                    <a:pt x="4085" y="524"/>
                  </a:lnTo>
                  <a:lnTo>
                    <a:pt x="4084" y="542"/>
                  </a:lnTo>
                  <a:lnTo>
                    <a:pt x="4083" y="559"/>
                  </a:lnTo>
                  <a:lnTo>
                    <a:pt x="4081" y="575"/>
                  </a:lnTo>
                  <a:lnTo>
                    <a:pt x="4079" y="591"/>
                  </a:lnTo>
                  <a:lnTo>
                    <a:pt x="4076" y="606"/>
                  </a:lnTo>
                  <a:lnTo>
                    <a:pt x="4071" y="622"/>
                  </a:lnTo>
                  <a:lnTo>
                    <a:pt x="4067" y="636"/>
                  </a:lnTo>
                  <a:lnTo>
                    <a:pt x="4063" y="651"/>
                  </a:lnTo>
                  <a:lnTo>
                    <a:pt x="4057" y="664"/>
                  </a:lnTo>
                  <a:lnTo>
                    <a:pt x="4052" y="677"/>
                  </a:lnTo>
                  <a:lnTo>
                    <a:pt x="4046" y="690"/>
                  </a:lnTo>
                  <a:lnTo>
                    <a:pt x="4038" y="702"/>
                  </a:lnTo>
                  <a:lnTo>
                    <a:pt x="4030" y="714"/>
                  </a:lnTo>
                  <a:lnTo>
                    <a:pt x="4023" y="725"/>
                  </a:lnTo>
                  <a:lnTo>
                    <a:pt x="4014" y="735"/>
                  </a:lnTo>
                  <a:lnTo>
                    <a:pt x="4004" y="746"/>
                  </a:lnTo>
                  <a:lnTo>
                    <a:pt x="3995" y="755"/>
                  </a:lnTo>
                  <a:lnTo>
                    <a:pt x="3985" y="764"/>
                  </a:lnTo>
                  <a:lnTo>
                    <a:pt x="3973" y="772"/>
                  </a:lnTo>
                  <a:lnTo>
                    <a:pt x="3962" y="781"/>
                  </a:lnTo>
                  <a:lnTo>
                    <a:pt x="3949" y="788"/>
                  </a:lnTo>
                  <a:lnTo>
                    <a:pt x="3937" y="794"/>
                  </a:lnTo>
                  <a:lnTo>
                    <a:pt x="3924" y="800"/>
                  </a:lnTo>
                  <a:lnTo>
                    <a:pt x="3910" y="806"/>
                  </a:lnTo>
                  <a:lnTo>
                    <a:pt x="3896" y="811"/>
                  </a:lnTo>
                  <a:lnTo>
                    <a:pt x="3880" y="814"/>
                  </a:lnTo>
                  <a:lnTo>
                    <a:pt x="3865" y="818"/>
                  </a:lnTo>
                  <a:lnTo>
                    <a:pt x="3849" y="820"/>
                  </a:lnTo>
                  <a:lnTo>
                    <a:pt x="3833" y="822"/>
                  </a:lnTo>
                  <a:lnTo>
                    <a:pt x="3815" y="823"/>
                  </a:lnTo>
                  <a:lnTo>
                    <a:pt x="3797" y="823"/>
                  </a:lnTo>
                  <a:close/>
                  <a:moveTo>
                    <a:pt x="3810" y="789"/>
                  </a:moveTo>
                  <a:lnTo>
                    <a:pt x="3819" y="788"/>
                  </a:lnTo>
                  <a:lnTo>
                    <a:pt x="3829" y="787"/>
                  </a:lnTo>
                  <a:lnTo>
                    <a:pt x="3839" y="786"/>
                  </a:lnTo>
                  <a:lnTo>
                    <a:pt x="3849" y="784"/>
                  </a:lnTo>
                  <a:lnTo>
                    <a:pt x="3858" y="781"/>
                  </a:lnTo>
                  <a:lnTo>
                    <a:pt x="3867" y="778"/>
                  </a:lnTo>
                  <a:lnTo>
                    <a:pt x="3876" y="775"/>
                  </a:lnTo>
                  <a:lnTo>
                    <a:pt x="3884" y="769"/>
                  </a:lnTo>
                  <a:lnTo>
                    <a:pt x="3893" y="764"/>
                  </a:lnTo>
                  <a:lnTo>
                    <a:pt x="3901" y="759"/>
                  </a:lnTo>
                  <a:lnTo>
                    <a:pt x="3908" y="753"/>
                  </a:lnTo>
                  <a:lnTo>
                    <a:pt x="3915" y="747"/>
                  </a:lnTo>
                  <a:lnTo>
                    <a:pt x="3923" y="739"/>
                  </a:lnTo>
                  <a:lnTo>
                    <a:pt x="3930" y="732"/>
                  </a:lnTo>
                  <a:lnTo>
                    <a:pt x="3936" y="724"/>
                  </a:lnTo>
                  <a:lnTo>
                    <a:pt x="3942" y="716"/>
                  </a:lnTo>
                  <a:lnTo>
                    <a:pt x="3954" y="697"/>
                  </a:lnTo>
                  <a:lnTo>
                    <a:pt x="3964" y="676"/>
                  </a:lnTo>
                  <a:lnTo>
                    <a:pt x="3972" y="655"/>
                  </a:lnTo>
                  <a:lnTo>
                    <a:pt x="3980" y="631"/>
                  </a:lnTo>
                  <a:lnTo>
                    <a:pt x="3986" y="605"/>
                  </a:lnTo>
                  <a:lnTo>
                    <a:pt x="3990" y="578"/>
                  </a:lnTo>
                  <a:lnTo>
                    <a:pt x="3993" y="549"/>
                  </a:lnTo>
                  <a:lnTo>
                    <a:pt x="3994" y="519"/>
                  </a:lnTo>
                  <a:lnTo>
                    <a:pt x="3993" y="489"/>
                  </a:lnTo>
                  <a:lnTo>
                    <a:pt x="3991" y="460"/>
                  </a:lnTo>
                  <a:lnTo>
                    <a:pt x="3988" y="433"/>
                  </a:lnTo>
                  <a:lnTo>
                    <a:pt x="3982" y="406"/>
                  </a:lnTo>
                  <a:lnTo>
                    <a:pt x="3976" y="381"/>
                  </a:lnTo>
                  <a:lnTo>
                    <a:pt x="3969" y="357"/>
                  </a:lnTo>
                  <a:lnTo>
                    <a:pt x="3960" y="336"/>
                  </a:lnTo>
                  <a:lnTo>
                    <a:pt x="3949" y="317"/>
                  </a:lnTo>
                  <a:lnTo>
                    <a:pt x="3943" y="307"/>
                  </a:lnTo>
                  <a:lnTo>
                    <a:pt x="3938" y="299"/>
                  </a:lnTo>
                  <a:lnTo>
                    <a:pt x="3931" y="291"/>
                  </a:lnTo>
                  <a:lnTo>
                    <a:pt x="3925" y="283"/>
                  </a:lnTo>
                  <a:lnTo>
                    <a:pt x="3917" y="276"/>
                  </a:lnTo>
                  <a:lnTo>
                    <a:pt x="3909" y="269"/>
                  </a:lnTo>
                  <a:lnTo>
                    <a:pt x="3902" y="264"/>
                  </a:lnTo>
                  <a:lnTo>
                    <a:pt x="3894" y="258"/>
                  </a:lnTo>
                  <a:lnTo>
                    <a:pt x="3884" y="254"/>
                  </a:lnTo>
                  <a:lnTo>
                    <a:pt x="3876" y="249"/>
                  </a:lnTo>
                  <a:lnTo>
                    <a:pt x="3867" y="246"/>
                  </a:lnTo>
                  <a:lnTo>
                    <a:pt x="3856" y="242"/>
                  </a:lnTo>
                  <a:lnTo>
                    <a:pt x="3847" y="240"/>
                  </a:lnTo>
                  <a:lnTo>
                    <a:pt x="3836" y="238"/>
                  </a:lnTo>
                  <a:lnTo>
                    <a:pt x="3825" y="237"/>
                  </a:lnTo>
                  <a:lnTo>
                    <a:pt x="3814" y="237"/>
                  </a:lnTo>
                  <a:lnTo>
                    <a:pt x="3803" y="237"/>
                  </a:lnTo>
                  <a:lnTo>
                    <a:pt x="3792" y="238"/>
                  </a:lnTo>
                  <a:lnTo>
                    <a:pt x="3782" y="239"/>
                  </a:lnTo>
                  <a:lnTo>
                    <a:pt x="3773" y="241"/>
                  </a:lnTo>
                  <a:lnTo>
                    <a:pt x="3762" y="244"/>
                  </a:lnTo>
                  <a:lnTo>
                    <a:pt x="3753" y="248"/>
                  </a:lnTo>
                  <a:lnTo>
                    <a:pt x="3744" y="251"/>
                  </a:lnTo>
                  <a:lnTo>
                    <a:pt x="3734" y="255"/>
                  </a:lnTo>
                  <a:lnTo>
                    <a:pt x="3726" y="260"/>
                  </a:lnTo>
                  <a:lnTo>
                    <a:pt x="3718" y="265"/>
                  </a:lnTo>
                  <a:lnTo>
                    <a:pt x="3709" y="270"/>
                  </a:lnTo>
                  <a:lnTo>
                    <a:pt x="3702" y="276"/>
                  </a:lnTo>
                  <a:lnTo>
                    <a:pt x="3694" y="284"/>
                  </a:lnTo>
                  <a:lnTo>
                    <a:pt x="3687" y="291"/>
                  </a:lnTo>
                  <a:lnTo>
                    <a:pt x="3680" y="299"/>
                  </a:lnTo>
                  <a:lnTo>
                    <a:pt x="3674" y="307"/>
                  </a:lnTo>
                  <a:lnTo>
                    <a:pt x="3668" y="316"/>
                  </a:lnTo>
                  <a:lnTo>
                    <a:pt x="3662" y="325"/>
                  </a:lnTo>
                  <a:lnTo>
                    <a:pt x="3657" y="335"/>
                  </a:lnTo>
                  <a:lnTo>
                    <a:pt x="3652" y="346"/>
                  </a:lnTo>
                  <a:lnTo>
                    <a:pt x="3646" y="357"/>
                  </a:lnTo>
                  <a:lnTo>
                    <a:pt x="3642" y="368"/>
                  </a:lnTo>
                  <a:lnTo>
                    <a:pt x="3638" y="381"/>
                  </a:lnTo>
                  <a:lnTo>
                    <a:pt x="3635" y="393"/>
                  </a:lnTo>
                  <a:lnTo>
                    <a:pt x="3629" y="420"/>
                  </a:lnTo>
                  <a:lnTo>
                    <a:pt x="3625" y="449"/>
                  </a:lnTo>
                  <a:lnTo>
                    <a:pt x="3622" y="480"/>
                  </a:lnTo>
                  <a:lnTo>
                    <a:pt x="3622" y="513"/>
                  </a:lnTo>
                  <a:lnTo>
                    <a:pt x="3622" y="543"/>
                  </a:lnTo>
                  <a:lnTo>
                    <a:pt x="3624" y="572"/>
                  </a:lnTo>
                  <a:lnTo>
                    <a:pt x="3627" y="600"/>
                  </a:lnTo>
                  <a:lnTo>
                    <a:pt x="3632" y="626"/>
                  </a:lnTo>
                  <a:lnTo>
                    <a:pt x="3638" y="649"/>
                  </a:lnTo>
                  <a:lnTo>
                    <a:pt x="3645" y="672"/>
                  </a:lnTo>
                  <a:lnTo>
                    <a:pt x="3649" y="684"/>
                  </a:lnTo>
                  <a:lnTo>
                    <a:pt x="3655" y="694"/>
                  </a:lnTo>
                  <a:lnTo>
                    <a:pt x="3660" y="703"/>
                  </a:lnTo>
                  <a:lnTo>
                    <a:pt x="3665" y="713"/>
                  </a:lnTo>
                  <a:lnTo>
                    <a:pt x="3671" y="722"/>
                  </a:lnTo>
                  <a:lnTo>
                    <a:pt x="3677" y="730"/>
                  </a:lnTo>
                  <a:lnTo>
                    <a:pt x="3685" y="737"/>
                  </a:lnTo>
                  <a:lnTo>
                    <a:pt x="3692" y="745"/>
                  </a:lnTo>
                  <a:lnTo>
                    <a:pt x="3699" y="752"/>
                  </a:lnTo>
                  <a:lnTo>
                    <a:pt x="3707" y="758"/>
                  </a:lnTo>
                  <a:lnTo>
                    <a:pt x="3716" y="763"/>
                  </a:lnTo>
                  <a:lnTo>
                    <a:pt x="3724" y="768"/>
                  </a:lnTo>
                  <a:lnTo>
                    <a:pt x="3733" y="773"/>
                  </a:lnTo>
                  <a:lnTo>
                    <a:pt x="3743" y="778"/>
                  </a:lnTo>
                  <a:lnTo>
                    <a:pt x="3753" y="781"/>
                  </a:lnTo>
                  <a:lnTo>
                    <a:pt x="3763" y="784"/>
                  </a:lnTo>
                  <a:lnTo>
                    <a:pt x="3775" y="786"/>
                  </a:lnTo>
                  <a:lnTo>
                    <a:pt x="3785" y="787"/>
                  </a:lnTo>
                  <a:lnTo>
                    <a:pt x="3797" y="788"/>
                  </a:lnTo>
                  <a:lnTo>
                    <a:pt x="3810" y="789"/>
                  </a:lnTo>
                  <a:close/>
                  <a:moveTo>
                    <a:pt x="4409" y="821"/>
                  </a:moveTo>
                  <a:lnTo>
                    <a:pt x="4400" y="821"/>
                  </a:lnTo>
                  <a:lnTo>
                    <a:pt x="4392" y="820"/>
                  </a:lnTo>
                  <a:lnTo>
                    <a:pt x="4385" y="820"/>
                  </a:lnTo>
                  <a:lnTo>
                    <a:pt x="4377" y="820"/>
                  </a:lnTo>
                  <a:lnTo>
                    <a:pt x="4368" y="819"/>
                  </a:lnTo>
                  <a:lnTo>
                    <a:pt x="4360" y="818"/>
                  </a:lnTo>
                  <a:lnTo>
                    <a:pt x="4352" y="817"/>
                  </a:lnTo>
                  <a:lnTo>
                    <a:pt x="4343" y="815"/>
                  </a:lnTo>
                  <a:lnTo>
                    <a:pt x="4335" y="814"/>
                  </a:lnTo>
                  <a:lnTo>
                    <a:pt x="4326" y="812"/>
                  </a:lnTo>
                  <a:lnTo>
                    <a:pt x="4317" y="809"/>
                  </a:lnTo>
                  <a:lnTo>
                    <a:pt x="4307" y="807"/>
                  </a:lnTo>
                  <a:lnTo>
                    <a:pt x="4297" y="803"/>
                  </a:lnTo>
                  <a:lnTo>
                    <a:pt x="4287" y="799"/>
                  </a:lnTo>
                  <a:lnTo>
                    <a:pt x="4275" y="795"/>
                  </a:lnTo>
                  <a:lnTo>
                    <a:pt x="4264" y="791"/>
                  </a:lnTo>
                  <a:lnTo>
                    <a:pt x="4255" y="656"/>
                  </a:lnTo>
                  <a:lnTo>
                    <a:pt x="4301" y="656"/>
                  </a:lnTo>
                  <a:lnTo>
                    <a:pt x="4319" y="749"/>
                  </a:lnTo>
                  <a:lnTo>
                    <a:pt x="4330" y="754"/>
                  </a:lnTo>
                  <a:lnTo>
                    <a:pt x="4341" y="759"/>
                  </a:lnTo>
                  <a:lnTo>
                    <a:pt x="4352" y="763"/>
                  </a:lnTo>
                  <a:lnTo>
                    <a:pt x="4363" y="767"/>
                  </a:lnTo>
                  <a:lnTo>
                    <a:pt x="4374" y="770"/>
                  </a:lnTo>
                  <a:lnTo>
                    <a:pt x="4387" y="772"/>
                  </a:lnTo>
                  <a:lnTo>
                    <a:pt x="4399" y="775"/>
                  </a:lnTo>
                  <a:lnTo>
                    <a:pt x="4413" y="775"/>
                  </a:lnTo>
                  <a:lnTo>
                    <a:pt x="4428" y="775"/>
                  </a:lnTo>
                  <a:lnTo>
                    <a:pt x="4443" y="773"/>
                  </a:lnTo>
                  <a:lnTo>
                    <a:pt x="4456" y="770"/>
                  </a:lnTo>
                  <a:lnTo>
                    <a:pt x="4470" y="767"/>
                  </a:lnTo>
                  <a:lnTo>
                    <a:pt x="4482" y="763"/>
                  </a:lnTo>
                  <a:lnTo>
                    <a:pt x="4493" y="759"/>
                  </a:lnTo>
                  <a:lnTo>
                    <a:pt x="4504" y="753"/>
                  </a:lnTo>
                  <a:lnTo>
                    <a:pt x="4513" y="747"/>
                  </a:lnTo>
                  <a:lnTo>
                    <a:pt x="4522" y="739"/>
                  </a:lnTo>
                  <a:lnTo>
                    <a:pt x="4530" y="732"/>
                  </a:lnTo>
                  <a:lnTo>
                    <a:pt x="4537" y="723"/>
                  </a:lnTo>
                  <a:lnTo>
                    <a:pt x="4543" y="714"/>
                  </a:lnTo>
                  <a:lnTo>
                    <a:pt x="4547" y="703"/>
                  </a:lnTo>
                  <a:lnTo>
                    <a:pt x="4550" y="693"/>
                  </a:lnTo>
                  <a:lnTo>
                    <a:pt x="4552" y="682"/>
                  </a:lnTo>
                  <a:lnTo>
                    <a:pt x="4553" y="669"/>
                  </a:lnTo>
                  <a:lnTo>
                    <a:pt x="4552" y="656"/>
                  </a:lnTo>
                  <a:lnTo>
                    <a:pt x="4550" y="643"/>
                  </a:lnTo>
                  <a:lnTo>
                    <a:pt x="4546" y="631"/>
                  </a:lnTo>
                  <a:lnTo>
                    <a:pt x="4541" y="621"/>
                  </a:lnTo>
                  <a:lnTo>
                    <a:pt x="4534" y="611"/>
                  </a:lnTo>
                  <a:lnTo>
                    <a:pt x="4527" y="602"/>
                  </a:lnTo>
                  <a:lnTo>
                    <a:pt x="4518" y="594"/>
                  </a:lnTo>
                  <a:lnTo>
                    <a:pt x="4509" y="586"/>
                  </a:lnTo>
                  <a:lnTo>
                    <a:pt x="4499" y="579"/>
                  </a:lnTo>
                  <a:lnTo>
                    <a:pt x="4487" y="573"/>
                  </a:lnTo>
                  <a:lnTo>
                    <a:pt x="4476" y="567"/>
                  </a:lnTo>
                  <a:lnTo>
                    <a:pt x="4463" y="561"/>
                  </a:lnTo>
                  <a:lnTo>
                    <a:pt x="4451" y="555"/>
                  </a:lnTo>
                  <a:lnTo>
                    <a:pt x="4439" y="550"/>
                  </a:lnTo>
                  <a:lnTo>
                    <a:pt x="4426" y="545"/>
                  </a:lnTo>
                  <a:lnTo>
                    <a:pt x="4413" y="541"/>
                  </a:lnTo>
                  <a:lnTo>
                    <a:pt x="4397" y="535"/>
                  </a:lnTo>
                  <a:lnTo>
                    <a:pt x="4382" y="529"/>
                  </a:lnTo>
                  <a:lnTo>
                    <a:pt x="4367" y="521"/>
                  </a:lnTo>
                  <a:lnTo>
                    <a:pt x="4353" y="515"/>
                  </a:lnTo>
                  <a:lnTo>
                    <a:pt x="4338" y="508"/>
                  </a:lnTo>
                  <a:lnTo>
                    <a:pt x="4325" y="500"/>
                  </a:lnTo>
                  <a:lnTo>
                    <a:pt x="4312" y="491"/>
                  </a:lnTo>
                  <a:lnTo>
                    <a:pt x="4301" y="482"/>
                  </a:lnTo>
                  <a:lnTo>
                    <a:pt x="4291" y="473"/>
                  </a:lnTo>
                  <a:lnTo>
                    <a:pt x="4281" y="461"/>
                  </a:lnTo>
                  <a:lnTo>
                    <a:pt x="4273" y="450"/>
                  </a:lnTo>
                  <a:lnTo>
                    <a:pt x="4266" y="437"/>
                  </a:lnTo>
                  <a:lnTo>
                    <a:pt x="4263" y="430"/>
                  </a:lnTo>
                  <a:lnTo>
                    <a:pt x="4261" y="423"/>
                  </a:lnTo>
                  <a:lnTo>
                    <a:pt x="4259" y="416"/>
                  </a:lnTo>
                  <a:lnTo>
                    <a:pt x="4257" y="408"/>
                  </a:lnTo>
                  <a:lnTo>
                    <a:pt x="4253" y="391"/>
                  </a:lnTo>
                  <a:lnTo>
                    <a:pt x="4253" y="373"/>
                  </a:lnTo>
                  <a:lnTo>
                    <a:pt x="4253" y="355"/>
                  </a:lnTo>
                  <a:lnTo>
                    <a:pt x="4257" y="340"/>
                  </a:lnTo>
                  <a:lnTo>
                    <a:pt x="4261" y="323"/>
                  </a:lnTo>
                  <a:lnTo>
                    <a:pt x="4266" y="307"/>
                  </a:lnTo>
                  <a:lnTo>
                    <a:pt x="4273" y="292"/>
                  </a:lnTo>
                  <a:lnTo>
                    <a:pt x="4281" y="278"/>
                  </a:lnTo>
                  <a:lnTo>
                    <a:pt x="4292" y="265"/>
                  </a:lnTo>
                  <a:lnTo>
                    <a:pt x="4304" y="253"/>
                  </a:lnTo>
                  <a:lnTo>
                    <a:pt x="4318" y="241"/>
                  </a:lnTo>
                  <a:lnTo>
                    <a:pt x="4332" y="231"/>
                  </a:lnTo>
                  <a:lnTo>
                    <a:pt x="4350" y="222"/>
                  </a:lnTo>
                  <a:lnTo>
                    <a:pt x="4367" y="215"/>
                  </a:lnTo>
                  <a:lnTo>
                    <a:pt x="4377" y="211"/>
                  </a:lnTo>
                  <a:lnTo>
                    <a:pt x="4387" y="208"/>
                  </a:lnTo>
                  <a:lnTo>
                    <a:pt x="4397" y="205"/>
                  </a:lnTo>
                  <a:lnTo>
                    <a:pt x="4409" y="203"/>
                  </a:lnTo>
                  <a:lnTo>
                    <a:pt x="4430" y="201"/>
                  </a:lnTo>
                  <a:lnTo>
                    <a:pt x="4455" y="200"/>
                  </a:lnTo>
                  <a:lnTo>
                    <a:pt x="4473" y="200"/>
                  </a:lnTo>
                  <a:lnTo>
                    <a:pt x="4490" y="202"/>
                  </a:lnTo>
                  <a:lnTo>
                    <a:pt x="4509" y="205"/>
                  </a:lnTo>
                  <a:lnTo>
                    <a:pt x="4529" y="208"/>
                  </a:lnTo>
                  <a:lnTo>
                    <a:pt x="4548" y="213"/>
                  </a:lnTo>
                  <a:lnTo>
                    <a:pt x="4568" y="219"/>
                  </a:lnTo>
                  <a:lnTo>
                    <a:pt x="4586" y="224"/>
                  </a:lnTo>
                  <a:lnTo>
                    <a:pt x="4605" y="230"/>
                  </a:lnTo>
                  <a:lnTo>
                    <a:pt x="4614" y="365"/>
                  </a:lnTo>
                  <a:lnTo>
                    <a:pt x="4570" y="365"/>
                  </a:lnTo>
                  <a:lnTo>
                    <a:pt x="4550" y="269"/>
                  </a:lnTo>
                  <a:lnTo>
                    <a:pt x="4539" y="263"/>
                  </a:lnTo>
                  <a:lnTo>
                    <a:pt x="4528" y="258"/>
                  </a:lnTo>
                  <a:lnTo>
                    <a:pt x="4514" y="254"/>
                  </a:lnTo>
                  <a:lnTo>
                    <a:pt x="4502" y="250"/>
                  </a:lnTo>
                  <a:lnTo>
                    <a:pt x="4488" y="247"/>
                  </a:lnTo>
                  <a:lnTo>
                    <a:pt x="4476" y="244"/>
                  </a:lnTo>
                  <a:lnTo>
                    <a:pt x="4463" y="243"/>
                  </a:lnTo>
                  <a:lnTo>
                    <a:pt x="4453" y="243"/>
                  </a:lnTo>
                  <a:lnTo>
                    <a:pt x="4438" y="243"/>
                  </a:lnTo>
                  <a:lnTo>
                    <a:pt x="4422" y="246"/>
                  </a:lnTo>
                  <a:lnTo>
                    <a:pt x="4408" y="248"/>
                  </a:lnTo>
                  <a:lnTo>
                    <a:pt x="4395" y="252"/>
                  </a:lnTo>
                  <a:lnTo>
                    <a:pt x="4384" y="256"/>
                  </a:lnTo>
                  <a:lnTo>
                    <a:pt x="4372" y="261"/>
                  </a:lnTo>
                  <a:lnTo>
                    <a:pt x="4363" y="267"/>
                  </a:lnTo>
                  <a:lnTo>
                    <a:pt x="4354" y="274"/>
                  </a:lnTo>
                  <a:lnTo>
                    <a:pt x="4347" y="281"/>
                  </a:lnTo>
                  <a:lnTo>
                    <a:pt x="4339" y="289"/>
                  </a:lnTo>
                  <a:lnTo>
                    <a:pt x="4334" y="297"/>
                  </a:lnTo>
                  <a:lnTo>
                    <a:pt x="4329" y="305"/>
                  </a:lnTo>
                  <a:lnTo>
                    <a:pt x="4326" y="315"/>
                  </a:lnTo>
                  <a:lnTo>
                    <a:pt x="4323" y="324"/>
                  </a:lnTo>
                  <a:lnTo>
                    <a:pt x="4322" y="333"/>
                  </a:lnTo>
                  <a:lnTo>
                    <a:pt x="4321" y="343"/>
                  </a:lnTo>
                  <a:lnTo>
                    <a:pt x="4322" y="356"/>
                  </a:lnTo>
                  <a:lnTo>
                    <a:pt x="4324" y="367"/>
                  </a:lnTo>
                  <a:lnTo>
                    <a:pt x="4327" y="378"/>
                  </a:lnTo>
                  <a:lnTo>
                    <a:pt x="4332" y="388"/>
                  </a:lnTo>
                  <a:lnTo>
                    <a:pt x="4337" y="396"/>
                  </a:lnTo>
                  <a:lnTo>
                    <a:pt x="4344" y="405"/>
                  </a:lnTo>
                  <a:lnTo>
                    <a:pt x="4352" y="413"/>
                  </a:lnTo>
                  <a:lnTo>
                    <a:pt x="4360" y="419"/>
                  </a:lnTo>
                  <a:lnTo>
                    <a:pt x="4369" y="425"/>
                  </a:lnTo>
                  <a:lnTo>
                    <a:pt x="4379" y="431"/>
                  </a:lnTo>
                  <a:lnTo>
                    <a:pt x="4389" y="437"/>
                  </a:lnTo>
                  <a:lnTo>
                    <a:pt x="4400" y="442"/>
                  </a:lnTo>
                  <a:lnTo>
                    <a:pt x="4412" y="446"/>
                  </a:lnTo>
                  <a:lnTo>
                    <a:pt x="4423" y="451"/>
                  </a:lnTo>
                  <a:lnTo>
                    <a:pt x="4434" y="455"/>
                  </a:lnTo>
                  <a:lnTo>
                    <a:pt x="4446" y="460"/>
                  </a:lnTo>
                  <a:lnTo>
                    <a:pt x="4463" y="467"/>
                  </a:lnTo>
                  <a:lnTo>
                    <a:pt x="4480" y="474"/>
                  </a:lnTo>
                  <a:lnTo>
                    <a:pt x="4495" y="481"/>
                  </a:lnTo>
                  <a:lnTo>
                    <a:pt x="4512" y="489"/>
                  </a:lnTo>
                  <a:lnTo>
                    <a:pt x="4528" y="497"/>
                  </a:lnTo>
                  <a:lnTo>
                    <a:pt x="4542" y="506"/>
                  </a:lnTo>
                  <a:lnTo>
                    <a:pt x="4555" y="515"/>
                  </a:lnTo>
                  <a:lnTo>
                    <a:pt x="4569" y="526"/>
                  </a:lnTo>
                  <a:lnTo>
                    <a:pt x="4580" y="536"/>
                  </a:lnTo>
                  <a:lnTo>
                    <a:pt x="4591" y="548"/>
                  </a:lnTo>
                  <a:lnTo>
                    <a:pt x="4600" y="561"/>
                  </a:lnTo>
                  <a:lnTo>
                    <a:pt x="4608" y="575"/>
                  </a:lnTo>
                  <a:lnTo>
                    <a:pt x="4611" y="582"/>
                  </a:lnTo>
                  <a:lnTo>
                    <a:pt x="4614" y="590"/>
                  </a:lnTo>
                  <a:lnTo>
                    <a:pt x="4616" y="598"/>
                  </a:lnTo>
                  <a:lnTo>
                    <a:pt x="4619" y="607"/>
                  </a:lnTo>
                  <a:lnTo>
                    <a:pt x="4622" y="625"/>
                  </a:lnTo>
                  <a:lnTo>
                    <a:pt x="4623" y="644"/>
                  </a:lnTo>
                  <a:lnTo>
                    <a:pt x="4622" y="664"/>
                  </a:lnTo>
                  <a:lnTo>
                    <a:pt x="4619" y="683"/>
                  </a:lnTo>
                  <a:lnTo>
                    <a:pt x="4614" y="700"/>
                  </a:lnTo>
                  <a:lnTo>
                    <a:pt x="4607" y="717"/>
                  </a:lnTo>
                  <a:lnTo>
                    <a:pt x="4599" y="733"/>
                  </a:lnTo>
                  <a:lnTo>
                    <a:pt x="4589" y="748"/>
                  </a:lnTo>
                  <a:lnTo>
                    <a:pt x="4577" y="760"/>
                  </a:lnTo>
                  <a:lnTo>
                    <a:pt x="4564" y="772"/>
                  </a:lnTo>
                  <a:lnTo>
                    <a:pt x="4549" y="783"/>
                  </a:lnTo>
                  <a:lnTo>
                    <a:pt x="4533" y="793"/>
                  </a:lnTo>
                  <a:lnTo>
                    <a:pt x="4515" y="801"/>
                  </a:lnTo>
                  <a:lnTo>
                    <a:pt x="4497" y="808"/>
                  </a:lnTo>
                  <a:lnTo>
                    <a:pt x="4476" y="814"/>
                  </a:lnTo>
                  <a:lnTo>
                    <a:pt x="4454" y="818"/>
                  </a:lnTo>
                  <a:lnTo>
                    <a:pt x="4432" y="820"/>
                  </a:lnTo>
                  <a:lnTo>
                    <a:pt x="4409" y="821"/>
                  </a:lnTo>
                  <a:close/>
                  <a:moveTo>
                    <a:pt x="4890" y="777"/>
                  </a:moveTo>
                  <a:lnTo>
                    <a:pt x="4962" y="763"/>
                  </a:lnTo>
                  <a:lnTo>
                    <a:pt x="4971" y="672"/>
                  </a:lnTo>
                  <a:lnTo>
                    <a:pt x="4971" y="261"/>
                  </a:lnTo>
                  <a:lnTo>
                    <a:pt x="4904" y="261"/>
                  </a:lnTo>
                  <a:lnTo>
                    <a:pt x="4818" y="269"/>
                  </a:lnTo>
                  <a:lnTo>
                    <a:pt x="4800" y="362"/>
                  </a:lnTo>
                  <a:lnTo>
                    <a:pt x="4759" y="362"/>
                  </a:lnTo>
                  <a:lnTo>
                    <a:pt x="4770" y="222"/>
                  </a:lnTo>
                  <a:lnTo>
                    <a:pt x="5256" y="222"/>
                  </a:lnTo>
                  <a:lnTo>
                    <a:pt x="5266" y="362"/>
                  </a:lnTo>
                  <a:lnTo>
                    <a:pt x="5226" y="362"/>
                  </a:lnTo>
                  <a:lnTo>
                    <a:pt x="5207" y="269"/>
                  </a:lnTo>
                  <a:lnTo>
                    <a:pt x="5121" y="261"/>
                  </a:lnTo>
                  <a:lnTo>
                    <a:pt x="5054" y="261"/>
                  </a:lnTo>
                  <a:lnTo>
                    <a:pt x="5054" y="672"/>
                  </a:lnTo>
                  <a:lnTo>
                    <a:pt x="5063" y="763"/>
                  </a:lnTo>
                  <a:lnTo>
                    <a:pt x="5136" y="777"/>
                  </a:lnTo>
                  <a:lnTo>
                    <a:pt x="5136" y="804"/>
                  </a:lnTo>
                  <a:lnTo>
                    <a:pt x="4890" y="804"/>
                  </a:lnTo>
                  <a:lnTo>
                    <a:pt x="4890" y="777"/>
                  </a:lnTo>
                  <a:close/>
                  <a:moveTo>
                    <a:pt x="5658" y="777"/>
                  </a:moveTo>
                  <a:lnTo>
                    <a:pt x="5730" y="763"/>
                  </a:lnTo>
                  <a:lnTo>
                    <a:pt x="5739" y="672"/>
                  </a:lnTo>
                  <a:lnTo>
                    <a:pt x="5739" y="353"/>
                  </a:lnTo>
                  <a:lnTo>
                    <a:pt x="5730" y="262"/>
                  </a:lnTo>
                  <a:lnTo>
                    <a:pt x="5658" y="249"/>
                  </a:lnTo>
                  <a:lnTo>
                    <a:pt x="5658" y="222"/>
                  </a:lnTo>
                  <a:lnTo>
                    <a:pt x="5904" y="222"/>
                  </a:lnTo>
                  <a:lnTo>
                    <a:pt x="5904" y="249"/>
                  </a:lnTo>
                  <a:lnTo>
                    <a:pt x="5832" y="262"/>
                  </a:lnTo>
                  <a:lnTo>
                    <a:pt x="5822" y="353"/>
                  </a:lnTo>
                  <a:lnTo>
                    <a:pt x="5822" y="672"/>
                  </a:lnTo>
                  <a:lnTo>
                    <a:pt x="5832" y="763"/>
                  </a:lnTo>
                  <a:lnTo>
                    <a:pt x="5904" y="777"/>
                  </a:lnTo>
                  <a:lnTo>
                    <a:pt x="5904" y="804"/>
                  </a:lnTo>
                  <a:lnTo>
                    <a:pt x="5658" y="804"/>
                  </a:lnTo>
                  <a:lnTo>
                    <a:pt x="5658" y="777"/>
                  </a:lnTo>
                  <a:close/>
                  <a:moveTo>
                    <a:pt x="6053" y="777"/>
                  </a:moveTo>
                  <a:lnTo>
                    <a:pt x="6125" y="763"/>
                  </a:lnTo>
                  <a:lnTo>
                    <a:pt x="6134" y="672"/>
                  </a:lnTo>
                  <a:lnTo>
                    <a:pt x="6134" y="353"/>
                  </a:lnTo>
                  <a:lnTo>
                    <a:pt x="6125" y="262"/>
                  </a:lnTo>
                  <a:lnTo>
                    <a:pt x="6053" y="249"/>
                  </a:lnTo>
                  <a:lnTo>
                    <a:pt x="6053" y="222"/>
                  </a:lnTo>
                  <a:lnTo>
                    <a:pt x="6224" y="222"/>
                  </a:lnTo>
                  <a:lnTo>
                    <a:pt x="6300" y="353"/>
                  </a:lnTo>
                  <a:lnTo>
                    <a:pt x="6527" y="705"/>
                  </a:lnTo>
                  <a:lnTo>
                    <a:pt x="6527" y="353"/>
                  </a:lnTo>
                  <a:lnTo>
                    <a:pt x="6516" y="262"/>
                  </a:lnTo>
                  <a:lnTo>
                    <a:pt x="6445" y="249"/>
                  </a:lnTo>
                  <a:lnTo>
                    <a:pt x="6445" y="222"/>
                  </a:lnTo>
                  <a:lnTo>
                    <a:pt x="6647" y="222"/>
                  </a:lnTo>
                  <a:lnTo>
                    <a:pt x="6647" y="249"/>
                  </a:lnTo>
                  <a:lnTo>
                    <a:pt x="6575" y="262"/>
                  </a:lnTo>
                  <a:lnTo>
                    <a:pt x="6566" y="353"/>
                  </a:lnTo>
                  <a:lnTo>
                    <a:pt x="6566" y="814"/>
                  </a:lnTo>
                  <a:lnTo>
                    <a:pt x="6493" y="814"/>
                  </a:lnTo>
                  <a:lnTo>
                    <a:pt x="6411" y="672"/>
                  </a:lnTo>
                  <a:lnTo>
                    <a:pt x="6174" y="306"/>
                  </a:lnTo>
                  <a:lnTo>
                    <a:pt x="6174" y="672"/>
                  </a:lnTo>
                  <a:lnTo>
                    <a:pt x="6183" y="763"/>
                  </a:lnTo>
                  <a:lnTo>
                    <a:pt x="6256" y="777"/>
                  </a:lnTo>
                  <a:lnTo>
                    <a:pt x="6256" y="804"/>
                  </a:lnTo>
                  <a:lnTo>
                    <a:pt x="6053" y="804"/>
                  </a:lnTo>
                  <a:lnTo>
                    <a:pt x="6053" y="777"/>
                  </a:lnTo>
                  <a:close/>
                  <a:moveTo>
                    <a:pt x="7338" y="823"/>
                  </a:moveTo>
                  <a:lnTo>
                    <a:pt x="7320" y="823"/>
                  </a:lnTo>
                  <a:lnTo>
                    <a:pt x="7303" y="822"/>
                  </a:lnTo>
                  <a:lnTo>
                    <a:pt x="7288" y="820"/>
                  </a:lnTo>
                  <a:lnTo>
                    <a:pt x="7272" y="818"/>
                  </a:lnTo>
                  <a:lnTo>
                    <a:pt x="7258" y="815"/>
                  </a:lnTo>
                  <a:lnTo>
                    <a:pt x="7245" y="811"/>
                  </a:lnTo>
                  <a:lnTo>
                    <a:pt x="7231" y="807"/>
                  </a:lnTo>
                  <a:lnTo>
                    <a:pt x="7218" y="801"/>
                  </a:lnTo>
                  <a:lnTo>
                    <a:pt x="7205" y="795"/>
                  </a:lnTo>
                  <a:lnTo>
                    <a:pt x="7194" y="789"/>
                  </a:lnTo>
                  <a:lnTo>
                    <a:pt x="7182" y="782"/>
                  </a:lnTo>
                  <a:lnTo>
                    <a:pt x="7172" y="775"/>
                  </a:lnTo>
                  <a:lnTo>
                    <a:pt x="7162" y="766"/>
                  </a:lnTo>
                  <a:lnTo>
                    <a:pt x="7152" y="758"/>
                  </a:lnTo>
                  <a:lnTo>
                    <a:pt x="7143" y="749"/>
                  </a:lnTo>
                  <a:lnTo>
                    <a:pt x="7135" y="738"/>
                  </a:lnTo>
                  <a:lnTo>
                    <a:pt x="7127" y="728"/>
                  </a:lnTo>
                  <a:lnTo>
                    <a:pt x="7119" y="718"/>
                  </a:lnTo>
                  <a:lnTo>
                    <a:pt x="7112" y="706"/>
                  </a:lnTo>
                  <a:lnTo>
                    <a:pt x="7106" y="694"/>
                  </a:lnTo>
                  <a:lnTo>
                    <a:pt x="7100" y="682"/>
                  </a:lnTo>
                  <a:lnTo>
                    <a:pt x="7095" y="669"/>
                  </a:lnTo>
                  <a:lnTo>
                    <a:pt x="7090" y="656"/>
                  </a:lnTo>
                  <a:lnTo>
                    <a:pt x="7086" y="641"/>
                  </a:lnTo>
                  <a:lnTo>
                    <a:pt x="7082" y="628"/>
                  </a:lnTo>
                  <a:lnTo>
                    <a:pt x="7079" y="612"/>
                  </a:lnTo>
                  <a:lnTo>
                    <a:pt x="7076" y="598"/>
                  </a:lnTo>
                  <a:lnTo>
                    <a:pt x="7074" y="582"/>
                  </a:lnTo>
                  <a:lnTo>
                    <a:pt x="7073" y="566"/>
                  </a:lnTo>
                  <a:lnTo>
                    <a:pt x="7071" y="550"/>
                  </a:lnTo>
                  <a:lnTo>
                    <a:pt x="7071" y="534"/>
                  </a:lnTo>
                  <a:lnTo>
                    <a:pt x="7071" y="516"/>
                  </a:lnTo>
                  <a:lnTo>
                    <a:pt x="7071" y="500"/>
                  </a:lnTo>
                  <a:lnTo>
                    <a:pt x="7072" y="482"/>
                  </a:lnTo>
                  <a:lnTo>
                    <a:pt x="7073" y="466"/>
                  </a:lnTo>
                  <a:lnTo>
                    <a:pt x="7075" y="450"/>
                  </a:lnTo>
                  <a:lnTo>
                    <a:pt x="7078" y="435"/>
                  </a:lnTo>
                  <a:lnTo>
                    <a:pt x="7081" y="419"/>
                  </a:lnTo>
                  <a:lnTo>
                    <a:pt x="7085" y="404"/>
                  </a:lnTo>
                  <a:lnTo>
                    <a:pt x="7089" y="389"/>
                  </a:lnTo>
                  <a:lnTo>
                    <a:pt x="7095" y="376"/>
                  </a:lnTo>
                  <a:lnTo>
                    <a:pt x="7101" y="361"/>
                  </a:lnTo>
                  <a:lnTo>
                    <a:pt x="7107" y="349"/>
                  </a:lnTo>
                  <a:lnTo>
                    <a:pt x="7113" y="335"/>
                  </a:lnTo>
                  <a:lnTo>
                    <a:pt x="7120" y="324"/>
                  </a:lnTo>
                  <a:lnTo>
                    <a:pt x="7129" y="312"/>
                  </a:lnTo>
                  <a:lnTo>
                    <a:pt x="7137" y="301"/>
                  </a:lnTo>
                  <a:lnTo>
                    <a:pt x="7146" y="290"/>
                  </a:lnTo>
                  <a:lnTo>
                    <a:pt x="7156" y="280"/>
                  </a:lnTo>
                  <a:lnTo>
                    <a:pt x="7166" y="270"/>
                  </a:lnTo>
                  <a:lnTo>
                    <a:pt x="7176" y="262"/>
                  </a:lnTo>
                  <a:lnTo>
                    <a:pt x="7188" y="253"/>
                  </a:lnTo>
                  <a:lnTo>
                    <a:pt x="7199" y="246"/>
                  </a:lnTo>
                  <a:lnTo>
                    <a:pt x="7211" y="238"/>
                  </a:lnTo>
                  <a:lnTo>
                    <a:pt x="7224" y="231"/>
                  </a:lnTo>
                  <a:lnTo>
                    <a:pt x="7237" y="225"/>
                  </a:lnTo>
                  <a:lnTo>
                    <a:pt x="7251" y="220"/>
                  </a:lnTo>
                  <a:lnTo>
                    <a:pt x="7265" y="216"/>
                  </a:lnTo>
                  <a:lnTo>
                    <a:pt x="7280" y="211"/>
                  </a:lnTo>
                  <a:lnTo>
                    <a:pt x="7294" y="208"/>
                  </a:lnTo>
                  <a:lnTo>
                    <a:pt x="7310" y="205"/>
                  </a:lnTo>
                  <a:lnTo>
                    <a:pt x="7326" y="203"/>
                  </a:lnTo>
                  <a:lnTo>
                    <a:pt x="7343" y="202"/>
                  </a:lnTo>
                  <a:lnTo>
                    <a:pt x="7359" y="202"/>
                  </a:lnTo>
                  <a:lnTo>
                    <a:pt x="7375" y="202"/>
                  </a:lnTo>
                  <a:lnTo>
                    <a:pt x="7390" y="203"/>
                  </a:lnTo>
                  <a:lnTo>
                    <a:pt x="7405" y="205"/>
                  </a:lnTo>
                  <a:lnTo>
                    <a:pt x="7419" y="207"/>
                  </a:lnTo>
                  <a:lnTo>
                    <a:pt x="7433" y="210"/>
                  </a:lnTo>
                  <a:lnTo>
                    <a:pt x="7446" y="215"/>
                  </a:lnTo>
                  <a:lnTo>
                    <a:pt x="7460" y="219"/>
                  </a:lnTo>
                  <a:lnTo>
                    <a:pt x="7472" y="224"/>
                  </a:lnTo>
                  <a:lnTo>
                    <a:pt x="7484" y="229"/>
                  </a:lnTo>
                  <a:lnTo>
                    <a:pt x="7496" y="235"/>
                  </a:lnTo>
                  <a:lnTo>
                    <a:pt x="7507" y="242"/>
                  </a:lnTo>
                  <a:lnTo>
                    <a:pt x="7518" y="250"/>
                  </a:lnTo>
                  <a:lnTo>
                    <a:pt x="7528" y="257"/>
                  </a:lnTo>
                  <a:lnTo>
                    <a:pt x="7537" y="266"/>
                  </a:lnTo>
                  <a:lnTo>
                    <a:pt x="7547" y="274"/>
                  </a:lnTo>
                  <a:lnTo>
                    <a:pt x="7556" y="285"/>
                  </a:lnTo>
                  <a:lnTo>
                    <a:pt x="7564" y="295"/>
                  </a:lnTo>
                  <a:lnTo>
                    <a:pt x="7571" y="305"/>
                  </a:lnTo>
                  <a:lnTo>
                    <a:pt x="7579" y="317"/>
                  </a:lnTo>
                  <a:lnTo>
                    <a:pt x="7586" y="328"/>
                  </a:lnTo>
                  <a:lnTo>
                    <a:pt x="7592" y="341"/>
                  </a:lnTo>
                  <a:lnTo>
                    <a:pt x="7597" y="354"/>
                  </a:lnTo>
                  <a:lnTo>
                    <a:pt x="7603" y="367"/>
                  </a:lnTo>
                  <a:lnTo>
                    <a:pt x="7608" y="381"/>
                  </a:lnTo>
                  <a:lnTo>
                    <a:pt x="7612" y="395"/>
                  </a:lnTo>
                  <a:lnTo>
                    <a:pt x="7616" y="410"/>
                  </a:lnTo>
                  <a:lnTo>
                    <a:pt x="7619" y="425"/>
                  </a:lnTo>
                  <a:lnTo>
                    <a:pt x="7621" y="441"/>
                  </a:lnTo>
                  <a:lnTo>
                    <a:pt x="7623" y="457"/>
                  </a:lnTo>
                  <a:lnTo>
                    <a:pt x="7624" y="474"/>
                  </a:lnTo>
                  <a:lnTo>
                    <a:pt x="7625" y="490"/>
                  </a:lnTo>
                  <a:lnTo>
                    <a:pt x="7625" y="508"/>
                  </a:lnTo>
                  <a:lnTo>
                    <a:pt x="7625" y="524"/>
                  </a:lnTo>
                  <a:lnTo>
                    <a:pt x="7624" y="542"/>
                  </a:lnTo>
                  <a:lnTo>
                    <a:pt x="7623" y="559"/>
                  </a:lnTo>
                  <a:lnTo>
                    <a:pt x="7621" y="575"/>
                  </a:lnTo>
                  <a:lnTo>
                    <a:pt x="7619" y="591"/>
                  </a:lnTo>
                  <a:lnTo>
                    <a:pt x="7616" y="606"/>
                  </a:lnTo>
                  <a:lnTo>
                    <a:pt x="7612" y="622"/>
                  </a:lnTo>
                  <a:lnTo>
                    <a:pt x="7608" y="636"/>
                  </a:lnTo>
                  <a:lnTo>
                    <a:pt x="7603" y="651"/>
                  </a:lnTo>
                  <a:lnTo>
                    <a:pt x="7597" y="664"/>
                  </a:lnTo>
                  <a:lnTo>
                    <a:pt x="7592" y="677"/>
                  </a:lnTo>
                  <a:lnTo>
                    <a:pt x="7585" y="690"/>
                  </a:lnTo>
                  <a:lnTo>
                    <a:pt x="7579" y="702"/>
                  </a:lnTo>
                  <a:lnTo>
                    <a:pt x="7570" y="714"/>
                  </a:lnTo>
                  <a:lnTo>
                    <a:pt x="7562" y="725"/>
                  </a:lnTo>
                  <a:lnTo>
                    <a:pt x="7554" y="735"/>
                  </a:lnTo>
                  <a:lnTo>
                    <a:pt x="7544" y="746"/>
                  </a:lnTo>
                  <a:lnTo>
                    <a:pt x="7535" y="755"/>
                  </a:lnTo>
                  <a:lnTo>
                    <a:pt x="7525" y="764"/>
                  </a:lnTo>
                  <a:lnTo>
                    <a:pt x="7513" y="772"/>
                  </a:lnTo>
                  <a:lnTo>
                    <a:pt x="7502" y="781"/>
                  </a:lnTo>
                  <a:lnTo>
                    <a:pt x="7490" y="788"/>
                  </a:lnTo>
                  <a:lnTo>
                    <a:pt x="7477" y="794"/>
                  </a:lnTo>
                  <a:lnTo>
                    <a:pt x="7464" y="800"/>
                  </a:lnTo>
                  <a:lnTo>
                    <a:pt x="7450" y="806"/>
                  </a:lnTo>
                  <a:lnTo>
                    <a:pt x="7436" y="811"/>
                  </a:lnTo>
                  <a:lnTo>
                    <a:pt x="7420" y="814"/>
                  </a:lnTo>
                  <a:lnTo>
                    <a:pt x="7405" y="818"/>
                  </a:lnTo>
                  <a:lnTo>
                    <a:pt x="7389" y="820"/>
                  </a:lnTo>
                  <a:lnTo>
                    <a:pt x="7373" y="822"/>
                  </a:lnTo>
                  <a:lnTo>
                    <a:pt x="7355" y="823"/>
                  </a:lnTo>
                  <a:lnTo>
                    <a:pt x="7338" y="823"/>
                  </a:lnTo>
                  <a:close/>
                  <a:moveTo>
                    <a:pt x="7350" y="789"/>
                  </a:moveTo>
                  <a:lnTo>
                    <a:pt x="7359" y="788"/>
                  </a:lnTo>
                  <a:lnTo>
                    <a:pt x="7370" y="787"/>
                  </a:lnTo>
                  <a:lnTo>
                    <a:pt x="7379" y="786"/>
                  </a:lnTo>
                  <a:lnTo>
                    <a:pt x="7388" y="784"/>
                  </a:lnTo>
                  <a:lnTo>
                    <a:pt x="7398" y="781"/>
                  </a:lnTo>
                  <a:lnTo>
                    <a:pt x="7407" y="778"/>
                  </a:lnTo>
                  <a:lnTo>
                    <a:pt x="7416" y="775"/>
                  </a:lnTo>
                  <a:lnTo>
                    <a:pt x="7424" y="769"/>
                  </a:lnTo>
                  <a:lnTo>
                    <a:pt x="7433" y="764"/>
                  </a:lnTo>
                  <a:lnTo>
                    <a:pt x="7441" y="759"/>
                  </a:lnTo>
                  <a:lnTo>
                    <a:pt x="7448" y="753"/>
                  </a:lnTo>
                  <a:lnTo>
                    <a:pt x="7456" y="747"/>
                  </a:lnTo>
                  <a:lnTo>
                    <a:pt x="7463" y="739"/>
                  </a:lnTo>
                  <a:lnTo>
                    <a:pt x="7470" y="732"/>
                  </a:lnTo>
                  <a:lnTo>
                    <a:pt x="7476" y="724"/>
                  </a:lnTo>
                  <a:lnTo>
                    <a:pt x="7482" y="716"/>
                  </a:lnTo>
                  <a:lnTo>
                    <a:pt x="7494" y="697"/>
                  </a:lnTo>
                  <a:lnTo>
                    <a:pt x="7504" y="676"/>
                  </a:lnTo>
                  <a:lnTo>
                    <a:pt x="7512" y="655"/>
                  </a:lnTo>
                  <a:lnTo>
                    <a:pt x="7520" y="631"/>
                  </a:lnTo>
                  <a:lnTo>
                    <a:pt x="7526" y="605"/>
                  </a:lnTo>
                  <a:lnTo>
                    <a:pt x="7530" y="578"/>
                  </a:lnTo>
                  <a:lnTo>
                    <a:pt x="7533" y="549"/>
                  </a:lnTo>
                  <a:lnTo>
                    <a:pt x="7534" y="519"/>
                  </a:lnTo>
                  <a:lnTo>
                    <a:pt x="7533" y="489"/>
                  </a:lnTo>
                  <a:lnTo>
                    <a:pt x="7531" y="460"/>
                  </a:lnTo>
                  <a:lnTo>
                    <a:pt x="7528" y="433"/>
                  </a:lnTo>
                  <a:lnTo>
                    <a:pt x="7523" y="406"/>
                  </a:lnTo>
                  <a:lnTo>
                    <a:pt x="7517" y="381"/>
                  </a:lnTo>
                  <a:lnTo>
                    <a:pt x="7509" y="357"/>
                  </a:lnTo>
                  <a:lnTo>
                    <a:pt x="7500" y="336"/>
                  </a:lnTo>
                  <a:lnTo>
                    <a:pt x="7490" y="317"/>
                  </a:lnTo>
                  <a:lnTo>
                    <a:pt x="7483" y="307"/>
                  </a:lnTo>
                  <a:lnTo>
                    <a:pt x="7477" y="299"/>
                  </a:lnTo>
                  <a:lnTo>
                    <a:pt x="7471" y="291"/>
                  </a:lnTo>
                  <a:lnTo>
                    <a:pt x="7465" y="283"/>
                  </a:lnTo>
                  <a:lnTo>
                    <a:pt x="7458" y="276"/>
                  </a:lnTo>
                  <a:lnTo>
                    <a:pt x="7449" y="269"/>
                  </a:lnTo>
                  <a:lnTo>
                    <a:pt x="7442" y="264"/>
                  </a:lnTo>
                  <a:lnTo>
                    <a:pt x="7434" y="258"/>
                  </a:lnTo>
                  <a:lnTo>
                    <a:pt x="7424" y="254"/>
                  </a:lnTo>
                  <a:lnTo>
                    <a:pt x="7416" y="249"/>
                  </a:lnTo>
                  <a:lnTo>
                    <a:pt x="7407" y="246"/>
                  </a:lnTo>
                  <a:lnTo>
                    <a:pt x="7397" y="242"/>
                  </a:lnTo>
                  <a:lnTo>
                    <a:pt x="7386" y="240"/>
                  </a:lnTo>
                  <a:lnTo>
                    <a:pt x="7376" y="238"/>
                  </a:lnTo>
                  <a:lnTo>
                    <a:pt x="7366" y="237"/>
                  </a:lnTo>
                  <a:lnTo>
                    <a:pt x="7354" y="237"/>
                  </a:lnTo>
                  <a:lnTo>
                    <a:pt x="7343" y="237"/>
                  </a:lnTo>
                  <a:lnTo>
                    <a:pt x="7332" y="238"/>
                  </a:lnTo>
                  <a:lnTo>
                    <a:pt x="7322" y="239"/>
                  </a:lnTo>
                  <a:lnTo>
                    <a:pt x="7313" y="241"/>
                  </a:lnTo>
                  <a:lnTo>
                    <a:pt x="7302" y="244"/>
                  </a:lnTo>
                  <a:lnTo>
                    <a:pt x="7293" y="248"/>
                  </a:lnTo>
                  <a:lnTo>
                    <a:pt x="7284" y="251"/>
                  </a:lnTo>
                  <a:lnTo>
                    <a:pt x="7275" y="255"/>
                  </a:lnTo>
                  <a:lnTo>
                    <a:pt x="7266" y="260"/>
                  </a:lnTo>
                  <a:lnTo>
                    <a:pt x="7258" y="265"/>
                  </a:lnTo>
                  <a:lnTo>
                    <a:pt x="7250" y="270"/>
                  </a:lnTo>
                  <a:lnTo>
                    <a:pt x="7241" y="276"/>
                  </a:lnTo>
                  <a:lnTo>
                    <a:pt x="7234" y="284"/>
                  </a:lnTo>
                  <a:lnTo>
                    <a:pt x="7227" y="291"/>
                  </a:lnTo>
                  <a:lnTo>
                    <a:pt x="7221" y="299"/>
                  </a:lnTo>
                  <a:lnTo>
                    <a:pt x="7215" y="307"/>
                  </a:lnTo>
                  <a:lnTo>
                    <a:pt x="7208" y="316"/>
                  </a:lnTo>
                  <a:lnTo>
                    <a:pt x="7202" y="325"/>
                  </a:lnTo>
                  <a:lnTo>
                    <a:pt x="7197" y="335"/>
                  </a:lnTo>
                  <a:lnTo>
                    <a:pt x="7192" y="346"/>
                  </a:lnTo>
                  <a:lnTo>
                    <a:pt x="7187" y="357"/>
                  </a:lnTo>
                  <a:lnTo>
                    <a:pt x="7182" y="368"/>
                  </a:lnTo>
                  <a:lnTo>
                    <a:pt x="7178" y="381"/>
                  </a:lnTo>
                  <a:lnTo>
                    <a:pt x="7175" y="393"/>
                  </a:lnTo>
                  <a:lnTo>
                    <a:pt x="7169" y="420"/>
                  </a:lnTo>
                  <a:lnTo>
                    <a:pt x="7165" y="449"/>
                  </a:lnTo>
                  <a:lnTo>
                    <a:pt x="7162" y="480"/>
                  </a:lnTo>
                  <a:lnTo>
                    <a:pt x="7162" y="513"/>
                  </a:lnTo>
                  <a:lnTo>
                    <a:pt x="7162" y="543"/>
                  </a:lnTo>
                  <a:lnTo>
                    <a:pt x="7164" y="572"/>
                  </a:lnTo>
                  <a:lnTo>
                    <a:pt x="7167" y="600"/>
                  </a:lnTo>
                  <a:lnTo>
                    <a:pt x="7172" y="626"/>
                  </a:lnTo>
                  <a:lnTo>
                    <a:pt x="7178" y="649"/>
                  </a:lnTo>
                  <a:lnTo>
                    <a:pt x="7186" y="672"/>
                  </a:lnTo>
                  <a:lnTo>
                    <a:pt x="7190" y="684"/>
                  </a:lnTo>
                  <a:lnTo>
                    <a:pt x="7195" y="694"/>
                  </a:lnTo>
                  <a:lnTo>
                    <a:pt x="7200" y="703"/>
                  </a:lnTo>
                  <a:lnTo>
                    <a:pt x="7205" y="713"/>
                  </a:lnTo>
                  <a:lnTo>
                    <a:pt x="7211" y="722"/>
                  </a:lnTo>
                  <a:lnTo>
                    <a:pt x="7218" y="730"/>
                  </a:lnTo>
                  <a:lnTo>
                    <a:pt x="7225" y="737"/>
                  </a:lnTo>
                  <a:lnTo>
                    <a:pt x="7232" y="745"/>
                  </a:lnTo>
                  <a:lnTo>
                    <a:pt x="7239" y="752"/>
                  </a:lnTo>
                  <a:lnTo>
                    <a:pt x="7247" y="758"/>
                  </a:lnTo>
                  <a:lnTo>
                    <a:pt x="7256" y="763"/>
                  </a:lnTo>
                  <a:lnTo>
                    <a:pt x="7264" y="768"/>
                  </a:lnTo>
                  <a:lnTo>
                    <a:pt x="7273" y="773"/>
                  </a:lnTo>
                  <a:lnTo>
                    <a:pt x="7283" y="778"/>
                  </a:lnTo>
                  <a:lnTo>
                    <a:pt x="7293" y="781"/>
                  </a:lnTo>
                  <a:lnTo>
                    <a:pt x="7303" y="784"/>
                  </a:lnTo>
                  <a:lnTo>
                    <a:pt x="7314" y="786"/>
                  </a:lnTo>
                  <a:lnTo>
                    <a:pt x="7325" y="787"/>
                  </a:lnTo>
                  <a:lnTo>
                    <a:pt x="7338" y="788"/>
                  </a:lnTo>
                  <a:lnTo>
                    <a:pt x="7350" y="789"/>
                  </a:lnTo>
                  <a:close/>
                  <a:moveTo>
                    <a:pt x="7784" y="778"/>
                  </a:moveTo>
                  <a:lnTo>
                    <a:pt x="7857" y="763"/>
                  </a:lnTo>
                  <a:lnTo>
                    <a:pt x="7866" y="672"/>
                  </a:lnTo>
                  <a:lnTo>
                    <a:pt x="7866" y="353"/>
                  </a:lnTo>
                  <a:lnTo>
                    <a:pt x="7857" y="262"/>
                  </a:lnTo>
                  <a:lnTo>
                    <a:pt x="7784" y="248"/>
                  </a:lnTo>
                  <a:lnTo>
                    <a:pt x="7784" y="222"/>
                  </a:lnTo>
                  <a:lnTo>
                    <a:pt x="8083" y="222"/>
                  </a:lnTo>
                  <a:lnTo>
                    <a:pt x="8103" y="222"/>
                  </a:lnTo>
                  <a:lnTo>
                    <a:pt x="8122" y="223"/>
                  </a:lnTo>
                  <a:lnTo>
                    <a:pt x="8139" y="225"/>
                  </a:lnTo>
                  <a:lnTo>
                    <a:pt x="8156" y="227"/>
                  </a:lnTo>
                  <a:lnTo>
                    <a:pt x="8172" y="230"/>
                  </a:lnTo>
                  <a:lnTo>
                    <a:pt x="8187" y="233"/>
                  </a:lnTo>
                  <a:lnTo>
                    <a:pt x="8201" y="237"/>
                  </a:lnTo>
                  <a:lnTo>
                    <a:pt x="8215" y="242"/>
                  </a:lnTo>
                  <a:lnTo>
                    <a:pt x="8227" y="248"/>
                  </a:lnTo>
                  <a:lnTo>
                    <a:pt x="8239" y="254"/>
                  </a:lnTo>
                  <a:lnTo>
                    <a:pt x="8251" y="260"/>
                  </a:lnTo>
                  <a:lnTo>
                    <a:pt x="8261" y="267"/>
                  </a:lnTo>
                  <a:lnTo>
                    <a:pt x="8272" y="274"/>
                  </a:lnTo>
                  <a:lnTo>
                    <a:pt x="8281" y="282"/>
                  </a:lnTo>
                  <a:lnTo>
                    <a:pt x="8290" y="290"/>
                  </a:lnTo>
                  <a:lnTo>
                    <a:pt x="8298" y="299"/>
                  </a:lnTo>
                  <a:lnTo>
                    <a:pt x="8306" y="307"/>
                  </a:lnTo>
                  <a:lnTo>
                    <a:pt x="8312" y="318"/>
                  </a:lnTo>
                  <a:lnTo>
                    <a:pt x="8319" y="327"/>
                  </a:lnTo>
                  <a:lnTo>
                    <a:pt x="8324" y="337"/>
                  </a:lnTo>
                  <a:lnTo>
                    <a:pt x="8329" y="348"/>
                  </a:lnTo>
                  <a:lnTo>
                    <a:pt x="8335" y="359"/>
                  </a:lnTo>
                  <a:lnTo>
                    <a:pt x="8339" y="371"/>
                  </a:lnTo>
                  <a:lnTo>
                    <a:pt x="8342" y="382"/>
                  </a:lnTo>
                  <a:lnTo>
                    <a:pt x="8347" y="407"/>
                  </a:lnTo>
                  <a:lnTo>
                    <a:pt x="8351" y="431"/>
                  </a:lnTo>
                  <a:lnTo>
                    <a:pt x="8354" y="457"/>
                  </a:lnTo>
                  <a:lnTo>
                    <a:pt x="8354" y="484"/>
                  </a:lnTo>
                  <a:lnTo>
                    <a:pt x="8354" y="501"/>
                  </a:lnTo>
                  <a:lnTo>
                    <a:pt x="8353" y="517"/>
                  </a:lnTo>
                  <a:lnTo>
                    <a:pt x="8352" y="534"/>
                  </a:lnTo>
                  <a:lnTo>
                    <a:pt x="8350" y="550"/>
                  </a:lnTo>
                  <a:lnTo>
                    <a:pt x="8347" y="566"/>
                  </a:lnTo>
                  <a:lnTo>
                    <a:pt x="8344" y="581"/>
                  </a:lnTo>
                  <a:lnTo>
                    <a:pt x="8340" y="597"/>
                  </a:lnTo>
                  <a:lnTo>
                    <a:pt x="8336" y="611"/>
                  </a:lnTo>
                  <a:lnTo>
                    <a:pt x="8330" y="626"/>
                  </a:lnTo>
                  <a:lnTo>
                    <a:pt x="8325" y="639"/>
                  </a:lnTo>
                  <a:lnTo>
                    <a:pt x="8319" y="653"/>
                  </a:lnTo>
                  <a:lnTo>
                    <a:pt x="8312" y="666"/>
                  </a:lnTo>
                  <a:lnTo>
                    <a:pt x="8305" y="678"/>
                  </a:lnTo>
                  <a:lnTo>
                    <a:pt x="8296" y="691"/>
                  </a:lnTo>
                  <a:lnTo>
                    <a:pt x="8288" y="702"/>
                  </a:lnTo>
                  <a:lnTo>
                    <a:pt x="8278" y="713"/>
                  </a:lnTo>
                  <a:lnTo>
                    <a:pt x="8268" y="723"/>
                  </a:lnTo>
                  <a:lnTo>
                    <a:pt x="8257" y="733"/>
                  </a:lnTo>
                  <a:lnTo>
                    <a:pt x="8246" y="742"/>
                  </a:lnTo>
                  <a:lnTo>
                    <a:pt x="8233" y="751"/>
                  </a:lnTo>
                  <a:lnTo>
                    <a:pt x="8221" y="759"/>
                  </a:lnTo>
                  <a:lnTo>
                    <a:pt x="8207" y="767"/>
                  </a:lnTo>
                  <a:lnTo>
                    <a:pt x="8193" y="773"/>
                  </a:lnTo>
                  <a:lnTo>
                    <a:pt x="8178" y="780"/>
                  </a:lnTo>
                  <a:lnTo>
                    <a:pt x="8163" y="786"/>
                  </a:lnTo>
                  <a:lnTo>
                    <a:pt x="8146" y="791"/>
                  </a:lnTo>
                  <a:lnTo>
                    <a:pt x="8130" y="795"/>
                  </a:lnTo>
                  <a:lnTo>
                    <a:pt x="8112" y="798"/>
                  </a:lnTo>
                  <a:lnTo>
                    <a:pt x="8094" y="801"/>
                  </a:lnTo>
                  <a:lnTo>
                    <a:pt x="8075" y="803"/>
                  </a:lnTo>
                  <a:lnTo>
                    <a:pt x="8055" y="804"/>
                  </a:lnTo>
                  <a:lnTo>
                    <a:pt x="8035" y="804"/>
                  </a:lnTo>
                  <a:lnTo>
                    <a:pt x="7784" y="804"/>
                  </a:lnTo>
                  <a:lnTo>
                    <a:pt x="7784" y="778"/>
                  </a:lnTo>
                  <a:close/>
                  <a:moveTo>
                    <a:pt x="8051" y="766"/>
                  </a:moveTo>
                  <a:lnTo>
                    <a:pt x="8065" y="766"/>
                  </a:lnTo>
                  <a:lnTo>
                    <a:pt x="8077" y="765"/>
                  </a:lnTo>
                  <a:lnTo>
                    <a:pt x="8090" y="763"/>
                  </a:lnTo>
                  <a:lnTo>
                    <a:pt x="8101" y="761"/>
                  </a:lnTo>
                  <a:lnTo>
                    <a:pt x="8112" y="759"/>
                  </a:lnTo>
                  <a:lnTo>
                    <a:pt x="8124" y="756"/>
                  </a:lnTo>
                  <a:lnTo>
                    <a:pt x="8134" y="752"/>
                  </a:lnTo>
                  <a:lnTo>
                    <a:pt x="8144" y="747"/>
                  </a:lnTo>
                  <a:lnTo>
                    <a:pt x="8155" y="742"/>
                  </a:lnTo>
                  <a:lnTo>
                    <a:pt x="8164" y="736"/>
                  </a:lnTo>
                  <a:lnTo>
                    <a:pt x="8173" y="731"/>
                  </a:lnTo>
                  <a:lnTo>
                    <a:pt x="8182" y="724"/>
                  </a:lnTo>
                  <a:lnTo>
                    <a:pt x="8190" y="718"/>
                  </a:lnTo>
                  <a:lnTo>
                    <a:pt x="8197" y="709"/>
                  </a:lnTo>
                  <a:lnTo>
                    <a:pt x="8204" y="702"/>
                  </a:lnTo>
                  <a:lnTo>
                    <a:pt x="8212" y="693"/>
                  </a:lnTo>
                  <a:lnTo>
                    <a:pt x="8219" y="685"/>
                  </a:lnTo>
                  <a:lnTo>
                    <a:pt x="8225" y="675"/>
                  </a:lnTo>
                  <a:lnTo>
                    <a:pt x="8230" y="665"/>
                  </a:lnTo>
                  <a:lnTo>
                    <a:pt x="8235" y="656"/>
                  </a:lnTo>
                  <a:lnTo>
                    <a:pt x="8241" y="644"/>
                  </a:lnTo>
                  <a:lnTo>
                    <a:pt x="8245" y="634"/>
                  </a:lnTo>
                  <a:lnTo>
                    <a:pt x="8249" y="623"/>
                  </a:lnTo>
                  <a:lnTo>
                    <a:pt x="8253" y="610"/>
                  </a:lnTo>
                  <a:lnTo>
                    <a:pt x="8259" y="585"/>
                  </a:lnTo>
                  <a:lnTo>
                    <a:pt x="8263" y="560"/>
                  </a:lnTo>
                  <a:lnTo>
                    <a:pt x="8265" y="533"/>
                  </a:lnTo>
                  <a:lnTo>
                    <a:pt x="8266" y="504"/>
                  </a:lnTo>
                  <a:lnTo>
                    <a:pt x="8266" y="480"/>
                  </a:lnTo>
                  <a:lnTo>
                    <a:pt x="8264" y="457"/>
                  </a:lnTo>
                  <a:lnTo>
                    <a:pt x="8261" y="434"/>
                  </a:lnTo>
                  <a:lnTo>
                    <a:pt x="8257" y="412"/>
                  </a:lnTo>
                  <a:lnTo>
                    <a:pt x="8254" y="400"/>
                  </a:lnTo>
                  <a:lnTo>
                    <a:pt x="8251" y="390"/>
                  </a:lnTo>
                  <a:lnTo>
                    <a:pt x="8247" y="380"/>
                  </a:lnTo>
                  <a:lnTo>
                    <a:pt x="8243" y="369"/>
                  </a:lnTo>
                  <a:lnTo>
                    <a:pt x="8237" y="360"/>
                  </a:lnTo>
                  <a:lnTo>
                    <a:pt x="8232" y="351"/>
                  </a:lnTo>
                  <a:lnTo>
                    <a:pt x="8227" y="343"/>
                  </a:lnTo>
                  <a:lnTo>
                    <a:pt x="8221" y="333"/>
                  </a:lnTo>
                  <a:lnTo>
                    <a:pt x="8214" y="325"/>
                  </a:lnTo>
                  <a:lnTo>
                    <a:pt x="8206" y="318"/>
                  </a:lnTo>
                  <a:lnTo>
                    <a:pt x="8199" y="310"/>
                  </a:lnTo>
                  <a:lnTo>
                    <a:pt x="8190" y="303"/>
                  </a:lnTo>
                  <a:lnTo>
                    <a:pt x="8182" y="296"/>
                  </a:lnTo>
                  <a:lnTo>
                    <a:pt x="8171" y="290"/>
                  </a:lnTo>
                  <a:lnTo>
                    <a:pt x="8161" y="285"/>
                  </a:lnTo>
                  <a:lnTo>
                    <a:pt x="8151" y="280"/>
                  </a:lnTo>
                  <a:lnTo>
                    <a:pt x="8139" y="274"/>
                  </a:lnTo>
                  <a:lnTo>
                    <a:pt x="8127" y="270"/>
                  </a:lnTo>
                  <a:lnTo>
                    <a:pt x="8113" y="267"/>
                  </a:lnTo>
                  <a:lnTo>
                    <a:pt x="8100" y="264"/>
                  </a:lnTo>
                  <a:lnTo>
                    <a:pt x="8085" y="262"/>
                  </a:lnTo>
                  <a:lnTo>
                    <a:pt x="8070" y="260"/>
                  </a:lnTo>
                  <a:lnTo>
                    <a:pt x="8053" y="259"/>
                  </a:lnTo>
                  <a:lnTo>
                    <a:pt x="8037" y="259"/>
                  </a:lnTo>
                  <a:lnTo>
                    <a:pt x="7950" y="259"/>
                  </a:lnTo>
                  <a:lnTo>
                    <a:pt x="7950" y="672"/>
                  </a:lnTo>
                  <a:lnTo>
                    <a:pt x="7957" y="755"/>
                  </a:lnTo>
                  <a:lnTo>
                    <a:pt x="7970" y="758"/>
                  </a:lnTo>
                  <a:lnTo>
                    <a:pt x="7981" y="760"/>
                  </a:lnTo>
                  <a:lnTo>
                    <a:pt x="7993" y="762"/>
                  </a:lnTo>
                  <a:lnTo>
                    <a:pt x="8005" y="763"/>
                  </a:lnTo>
                  <a:lnTo>
                    <a:pt x="8017" y="765"/>
                  </a:lnTo>
                  <a:lnTo>
                    <a:pt x="8028" y="765"/>
                  </a:lnTo>
                  <a:lnTo>
                    <a:pt x="8040" y="766"/>
                  </a:lnTo>
                  <a:lnTo>
                    <a:pt x="8051" y="766"/>
                  </a:lnTo>
                  <a:close/>
                  <a:moveTo>
                    <a:pt x="8515" y="777"/>
                  </a:moveTo>
                  <a:lnTo>
                    <a:pt x="8587" y="763"/>
                  </a:lnTo>
                  <a:lnTo>
                    <a:pt x="8595" y="672"/>
                  </a:lnTo>
                  <a:lnTo>
                    <a:pt x="8595" y="353"/>
                  </a:lnTo>
                  <a:lnTo>
                    <a:pt x="8587" y="262"/>
                  </a:lnTo>
                  <a:lnTo>
                    <a:pt x="8515" y="249"/>
                  </a:lnTo>
                  <a:lnTo>
                    <a:pt x="8515" y="222"/>
                  </a:lnTo>
                  <a:lnTo>
                    <a:pt x="8761" y="222"/>
                  </a:lnTo>
                  <a:lnTo>
                    <a:pt x="8761" y="249"/>
                  </a:lnTo>
                  <a:lnTo>
                    <a:pt x="8688" y="262"/>
                  </a:lnTo>
                  <a:lnTo>
                    <a:pt x="8679" y="353"/>
                  </a:lnTo>
                  <a:lnTo>
                    <a:pt x="8679" y="671"/>
                  </a:lnTo>
                  <a:lnTo>
                    <a:pt x="8688" y="751"/>
                  </a:lnTo>
                  <a:lnTo>
                    <a:pt x="8757" y="765"/>
                  </a:lnTo>
                  <a:lnTo>
                    <a:pt x="8813" y="765"/>
                  </a:lnTo>
                  <a:lnTo>
                    <a:pt x="8890" y="751"/>
                  </a:lnTo>
                  <a:lnTo>
                    <a:pt x="8910" y="664"/>
                  </a:lnTo>
                  <a:lnTo>
                    <a:pt x="8948" y="664"/>
                  </a:lnTo>
                  <a:lnTo>
                    <a:pt x="8939" y="804"/>
                  </a:lnTo>
                  <a:lnTo>
                    <a:pt x="8515" y="804"/>
                  </a:lnTo>
                  <a:lnTo>
                    <a:pt x="8515" y="777"/>
                  </a:lnTo>
                  <a:close/>
                  <a:moveTo>
                    <a:pt x="9073" y="777"/>
                  </a:moveTo>
                  <a:lnTo>
                    <a:pt x="9145" y="763"/>
                  </a:lnTo>
                  <a:lnTo>
                    <a:pt x="9154" y="672"/>
                  </a:lnTo>
                  <a:lnTo>
                    <a:pt x="9154" y="353"/>
                  </a:lnTo>
                  <a:lnTo>
                    <a:pt x="9145" y="262"/>
                  </a:lnTo>
                  <a:lnTo>
                    <a:pt x="9073" y="249"/>
                  </a:lnTo>
                  <a:lnTo>
                    <a:pt x="9073" y="222"/>
                  </a:lnTo>
                  <a:lnTo>
                    <a:pt x="9319" y="222"/>
                  </a:lnTo>
                  <a:lnTo>
                    <a:pt x="9319" y="249"/>
                  </a:lnTo>
                  <a:lnTo>
                    <a:pt x="9247" y="262"/>
                  </a:lnTo>
                  <a:lnTo>
                    <a:pt x="9239" y="353"/>
                  </a:lnTo>
                  <a:lnTo>
                    <a:pt x="9239" y="672"/>
                  </a:lnTo>
                  <a:lnTo>
                    <a:pt x="9247" y="763"/>
                  </a:lnTo>
                  <a:lnTo>
                    <a:pt x="9319" y="777"/>
                  </a:lnTo>
                  <a:lnTo>
                    <a:pt x="9319" y="804"/>
                  </a:lnTo>
                  <a:lnTo>
                    <a:pt x="9073" y="804"/>
                  </a:lnTo>
                  <a:lnTo>
                    <a:pt x="9073" y="777"/>
                  </a:lnTo>
                  <a:close/>
                  <a:moveTo>
                    <a:pt x="9774" y="819"/>
                  </a:moveTo>
                  <a:lnTo>
                    <a:pt x="9755" y="819"/>
                  </a:lnTo>
                  <a:lnTo>
                    <a:pt x="9736" y="818"/>
                  </a:lnTo>
                  <a:lnTo>
                    <a:pt x="9717" y="816"/>
                  </a:lnTo>
                  <a:lnTo>
                    <a:pt x="9701" y="813"/>
                  </a:lnTo>
                  <a:lnTo>
                    <a:pt x="9684" y="810"/>
                  </a:lnTo>
                  <a:lnTo>
                    <a:pt x="9668" y="806"/>
                  </a:lnTo>
                  <a:lnTo>
                    <a:pt x="9653" y="801"/>
                  </a:lnTo>
                  <a:lnTo>
                    <a:pt x="9639" y="796"/>
                  </a:lnTo>
                  <a:lnTo>
                    <a:pt x="9624" y="790"/>
                  </a:lnTo>
                  <a:lnTo>
                    <a:pt x="9612" y="783"/>
                  </a:lnTo>
                  <a:lnTo>
                    <a:pt x="9598" y="777"/>
                  </a:lnTo>
                  <a:lnTo>
                    <a:pt x="9587" y="768"/>
                  </a:lnTo>
                  <a:lnTo>
                    <a:pt x="9576" y="760"/>
                  </a:lnTo>
                  <a:lnTo>
                    <a:pt x="9565" y="752"/>
                  </a:lnTo>
                  <a:lnTo>
                    <a:pt x="9555" y="741"/>
                  </a:lnTo>
                  <a:lnTo>
                    <a:pt x="9546" y="732"/>
                  </a:lnTo>
                  <a:lnTo>
                    <a:pt x="9537" y="722"/>
                  </a:lnTo>
                  <a:lnTo>
                    <a:pt x="9529" y="710"/>
                  </a:lnTo>
                  <a:lnTo>
                    <a:pt x="9522" y="699"/>
                  </a:lnTo>
                  <a:lnTo>
                    <a:pt x="9515" y="688"/>
                  </a:lnTo>
                  <a:lnTo>
                    <a:pt x="9508" y="675"/>
                  </a:lnTo>
                  <a:lnTo>
                    <a:pt x="9503" y="663"/>
                  </a:lnTo>
                  <a:lnTo>
                    <a:pt x="9498" y="649"/>
                  </a:lnTo>
                  <a:lnTo>
                    <a:pt x="9493" y="636"/>
                  </a:lnTo>
                  <a:lnTo>
                    <a:pt x="9490" y="622"/>
                  </a:lnTo>
                  <a:lnTo>
                    <a:pt x="9486" y="607"/>
                  </a:lnTo>
                  <a:lnTo>
                    <a:pt x="9484" y="593"/>
                  </a:lnTo>
                  <a:lnTo>
                    <a:pt x="9481" y="577"/>
                  </a:lnTo>
                  <a:lnTo>
                    <a:pt x="9479" y="563"/>
                  </a:lnTo>
                  <a:lnTo>
                    <a:pt x="9477" y="547"/>
                  </a:lnTo>
                  <a:lnTo>
                    <a:pt x="9476" y="531"/>
                  </a:lnTo>
                  <a:lnTo>
                    <a:pt x="9476" y="514"/>
                  </a:lnTo>
                  <a:lnTo>
                    <a:pt x="9476" y="500"/>
                  </a:lnTo>
                  <a:lnTo>
                    <a:pt x="9477" y="484"/>
                  </a:lnTo>
                  <a:lnTo>
                    <a:pt x="9480" y="470"/>
                  </a:lnTo>
                  <a:lnTo>
                    <a:pt x="9481" y="454"/>
                  </a:lnTo>
                  <a:lnTo>
                    <a:pt x="9484" y="440"/>
                  </a:lnTo>
                  <a:lnTo>
                    <a:pt x="9487" y="425"/>
                  </a:lnTo>
                  <a:lnTo>
                    <a:pt x="9490" y="412"/>
                  </a:lnTo>
                  <a:lnTo>
                    <a:pt x="9494" y="397"/>
                  </a:lnTo>
                  <a:lnTo>
                    <a:pt x="9499" y="384"/>
                  </a:lnTo>
                  <a:lnTo>
                    <a:pt x="9504" y="371"/>
                  </a:lnTo>
                  <a:lnTo>
                    <a:pt x="9511" y="357"/>
                  </a:lnTo>
                  <a:lnTo>
                    <a:pt x="9517" y="345"/>
                  </a:lnTo>
                  <a:lnTo>
                    <a:pt x="9524" y="333"/>
                  </a:lnTo>
                  <a:lnTo>
                    <a:pt x="9532" y="322"/>
                  </a:lnTo>
                  <a:lnTo>
                    <a:pt x="9541" y="311"/>
                  </a:lnTo>
                  <a:lnTo>
                    <a:pt x="9550" y="299"/>
                  </a:lnTo>
                  <a:lnTo>
                    <a:pt x="9559" y="289"/>
                  </a:lnTo>
                  <a:lnTo>
                    <a:pt x="9571" y="280"/>
                  </a:lnTo>
                  <a:lnTo>
                    <a:pt x="9581" y="270"/>
                  </a:lnTo>
                  <a:lnTo>
                    <a:pt x="9592" y="262"/>
                  </a:lnTo>
                  <a:lnTo>
                    <a:pt x="9605" y="254"/>
                  </a:lnTo>
                  <a:lnTo>
                    <a:pt x="9618" y="246"/>
                  </a:lnTo>
                  <a:lnTo>
                    <a:pt x="9632" y="238"/>
                  </a:lnTo>
                  <a:lnTo>
                    <a:pt x="9646" y="232"/>
                  </a:lnTo>
                  <a:lnTo>
                    <a:pt x="9661" y="226"/>
                  </a:lnTo>
                  <a:lnTo>
                    <a:pt x="9676" y="222"/>
                  </a:lnTo>
                  <a:lnTo>
                    <a:pt x="9693" y="217"/>
                  </a:lnTo>
                  <a:lnTo>
                    <a:pt x="9709" y="213"/>
                  </a:lnTo>
                  <a:lnTo>
                    <a:pt x="9728" y="210"/>
                  </a:lnTo>
                  <a:lnTo>
                    <a:pt x="9745" y="208"/>
                  </a:lnTo>
                  <a:lnTo>
                    <a:pt x="9765" y="207"/>
                  </a:lnTo>
                  <a:lnTo>
                    <a:pt x="9785" y="207"/>
                  </a:lnTo>
                  <a:lnTo>
                    <a:pt x="9795" y="207"/>
                  </a:lnTo>
                  <a:lnTo>
                    <a:pt x="9805" y="207"/>
                  </a:lnTo>
                  <a:lnTo>
                    <a:pt x="9816" y="207"/>
                  </a:lnTo>
                  <a:lnTo>
                    <a:pt x="9825" y="208"/>
                  </a:lnTo>
                  <a:lnTo>
                    <a:pt x="9835" y="208"/>
                  </a:lnTo>
                  <a:lnTo>
                    <a:pt x="9846" y="209"/>
                  </a:lnTo>
                  <a:lnTo>
                    <a:pt x="9856" y="210"/>
                  </a:lnTo>
                  <a:lnTo>
                    <a:pt x="9866" y="211"/>
                  </a:lnTo>
                  <a:lnTo>
                    <a:pt x="9877" y="212"/>
                  </a:lnTo>
                  <a:lnTo>
                    <a:pt x="9888" y="215"/>
                  </a:lnTo>
                  <a:lnTo>
                    <a:pt x="9898" y="216"/>
                  </a:lnTo>
                  <a:lnTo>
                    <a:pt x="9911" y="218"/>
                  </a:lnTo>
                  <a:lnTo>
                    <a:pt x="9922" y="220"/>
                  </a:lnTo>
                  <a:lnTo>
                    <a:pt x="9935" y="222"/>
                  </a:lnTo>
                  <a:lnTo>
                    <a:pt x="9948" y="224"/>
                  </a:lnTo>
                  <a:lnTo>
                    <a:pt x="9961" y="227"/>
                  </a:lnTo>
                  <a:lnTo>
                    <a:pt x="9971" y="362"/>
                  </a:lnTo>
                  <a:lnTo>
                    <a:pt x="9926" y="362"/>
                  </a:lnTo>
                  <a:lnTo>
                    <a:pt x="9906" y="262"/>
                  </a:lnTo>
                  <a:lnTo>
                    <a:pt x="9892" y="258"/>
                  </a:lnTo>
                  <a:lnTo>
                    <a:pt x="9879" y="255"/>
                  </a:lnTo>
                  <a:lnTo>
                    <a:pt x="9864" y="252"/>
                  </a:lnTo>
                  <a:lnTo>
                    <a:pt x="9849" y="249"/>
                  </a:lnTo>
                  <a:lnTo>
                    <a:pt x="9833" y="246"/>
                  </a:lnTo>
                  <a:lnTo>
                    <a:pt x="9817" y="244"/>
                  </a:lnTo>
                  <a:lnTo>
                    <a:pt x="9799" y="243"/>
                  </a:lnTo>
                  <a:lnTo>
                    <a:pt x="9782" y="242"/>
                  </a:lnTo>
                  <a:lnTo>
                    <a:pt x="9769" y="243"/>
                  </a:lnTo>
                  <a:lnTo>
                    <a:pt x="9757" y="244"/>
                  </a:lnTo>
                  <a:lnTo>
                    <a:pt x="9745" y="246"/>
                  </a:lnTo>
                  <a:lnTo>
                    <a:pt x="9733" y="248"/>
                  </a:lnTo>
                  <a:lnTo>
                    <a:pt x="9723" y="250"/>
                  </a:lnTo>
                  <a:lnTo>
                    <a:pt x="9711" y="253"/>
                  </a:lnTo>
                  <a:lnTo>
                    <a:pt x="9701" y="257"/>
                  </a:lnTo>
                  <a:lnTo>
                    <a:pt x="9691" y="261"/>
                  </a:lnTo>
                  <a:lnTo>
                    <a:pt x="9680" y="265"/>
                  </a:lnTo>
                  <a:lnTo>
                    <a:pt x="9671" y="270"/>
                  </a:lnTo>
                  <a:lnTo>
                    <a:pt x="9663" y="276"/>
                  </a:lnTo>
                  <a:lnTo>
                    <a:pt x="9653" y="283"/>
                  </a:lnTo>
                  <a:lnTo>
                    <a:pt x="9645" y="289"/>
                  </a:lnTo>
                  <a:lnTo>
                    <a:pt x="9638" y="296"/>
                  </a:lnTo>
                  <a:lnTo>
                    <a:pt x="9630" y="303"/>
                  </a:lnTo>
                  <a:lnTo>
                    <a:pt x="9623" y="312"/>
                  </a:lnTo>
                  <a:lnTo>
                    <a:pt x="9616" y="321"/>
                  </a:lnTo>
                  <a:lnTo>
                    <a:pt x="9610" y="329"/>
                  </a:lnTo>
                  <a:lnTo>
                    <a:pt x="9605" y="338"/>
                  </a:lnTo>
                  <a:lnTo>
                    <a:pt x="9598" y="349"/>
                  </a:lnTo>
                  <a:lnTo>
                    <a:pt x="9593" y="359"/>
                  </a:lnTo>
                  <a:lnTo>
                    <a:pt x="9589" y="369"/>
                  </a:lnTo>
                  <a:lnTo>
                    <a:pt x="9585" y="381"/>
                  </a:lnTo>
                  <a:lnTo>
                    <a:pt x="9581" y="392"/>
                  </a:lnTo>
                  <a:lnTo>
                    <a:pt x="9578" y="405"/>
                  </a:lnTo>
                  <a:lnTo>
                    <a:pt x="9575" y="417"/>
                  </a:lnTo>
                  <a:lnTo>
                    <a:pt x="9573" y="429"/>
                  </a:lnTo>
                  <a:lnTo>
                    <a:pt x="9571" y="443"/>
                  </a:lnTo>
                  <a:lnTo>
                    <a:pt x="9567" y="470"/>
                  </a:lnTo>
                  <a:lnTo>
                    <a:pt x="9566" y="499"/>
                  </a:lnTo>
                  <a:lnTo>
                    <a:pt x="9567" y="529"/>
                  </a:lnTo>
                  <a:lnTo>
                    <a:pt x="9571" y="558"/>
                  </a:lnTo>
                  <a:lnTo>
                    <a:pt x="9575" y="585"/>
                  </a:lnTo>
                  <a:lnTo>
                    <a:pt x="9581" y="611"/>
                  </a:lnTo>
                  <a:lnTo>
                    <a:pt x="9585" y="625"/>
                  </a:lnTo>
                  <a:lnTo>
                    <a:pt x="9589" y="637"/>
                  </a:lnTo>
                  <a:lnTo>
                    <a:pt x="9594" y="648"/>
                  </a:lnTo>
                  <a:lnTo>
                    <a:pt x="9600" y="660"/>
                  </a:lnTo>
                  <a:lnTo>
                    <a:pt x="9605" y="671"/>
                  </a:lnTo>
                  <a:lnTo>
                    <a:pt x="9611" y="682"/>
                  </a:lnTo>
                  <a:lnTo>
                    <a:pt x="9617" y="692"/>
                  </a:lnTo>
                  <a:lnTo>
                    <a:pt x="9624" y="702"/>
                  </a:lnTo>
                  <a:lnTo>
                    <a:pt x="9632" y="711"/>
                  </a:lnTo>
                  <a:lnTo>
                    <a:pt x="9639" y="720"/>
                  </a:lnTo>
                  <a:lnTo>
                    <a:pt x="9647" y="728"/>
                  </a:lnTo>
                  <a:lnTo>
                    <a:pt x="9656" y="736"/>
                  </a:lnTo>
                  <a:lnTo>
                    <a:pt x="9665" y="744"/>
                  </a:lnTo>
                  <a:lnTo>
                    <a:pt x="9674" y="750"/>
                  </a:lnTo>
                  <a:lnTo>
                    <a:pt x="9684" y="756"/>
                  </a:lnTo>
                  <a:lnTo>
                    <a:pt x="9695" y="762"/>
                  </a:lnTo>
                  <a:lnTo>
                    <a:pt x="9705" y="767"/>
                  </a:lnTo>
                  <a:lnTo>
                    <a:pt x="9716" y="771"/>
                  </a:lnTo>
                  <a:lnTo>
                    <a:pt x="9728" y="775"/>
                  </a:lnTo>
                  <a:lnTo>
                    <a:pt x="9739" y="778"/>
                  </a:lnTo>
                  <a:lnTo>
                    <a:pt x="9752" y="781"/>
                  </a:lnTo>
                  <a:lnTo>
                    <a:pt x="9764" y="782"/>
                  </a:lnTo>
                  <a:lnTo>
                    <a:pt x="9777" y="783"/>
                  </a:lnTo>
                  <a:lnTo>
                    <a:pt x="9791" y="783"/>
                  </a:lnTo>
                  <a:lnTo>
                    <a:pt x="9805" y="783"/>
                  </a:lnTo>
                  <a:lnTo>
                    <a:pt x="9821" y="782"/>
                  </a:lnTo>
                  <a:lnTo>
                    <a:pt x="9828" y="781"/>
                  </a:lnTo>
                  <a:lnTo>
                    <a:pt x="9836" y="780"/>
                  </a:lnTo>
                  <a:lnTo>
                    <a:pt x="9845" y="779"/>
                  </a:lnTo>
                  <a:lnTo>
                    <a:pt x="9852" y="777"/>
                  </a:lnTo>
                  <a:lnTo>
                    <a:pt x="9860" y="776"/>
                  </a:lnTo>
                  <a:lnTo>
                    <a:pt x="9868" y="773"/>
                  </a:lnTo>
                  <a:lnTo>
                    <a:pt x="9876" y="771"/>
                  </a:lnTo>
                  <a:lnTo>
                    <a:pt x="9884" y="769"/>
                  </a:lnTo>
                  <a:lnTo>
                    <a:pt x="9899" y="764"/>
                  </a:lnTo>
                  <a:lnTo>
                    <a:pt x="9913" y="759"/>
                  </a:lnTo>
                  <a:lnTo>
                    <a:pt x="9934" y="664"/>
                  </a:lnTo>
                  <a:lnTo>
                    <a:pt x="9977" y="664"/>
                  </a:lnTo>
                  <a:lnTo>
                    <a:pt x="9969" y="800"/>
                  </a:lnTo>
                  <a:lnTo>
                    <a:pt x="9957" y="802"/>
                  </a:lnTo>
                  <a:lnTo>
                    <a:pt x="9946" y="804"/>
                  </a:lnTo>
                  <a:lnTo>
                    <a:pt x="9936" y="806"/>
                  </a:lnTo>
                  <a:lnTo>
                    <a:pt x="9925" y="808"/>
                  </a:lnTo>
                  <a:lnTo>
                    <a:pt x="9915" y="810"/>
                  </a:lnTo>
                  <a:lnTo>
                    <a:pt x="9904" y="811"/>
                  </a:lnTo>
                  <a:lnTo>
                    <a:pt x="9893" y="813"/>
                  </a:lnTo>
                  <a:lnTo>
                    <a:pt x="9882" y="814"/>
                  </a:lnTo>
                  <a:lnTo>
                    <a:pt x="9870" y="815"/>
                  </a:lnTo>
                  <a:lnTo>
                    <a:pt x="9859" y="816"/>
                  </a:lnTo>
                  <a:lnTo>
                    <a:pt x="9847" y="817"/>
                  </a:lnTo>
                  <a:lnTo>
                    <a:pt x="9834" y="818"/>
                  </a:lnTo>
                  <a:lnTo>
                    <a:pt x="9820" y="818"/>
                  </a:lnTo>
                  <a:lnTo>
                    <a:pt x="9805" y="819"/>
                  </a:lnTo>
                  <a:lnTo>
                    <a:pt x="9790" y="819"/>
                  </a:lnTo>
                  <a:lnTo>
                    <a:pt x="9774" y="819"/>
                  </a:lnTo>
                  <a:close/>
                  <a:moveTo>
                    <a:pt x="9652" y="22"/>
                  </a:moveTo>
                  <a:lnTo>
                    <a:pt x="9676" y="0"/>
                  </a:lnTo>
                  <a:lnTo>
                    <a:pt x="9777" y="80"/>
                  </a:lnTo>
                  <a:lnTo>
                    <a:pt x="9879" y="0"/>
                  </a:lnTo>
                  <a:lnTo>
                    <a:pt x="9903" y="22"/>
                  </a:lnTo>
                  <a:lnTo>
                    <a:pt x="9777" y="146"/>
                  </a:lnTo>
                  <a:lnTo>
                    <a:pt x="9652" y="22"/>
                  </a:lnTo>
                  <a:close/>
                  <a:moveTo>
                    <a:pt x="10132" y="777"/>
                  </a:moveTo>
                  <a:lnTo>
                    <a:pt x="10205" y="763"/>
                  </a:lnTo>
                  <a:lnTo>
                    <a:pt x="10213" y="672"/>
                  </a:lnTo>
                  <a:lnTo>
                    <a:pt x="10213" y="353"/>
                  </a:lnTo>
                  <a:lnTo>
                    <a:pt x="10205" y="262"/>
                  </a:lnTo>
                  <a:lnTo>
                    <a:pt x="10132" y="249"/>
                  </a:lnTo>
                  <a:lnTo>
                    <a:pt x="10132" y="222"/>
                  </a:lnTo>
                  <a:lnTo>
                    <a:pt x="10303" y="222"/>
                  </a:lnTo>
                  <a:lnTo>
                    <a:pt x="10379" y="353"/>
                  </a:lnTo>
                  <a:lnTo>
                    <a:pt x="10606" y="705"/>
                  </a:lnTo>
                  <a:lnTo>
                    <a:pt x="10606" y="353"/>
                  </a:lnTo>
                  <a:lnTo>
                    <a:pt x="10597" y="262"/>
                  </a:lnTo>
                  <a:lnTo>
                    <a:pt x="10524" y="249"/>
                  </a:lnTo>
                  <a:lnTo>
                    <a:pt x="10524" y="222"/>
                  </a:lnTo>
                  <a:lnTo>
                    <a:pt x="10727" y="222"/>
                  </a:lnTo>
                  <a:lnTo>
                    <a:pt x="10727" y="249"/>
                  </a:lnTo>
                  <a:lnTo>
                    <a:pt x="10655" y="262"/>
                  </a:lnTo>
                  <a:lnTo>
                    <a:pt x="10646" y="353"/>
                  </a:lnTo>
                  <a:lnTo>
                    <a:pt x="10646" y="814"/>
                  </a:lnTo>
                  <a:lnTo>
                    <a:pt x="10572" y="814"/>
                  </a:lnTo>
                  <a:lnTo>
                    <a:pt x="10490" y="672"/>
                  </a:lnTo>
                  <a:lnTo>
                    <a:pt x="10253" y="306"/>
                  </a:lnTo>
                  <a:lnTo>
                    <a:pt x="10253" y="672"/>
                  </a:lnTo>
                  <a:lnTo>
                    <a:pt x="10263" y="763"/>
                  </a:lnTo>
                  <a:lnTo>
                    <a:pt x="10335" y="777"/>
                  </a:lnTo>
                  <a:lnTo>
                    <a:pt x="10335" y="804"/>
                  </a:lnTo>
                  <a:lnTo>
                    <a:pt x="10132" y="804"/>
                  </a:lnTo>
                  <a:lnTo>
                    <a:pt x="10132" y="777"/>
                  </a:lnTo>
                  <a:close/>
                  <a:moveTo>
                    <a:pt x="11152" y="823"/>
                  </a:moveTo>
                  <a:lnTo>
                    <a:pt x="11135" y="823"/>
                  </a:lnTo>
                  <a:lnTo>
                    <a:pt x="11119" y="822"/>
                  </a:lnTo>
                  <a:lnTo>
                    <a:pt x="11103" y="820"/>
                  </a:lnTo>
                  <a:lnTo>
                    <a:pt x="11088" y="818"/>
                  </a:lnTo>
                  <a:lnTo>
                    <a:pt x="11073" y="815"/>
                  </a:lnTo>
                  <a:lnTo>
                    <a:pt x="11059" y="811"/>
                  </a:lnTo>
                  <a:lnTo>
                    <a:pt x="11045" y="807"/>
                  </a:lnTo>
                  <a:lnTo>
                    <a:pt x="11033" y="801"/>
                  </a:lnTo>
                  <a:lnTo>
                    <a:pt x="11021" y="795"/>
                  </a:lnTo>
                  <a:lnTo>
                    <a:pt x="11008" y="789"/>
                  </a:lnTo>
                  <a:lnTo>
                    <a:pt x="10998" y="782"/>
                  </a:lnTo>
                  <a:lnTo>
                    <a:pt x="10986" y="775"/>
                  </a:lnTo>
                  <a:lnTo>
                    <a:pt x="10976" y="766"/>
                  </a:lnTo>
                  <a:lnTo>
                    <a:pt x="10967" y="758"/>
                  </a:lnTo>
                  <a:lnTo>
                    <a:pt x="10957" y="749"/>
                  </a:lnTo>
                  <a:lnTo>
                    <a:pt x="10949" y="738"/>
                  </a:lnTo>
                  <a:lnTo>
                    <a:pt x="10942" y="728"/>
                  </a:lnTo>
                  <a:lnTo>
                    <a:pt x="10934" y="718"/>
                  </a:lnTo>
                  <a:lnTo>
                    <a:pt x="10927" y="706"/>
                  </a:lnTo>
                  <a:lnTo>
                    <a:pt x="10921" y="694"/>
                  </a:lnTo>
                  <a:lnTo>
                    <a:pt x="10915" y="682"/>
                  </a:lnTo>
                  <a:lnTo>
                    <a:pt x="10910" y="669"/>
                  </a:lnTo>
                  <a:lnTo>
                    <a:pt x="10905" y="656"/>
                  </a:lnTo>
                  <a:lnTo>
                    <a:pt x="10901" y="641"/>
                  </a:lnTo>
                  <a:lnTo>
                    <a:pt x="10897" y="628"/>
                  </a:lnTo>
                  <a:lnTo>
                    <a:pt x="10894" y="612"/>
                  </a:lnTo>
                  <a:lnTo>
                    <a:pt x="10891" y="598"/>
                  </a:lnTo>
                  <a:lnTo>
                    <a:pt x="10889" y="582"/>
                  </a:lnTo>
                  <a:lnTo>
                    <a:pt x="10887" y="566"/>
                  </a:lnTo>
                  <a:lnTo>
                    <a:pt x="10886" y="550"/>
                  </a:lnTo>
                  <a:lnTo>
                    <a:pt x="10885" y="534"/>
                  </a:lnTo>
                  <a:lnTo>
                    <a:pt x="10885" y="516"/>
                  </a:lnTo>
                  <a:lnTo>
                    <a:pt x="10885" y="500"/>
                  </a:lnTo>
                  <a:lnTo>
                    <a:pt x="10886" y="482"/>
                  </a:lnTo>
                  <a:lnTo>
                    <a:pt x="10888" y="466"/>
                  </a:lnTo>
                  <a:lnTo>
                    <a:pt x="10890" y="450"/>
                  </a:lnTo>
                  <a:lnTo>
                    <a:pt x="10892" y="435"/>
                  </a:lnTo>
                  <a:lnTo>
                    <a:pt x="10896" y="419"/>
                  </a:lnTo>
                  <a:lnTo>
                    <a:pt x="10900" y="404"/>
                  </a:lnTo>
                  <a:lnTo>
                    <a:pt x="10905" y="389"/>
                  </a:lnTo>
                  <a:lnTo>
                    <a:pt x="10910" y="376"/>
                  </a:lnTo>
                  <a:lnTo>
                    <a:pt x="10915" y="361"/>
                  </a:lnTo>
                  <a:lnTo>
                    <a:pt x="10921" y="349"/>
                  </a:lnTo>
                  <a:lnTo>
                    <a:pt x="10929" y="335"/>
                  </a:lnTo>
                  <a:lnTo>
                    <a:pt x="10936" y="324"/>
                  </a:lnTo>
                  <a:lnTo>
                    <a:pt x="10944" y="312"/>
                  </a:lnTo>
                  <a:lnTo>
                    <a:pt x="10952" y="301"/>
                  </a:lnTo>
                  <a:lnTo>
                    <a:pt x="10961" y="290"/>
                  </a:lnTo>
                  <a:lnTo>
                    <a:pt x="10971" y="280"/>
                  </a:lnTo>
                  <a:lnTo>
                    <a:pt x="10980" y="270"/>
                  </a:lnTo>
                  <a:lnTo>
                    <a:pt x="10992" y="262"/>
                  </a:lnTo>
                  <a:lnTo>
                    <a:pt x="11002" y="253"/>
                  </a:lnTo>
                  <a:lnTo>
                    <a:pt x="11014" y="246"/>
                  </a:lnTo>
                  <a:lnTo>
                    <a:pt x="11026" y="238"/>
                  </a:lnTo>
                  <a:lnTo>
                    <a:pt x="11039" y="231"/>
                  </a:lnTo>
                  <a:lnTo>
                    <a:pt x="11052" y="225"/>
                  </a:lnTo>
                  <a:lnTo>
                    <a:pt x="11065" y="220"/>
                  </a:lnTo>
                  <a:lnTo>
                    <a:pt x="11080" y="216"/>
                  </a:lnTo>
                  <a:lnTo>
                    <a:pt x="11094" y="211"/>
                  </a:lnTo>
                  <a:lnTo>
                    <a:pt x="11110" y="208"/>
                  </a:lnTo>
                  <a:lnTo>
                    <a:pt x="11125" y="205"/>
                  </a:lnTo>
                  <a:lnTo>
                    <a:pt x="11142" y="203"/>
                  </a:lnTo>
                  <a:lnTo>
                    <a:pt x="11157" y="202"/>
                  </a:lnTo>
                  <a:lnTo>
                    <a:pt x="11175" y="202"/>
                  </a:lnTo>
                  <a:lnTo>
                    <a:pt x="11190" y="202"/>
                  </a:lnTo>
                  <a:lnTo>
                    <a:pt x="11205" y="203"/>
                  </a:lnTo>
                  <a:lnTo>
                    <a:pt x="11220" y="205"/>
                  </a:lnTo>
                  <a:lnTo>
                    <a:pt x="11234" y="207"/>
                  </a:lnTo>
                  <a:lnTo>
                    <a:pt x="11248" y="210"/>
                  </a:lnTo>
                  <a:lnTo>
                    <a:pt x="11262" y="215"/>
                  </a:lnTo>
                  <a:lnTo>
                    <a:pt x="11274" y="219"/>
                  </a:lnTo>
                  <a:lnTo>
                    <a:pt x="11286" y="224"/>
                  </a:lnTo>
                  <a:lnTo>
                    <a:pt x="11299" y="229"/>
                  </a:lnTo>
                  <a:lnTo>
                    <a:pt x="11310" y="235"/>
                  </a:lnTo>
                  <a:lnTo>
                    <a:pt x="11322" y="242"/>
                  </a:lnTo>
                  <a:lnTo>
                    <a:pt x="11333" y="250"/>
                  </a:lnTo>
                  <a:lnTo>
                    <a:pt x="11342" y="257"/>
                  </a:lnTo>
                  <a:lnTo>
                    <a:pt x="11353" y="266"/>
                  </a:lnTo>
                  <a:lnTo>
                    <a:pt x="11362" y="274"/>
                  </a:lnTo>
                  <a:lnTo>
                    <a:pt x="11370" y="285"/>
                  </a:lnTo>
                  <a:lnTo>
                    <a:pt x="11378" y="295"/>
                  </a:lnTo>
                  <a:lnTo>
                    <a:pt x="11387" y="305"/>
                  </a:lnTo>
                  <a:lnTo>
                    <a:pt x="11394" y="317"/>
                  </a:lnTo>
                  <a:lnTo>
                    <a:pt x="11400" y="328"/>
                  </a:lnTo>
                  <a:lnTo>
                    <a:pt x="11406" y="341"/>
                  </a:lnTo>
                  <a:lnTo>
                    <a:pt x="11413" y="354"/>
                  </a:lnTo>
                  <a:lnTo>
                    <a:pt x="11418" y="367"/>
                  </a:lnTo>
                  <a:lnTo>
                    <a:pt x="11423" y="381"/>
                  </a:lnTo>
                  <a:lnTo>
                    <a:pt x="11427" y="395"/>
                  </a:lnTo>
                  <a:lnTo>
                    <a:pt x="11430" y="410"/>
                  </a:lnTo>
                  <a:lnTo>
                    <a:pt x="11433" y="425"/>
                  </a:lnTo>
                  <a:lnTo>
                    <a:pt x="11436" y="441"/>
                  </a:lnTo>
                  <a:lnTo>
                    <a:pt x="11437" y="457"/>
                  </a:lnTo>
                  <a:lnTo>
                    <a:pt x="11439" y="474"/>
                  </a:lnTo>
                  <a:lnTo>
                    <a:pt x="11440" y="490"/>
                  </a:lnTo>
                  <a:lnTo>
                    <a:pt x="11440" y="508"/>
                  </a:lnTo>
                  <a:lnTo>
                    <a:pt x="11440" y="524"/>
                  </a:lnTo>
                  <a:lnTo>
                    <a:pt x="11439" y="542"/>
                  </a:lnTo>
                  <a:lnTo>
                    <a:pt x="11437" y="559"/>
                  </a:lnTo>
                  <a:lnTo>
                    <a:pt x="11436" y="575"/>
                  </a:lnTo>
                  <a:lnTo>
                    <a:pt x="11433" y="591"/>
                  </a:lnTo>
                  <a:lnTo>
                    <a:pt x="11430" y="606"/>
                  </a:lnTo>
                  <a:lnTo>
                    <a:pt x="11427" y="622"/>
                  </a:lnTo>
                  <a:lnTo>
                    <a:pt x="11423" y="636"/>
                  </a:lnTo>
                  <a:lnTo>
                    <a:pt x="11418" y="651"/>
                  </a:lnTo>
                  <a:lnTo>
                    <a:pt x="11413" y="664"/>
                  </a:lnTo>
                  <a:lnTo>
                    <a:pt x="11406" y="677"/>
                  </a:lnTo>
                  <a:lnTo>
                    <a:pt x="11400" y="690"/>
                  </a:lnTo>
                  <a:lnTo>
                    <a:pt x="11393" y="702"/>
                  </a:lnTo>
                  <a:lnTo>
                    <a:pt x="11386" y="714"/>
                  </a:lnTo>
                  <a:lnTo>
                    <a:pt x="11377" y="725"/>
                  </a:lnTo>
                  <a:lnTo>
                    <a:pt x="11369" y="735"/>
                  </a:lnTo>
                  <a:lnTo>
                    <a:pt x="11360" y="746"/>
                  </a:lnTo>
                  <a:lnTo>
                    <a:pt x="11349" y="755"/>
                  </a:lnTo>
                  <a:lnTo>
                    <a:pt x="11339" y="764"/>
                  </a:lnTo>
                  <a:lnTo>
                    <a:pt x="11328" y="772"/>
                  </a:lnTo>
                  <a:lnTo>
                    <a:pt x="11316" y="781"/>
                  </a:lnTo>
                  <a:lnTo>
                    <a:pt x="11305" y="788"/>
                  </a:lnTo>
                  <a:lnTo>
                    <a:pt x="11292" y="794"/>
                  </a:lnTo>
                  <a:lnTo>
                    <a:pt x="11279" y="800"/>
                  </a:lnTo>
                  <a:lnTo>
                    <a:pt x="11265" y="806"/>
                  </a:lnTo>
                  <a:lnTo>
                    <a:pt x="11250" y="811"/>
                  </a:lnTo>
                  <a:lnTo>
                    <a:pt x="11236" y="814"/>
                  </a:lnTo>
                  <a:lnTo>
                    <a:pt x="11220" y="818"/>
                  </a:lnTo>
                  <a:lnTo>
                    <a:pt x="11204" y="820"/>
                  </a:lnTo>
                  <a:lnTo>
                    <a:pt x="11187" y="822"/>
                  </a:lnTo>
                  <a:lnTo>
                    <a:pt x="11171" y="823"/>
                  </a:lnTo>
                  <a:lnTo>
                    <a:pt x="11152" y="823"/>
                  </a:lnTo>
                  <a:close/>
                  <a:moveTo>
                    <a:pt x="11164" y="789"/>
                  </a:moveTo>
                  <a:lnTo>
                    <a:pt x="11175" y="788"/>
                  </a:lnTo>
                  <a:lnTo>
                    <a:pt x="11185" y="787"/>
                  </a:lnTo>
                  <a:lnTo>
                    <a:pt x="11194" y="786"/>
                  </a:lnTo>
                  <a:lnTo>
                    <a:pt x="11204" y="784"/>
                  </a:lnTo>
                  <a:lnTo>
                    <a:pt x="11213" y="781"/>
                  </a:lnTo>
                  <a:lnTo>
                    <a:pt x="11222" y="778"/>
                  </a:lnTo>
                  <a:lnTo>
                    <a:pt x="11231" y="775"/>
                  </a:lnTo>
                  <a:lnTo>
                    <a:pt x="11240" y="769"/>
                  </a:lnTo>
                  <a:lnTo>
                    <a:pt x="11247" y="764"/>
                  </a:lnTo>
                  <a:lnTo>
                    <a:pt x="11255" y="759"/>
                  </a:lnTo>
                  <a:lnTo>
                    <a:pt x="11264" y="753"/>
                  </a:lnTo>
                  <a:lnTo>
                    <a:pt x="11271" y="747"/>
                  </a:lnTo>
                  <a:lnTo>
                    <a:pt x="11278" y="739"/>
                  </a:lnTo>
                  <a:lnTo>
                    <a:pt x="11284" y="732"/>
                  </a:lnTo>
                  <a:lnTo>
                    <a:pt x="11292" y="724"/>
                  </a:lnTo>
                  <a:lnTo>
                    <a:pt x="11298" y="716"/>
                  </a:lnTo>
                  <a:lnTo>
                    <a:pt x="11309" y="697"/>
                  </a:lnTo>
                  <a:lnTo>
                    <a:pt x="11318" y="676"/>
                  </a:lnTo>
                  <a:lnTo>
                    <a:pt x="11328" y="655"/>
                  </a:lnTo>
                  <a:lnTo>
                    <a:pt x="11335" y="631"/>
                  </a:lnTo>
                  <a:lnTo>
                    <a:pt x="11341" y="605"/>
                  </a:lnTo>
                  <a:lnTo>
                    <a:pt x="11345" y="578"/>
                  </a:lnTo>
                  <a:lnTo>
                    <a:pt x="11347" y="549"/>
                  </a:lnTo>
                  <a:lnTo>
                    <a:pt x="11348" y="519"/>
                  </a:lnTo>
                  <a:lnTo>
                    <a:pt x="11347" y="489"/>
                  </a:lnTo>
                  <a:lnTo>
                    <a:pt x="11345" y="460"/>
                  </a:lnTo>
                  <a:lnTo>
                    <a:pt x="11342" y="433"/>
                  </a:lnTo>
                  <a:lnTo>
                    <a:pt x="11338" y="406"/>
                  </a:lnTo>
                  <a:lnTo>
                    <a:pt x="11332" y="381"/>
                  </a:lnTo>
                  <a:lnTo>
                    <a:pt x="11324" y="357"/>
                  </a:lnTo>
                  <a:lnTo>
                    <a:pt x="11315" y="336"/>
                  </a:lnTo>
                  <a:lnTo>
                    <a:pt x="11304" y="317"/>
                  </a:lnTo>
                  <a:lnTo>
                    <a:pt x="11299" y="307"/>
                  </a:lnTo>
                  <a:lnTo>
                    <a:pt x="11293" y="299"/>
                  </a:lnTo>
                  <a:lnTo>
                    <a:pt x="11286" y="291"/>
                  </a:lnTo>
                  <a:lnTo>
                    <a:pt x="11279" y="283"/>
                  </a:lnTo>
                  <a:lnTo>
                    <a:pt x="11272" y="276"/>
                  </a:lnTo>
                  <a:lnTo>
                    <a:pt x="11265" y="269"/>
                  </a:lnTo>
                  <a:lnTo>
                    <a:pt x="11256" y="264"/>
                  </a:lnTo>
                  <a:lnTo>
                    <a:pt x="11248" y="258"/>
                  </a:lnTo>
                  <a:lnTo>
                    <a:pt x="11240" y="254"/>
                  </a:lnTo>
                  <a:lnTo>
                    <a:pt x="11231" y="249"/>
                  </a:lnTo>
                  <a:lnTo>
                    <a:pt x="11221" y="246"/>
                  </a:lnTo>
                  <a:lnTo>
                    <a:pt x="11212" y="242"/>
                  </a:lnTo>
                  <a:lnTo>
                    <a:pt x="11202" y="240"/>
                  </a:lnTo>
                  <a:lnTo>
                    <a:pt x="11191" y="238"/>
                  </a:lnTo>
                  <a:lnTo>
                    <a:pt x="11180" y="237"/>
                  </a:lnTo>
                  <a:lnTo>
                    <a:pt x="11168" y="237"/>
                  </a:lnTo>
                  <a:lnTo>
                    <a:pt x="11158" y="237"/>
                  </a:lnTo>
                  <a:lnTo>
                    <a:pt x="11148" y="238"/>
                  </a:lnTo>
                  <a:lnTo>
                    <a:pt x="11137" y="239"/>
                  </a:lnTo>
                  <a:lnTo>
                    <a:pt x="11127" y="241"/>
                  </a:lnTo>
                  <a:lnTo>
                    <a:pt x="11118" y="244"/>
                  </a:lnTo>
                  <a:lnTo>
                    <a:pt x="11108" y="248"/>
                  </a:lnTo>
                  <a:lnTo>
                    <a:pt x="11099" y="251"/>
                  </a:lnTo>
                  <a:lnTo>
                    <a:pt x="11090" y="255"/>
                  </a:lnTo>
                  <a:lnTo>
                    <a:pt x="11081" y="260"/>
                  </a:lnTo>
                  <a:lnTo>
                    <a:pt x="11072" y="265"/>
                  </a:lnTo>
                  <a:lnTo>
                    <a:pt x="11064" y="270"/>
                  </a:lnTo>
                  <a:lnTo>
                    <a:pt x="11057" y="276"/>
                  </a:lnTo>
                  <a:lnTo>
                    <a:pt x="11050" y="284"/>
                  </a:lnTo>
                  <a:lnTo>
                    <a:pt x="11042" y="291"/>
                  </a:lnTo>
                  <a:lnTo>
                    <a:pt x="11035" y="299"/>
                  </a:lnTo>
                  <a:lnTo>
                    <a:pt x="11029" y="307"/>
                  </a:lnTo>
                  <a:lnTo>
                    <a:pt x="11023" y="316"/>
                  </a:lnTo>
                  <a:lnTo>
                    <a:pt x="11017" y="325"/>
                  </a:lnTo>
                  <a:lnTo>
                    <a:pt x="11011" y="335"/>
                  </a:lnTo>
                  <a:lnTo>
                    <a:pt x="11006" y="346"/>
                  </a:lnTo>
                  <a:lnTo>
                    <a:pt x="11002" y="357"/>
                  </a:lnTo>
                  <a:lnTo>
                    <a:pt x="10998" y="368"/>
                  </a:lnTo>
                  <a:lnTo>
                    <a:pt x="10994" y="381"/>
                  </a:lnTo>
                  <a:lnTo>
                    <a:pt x="10990" y="393"/>
                  </a:lnTo>
                  <a:lnTo>
                    <a:pt x="10984" y="420"/>
                  </a:lnTo>
                  <a:lnTo>
                    <a:pt x="10979" y="449"/>
                  </a:lnTo>
                  <a:lnTo>
                    <a:pt x="10977" y="480"/>
                  </a:lnTo>
                  <a:lnTo>
                    <a:pt x="10976" y="513"/>
                  </a:lnTo>
                  <a:lnTo>
                    <a:pt x="10977" y="543"/>
                  </a:lnTo>
                  <a:lnTo>
                    <a:pt x="10979" y="572"/>
                  </a:lnTo>
                  <a:lnTo>
                    <a:pt x="10982" y="600"/>
                  </a:lnTo>
                  <a:lnTo>
                    <a:pt x="10986" y="626"/>
                  </a:lnTo>
                  <a:lnTo>
                    <a:pt x="10993" y="649"/>
                  </a:lnTo>
                  <a:lnTo>
                    <a:pt x="11001" y="672"/>
                  </a:lnTo>
                  <a:lnTo>
                    <a:pt x="11005" y="684"/>
                  </a:lnTo>
                  <a:lnTo>
                    <a:pt x="11009" y="694"/>
                  </a:lnTo>
                  <a:lnTo>
                    <a:pt x="11014" y="703"/>
                  </a:lnTo>
                  <a:lnTo>
                    <a:pt x="11021" y="713"/>
                  </a:lnTo>
                  <a:lnTo>
                    <a:pt x="11027" y="722"/>
                  </a:lnTo>
                  <a:lnTo>
                    <a:pt x="11033" y="730"/>
                  </a:lnTo>
                  <a:lnTo>
                    <a:pt x="11039" y="737"/>
                  </a:lnTo>
                  <a:lnTo>
                    <a:pt x="11046" y="745"/>
                  </a:lnTo>
                  <a:lnTo>
                    <a:pt x="11054" y="752"/>
                  </a:lnTo>
                  <a:lnTo>
                    <a:pt x="11062" y="758"/>
                  </a:lnTo>
                  <a:lnTo>
                    <a:pt x="11070" y="763"/>
                  </a:lnTo>
                  <a:lnTo>
                    <a:pt x="11080" y="768"/>
                  </a:lnTo>
                  <a:lnTo>
                    <a:pt x="11088" y="773"/>
                  </a:lnTo>
                  <a:lnTo>
                    <a:pt x="11098" y="778"/>
                  </a:lnTo>
                  <a:lnTo>
                    <a:pt x="11107" y="781"/>
                  </a:lnTo>
                  <a:lnTo>
                    <a:pt x="11118" y="784"/>
                  </a:lnTo>
                  <a:lnTo>
                    <a:pt x="11129" y="786"/>
                  </a:lnTo>
                  <a:lnTo>
                    <a:pt x="11141" y="787"/>
                  </a:lnTo>
                  <a:lnTo>
                    <a:pt x="11152" y="788"/>
                  </a:lnTo>
                  <a:lnTo>
                    <a:pt x="11164" y="789"/>
                  </a:lnTo>
                  <a:close/>
                  <a:moveTo>
                    <a:pt x="11764" y="821"/>
                  </a:moveTo>
                  <a:lnTo>
                    <a:pt x="11756" y="821"/>
                  </a:lnTo>
                  <a:lnTo>
                    <a:pt x="11748" y="820"/>
                  </a:lnTo>
                  <a:lnTo>
                    <a:pt x="11739" y="820"/>
                  </a:lnTo>
                  <a:lnTo>
                    <a:pt x="11731" y="820"/>
                  </a:lnTo>
                  <a:lnTo>
                    <a:pt x="11724" y="819"/>
                  </a:lnTo>
                  <a:lnTo>
                    <a:pt x="11716" y="818"/>
                  </a:lnTo>
                  <a:lnTo>
                    <a:pt x="11707" y="817"/>
                  </a:lnTo>
                  <a:lnTo>
                    <a:pt x="11699" y="815"/>
                  </a:lnTo>
                  <a:lnTo>
                    <a:pt x="11690" y="814"/>
                  </a:lnTo>
                  <a:lnTo>
                    <a:pt x="11680" y="812"/>
                  </a:lnTo>
                  <a:lnTo>
                    <a:pt x="11671" y="809"/>
                  </a:lnTo>
                  <a:lnTo>
                    <a:pt x="11662" y="807"/>
                  </a:lnTo>
                  <a:lnTo>
                    <a:pt x="11652" y="803"/>
                  </a:lnTo>
                  <a:lnTo>
                    <a:pt x="11641" y="799"/>
                  </a:lnTo>
                  <a:lnTo>
                    <a:pt x="11631" y="795"/>
                  </a:lnTo>
                  <a:lnTo>
                    <a:pt x="11619" y="791"/>
                  </a:lnTo>
                  <a:lnTo>
                    <a:pt x="11610" y="656"/>
                  </a:lnTo>
                  <a:lnTo>
                    <a:pt x="11656" y="656"/>
                  </a:lnTo>
                  <a:lnTo>
                    <a:pt x="11673" y="749"/>
                  </a:lnTo>
                  <a:lnTo>
                    <a:pt x="11685" y="754"/>
                  </a:lnTo>
                  <a:lnTo>
                    <a:pt x="11696" y="759"/>
                  </a:lnTo>
                  <a:lnTo>
                    <a:pt x="11707" y="763"/>
                  </a:lnTo>
                  <a:lnTo>
                    <a:pt x="11719" y="767"/>
                  </a:lnTo>
                  <a:lnTo>
                    <a:pt x="11730" y="770"/>
                  </a:lnTo>
                  <a:lnTo>
                    <a:pt x="11741" y="772"/>
                  </a:lnTo>
                  <a:lnTo>
                    <a:pt x="11755" y="775"/>
                  </a:lnTo>
                  <a:lnTo>
                    <a:pt x="11768" y="775"/>
                  </a:lnTo>
                  <a:lnTo>
                    <a:pt x="11783" y="775"/>
                  </a:lnTo>
                  <a:lnTo>
                    <a:pt x="11797" y="773"/>
                  </a:lnTo>
                  <a:lnTo>
                    <a:pt x="11811" y="770"/>
                  </a:lnTo>
                  <a:lnTo>
                    <a:pt x="11824" y="767"/>
                  </a:lnTo>
                  <a:lnTo>
                    <a:pt x="11837" y="763"/>
                  </a:lnTo>
                  <a:lnTo>
                    <a:pt x="11848" y="759"/>
                  </a:lnTo>
                  <a:lnTo>
                    <a:pt x="11859" y="753"/>
                  </a:lnTo>
                  <a:lnTo>
                    <a:pt x="11869" y="747"/>
                  </a:lnTo>
                  <a:lnTo>
                    <a:pt x="11877" y="739"/>
                  </a:lnTo>
                  <a:lnTo>
                    <a:pt x="11885" y="732"/>
                  </a:lnTo>
                  <a:lnTo>
                    <a:pt x="11891" y="723"/>
                  </a:lnTo>
                  <a:lnTo>
                    <a:pt x="11898" y="714"/>
                  </a:lnTo>
                  <a:lnTo>
                    <a:pt x="11902" y="703"/>
                  </a:lnTo>
                  <a:lnTo>
                    <a:pt x="11906" y="693"/>
                  </a:lnTo>
                  <a:lnTo>
                    <a:pt x="11907" y="682"/>
                  </a:lnTo>
                  <a:lnTo>
                    <a:pt x="11908" y="669"/>
                  </a:lnTo>
                  <a:lnTo>
                    <a:pt x="11907" y="656"/>
                  </a:lnTo>
                  <a:lnTo>
                    <a:pt x="11905" y="643"/>
                  </a:lnTo>
                  <a:lnTo>
                    <a:pt x="11901" y="631"/>
                  </a:lnTo>
                  <a:lnTo>
                    <a:pt x="11896" y="621"/>
                  </a:lnTo>
                  <a:lnTo>
                    <a:pt x="11889" y="611"/>
                  </a:lnTo>
                  <a:lnTo>
                    <a:pt x="11882" y="602"/>
                  </a:lnTo>
                  <a:lnTo>
                    <a:pt x="11873" y="594"/>
                  </a:lnTo>
                  <a:lnTo>
                    <a:pt x="11863" y="586"/>
                  </a:lnTo>
                  <a:lnTo>
                    <a:pt x="11853" y="579"/>
                  </a:lnTo>
                  <a:lnTo>
                    <a:pt x="11843" y="573"/>
                  </a:lnTo>
                  <a:lnTo>
                    <a:pt x="11831" y="567"/>
                  </a:lnTo>
                  <a:lnTo>
                    <a:pt x="11819" y="561"/>
                  </a:lnTo>
                  <a:lnTo>
                    <a:pt x="11807" y="555"/>
                  </a:lnTo>
                  <a:lnTo>
                    <a:pt x="11793" y="550"/>
                  </a:lnTo>
                  <a:lnTo>
                    <a:pt x="11781" y="545"/>
                  </a:lnTo>
                  <a:lnTo>
                    <a:pt x="11768" y="541"/>
                  </a:lnTo>
                  <a:lnTo>
                    <a:pt x="11753" y="535"/>
                  </a:lnTo>
                  <a:lnTo>
                    <a:pt x="11737" y="529"/>
                  </a:lnTo>
                  <a:lnTo>
                    <a:pt x="11722" y="521"/>
                  </a:lnTo>
                  <a:lnTo>
                    <a:pt x="11707" y="515"/>
                  </a:lnTo>
                  <a:lnTo>
                    <a:pt x="11693" y="508"/>
                  </a:lnTo>
                  <a:lnTo>
                    <a:pt x="11680" y="500"/>
                  </a:lnTo>
                  <a:lnTo>
                    <a:pt x="11668" y="491"/>
                  </a:lnTo>
                  <a:lnTo>
                    <a:pt x="11657" y="482"/>
                  </a:lnTo>
                  <a:lnTo>
                    <a:pt x="11646" y="473"/>
                  </a:lnTo>
                  <a:lnTo>
                    <a:pt x="11637" y="461"/>
                  </a:lnTo>
                  <a:lnTo>
                    <a:pt x="11629" y="450"/>
                  </a:lnTo>
                  <a:lnTo>
                    <a:pt x="11621" y="437"/>
                  </a:lnTo>
                  <a:lnTo>
                    <a:pt x="11618" y="430"/>
                  </a:lnTo>
                  <a:lnTo>
                    <a:pt x="11615" y="423"/>
                  </a:lnTo>
                  <a:lnTo>
                    <a:pt x="11613" y="416"/>
                  </a:lnTo>
                  <a:lnTo>
                    <a:pt x="11611" y="408"/>
                  </a:lnTo>
                  <a:lnTo>
                    <a:pt x="11609" y="391"/>
                  </a:lnTo>
                  <a:lnTo>
                    <a:pt x="11608" y="373"/>
                  </a:lnTo>
                  <a:lnTo>
                    <a:pt x="11609" y="355"/>
                  </a:lnTo>
                  <a:lnTo>
                    <a:pt x="11611" y="340"/>
                  </a:lnTo>
                  <a:lnTo>
                    <a:pt x="11615" y="323"/>
                  </a:lnTo>
                  <a:lnTo>
                    <a:pt x="11620" y="307"/>
                  </a:lnTo>
                  <a:lnTo>
                    <a:pt x="11628" y="292"/>
                  </a:lnTo>
                  <a:lnTo>
                    <a:pt x="11637" y="278"/>
                  </a:lnTo>
                  <a:lnTo>
                    <a:pt x="11647" y="265"/>
                  </a:lnTo>
                  <a:lnTo>
                    <a:pt x="11659" y="253"/>
                  </a:lnTo>
                  <a:lnTo>
                    <a:pt x="11672" y="241"/>
                  </a:lnTo>
                  <a:lnTo>
                    <a:pt x="11688" y="231"/>
                  </a:lnTo>
                  <a:lnTo>
                    <a:pt x="11704" y="222"/>
                  </a:lnTo>
                  <a:lnTo>
                    <a:pt x="11723" y="215"/>
                  </a:lnTo>
                  <a:lnTo>
                    <a:pt x="11732" y="211"/>
                  </a:lnTo>
                  <a:lnTo>
                    <a:pt x="11742" y="208"/>
                  </a:lnTo>
                  <a:lnTo>
                    <a:pt x="11753" y="205"/>
                  </a:lnTo>
                  <a:lnTo>
                    <a:pt x="11763" y="203"/>
                  </a:lnTo>
                  <a:lnTo>
                    <a:pt x="11786" y="201"/>
                  </a:lnTo>
                  <a:lnTo>
                    <a:pt x="11810" y="200"/>
                  </a:lnTo>
                  <a:lnTo>
                    <a:pt x="11827" y="200"/>
                  </a:lnTo>
                  <a:lnTo>
                    <a:pt x="11846" y="202"/>
                  </a:lnTo>
                  <a:lnTo>
                    <a:pt x="11865" y="205"/>
                  </a:lnTo>
                  <a:lnTo>
                    <a:pt x="11884" y="208"/>
                  </a:lnTo>
                  <a:lnTo>
                    <a:pt x="11904" y="213"/>
                  </a:lnTo>
                  <a:lnTo>
                    <a:pt x="11922" y="219"/>
                  </a:lnTo>
                  <a:lnTo>
                    <a:pt x="11941" y="224"/>
                  </a:lnTo>
                  <a:lnTo>
                    <a:pt x="11960" y="230"/>
                  </a:lnTo>
                  <a:lnTo>
                    <a:pt x="11970" y="365"/>
                  </a:lnTo>
                  <a:lnTo>
                    <a:pt x="11925" y="365"/>
                  </a:lnTo>
                  <a:lnTo>
                    <a:pt x="11905" y="269"/>
                  </a:lnTo>
                  <a:lnTo>
                    <a:pt x="11895" y="263"/>
                  </a:lnTo>
                  <a:lnTo>
                    <a:pt x="11882" y="258"/>
                  </a:lnTo>
                  <a:lnTo>
                    <a:pt x="11870" y="254"/>
                  </a:lnTo>
                  <a:lnTo>
                    <a:pt x="11856" y="250"/>
                  </a:lnTo>
                  <a:lnTo>
                    <a:pt x="11844" y="247"/>
                  </a:lnTo>
                  <a:lnTo>
                    <a:pt x="11830" y="244"/>
                  </a:lnTo>
                  <a:lnTo>
                    <a:pt x="11819" y="243"/>
                  </a:lnTo>
                  <a:lnTo>
                    <a:pt x="11809" y="243"/>
                  </a:lnTo>
                  <a:lnTo>
                    <a:pt x="11792" y="243"/>
                  </a:lnTo>
                  <a:lnTo>
                    <a:pt x="11777" y="246"/>
                  </a:lnTo>
                  <a:lnTo>
                    <a:pt x="11763" y="248"/>
                  </a:lnTo>
                  <a:lnTo>
                    <a:pt x="11750" y="252"/>
                  </a:lnTo>
                  <a:lnTo>
                    <a:pt x="11738" y="256"/>
                  </a:lnTo>
                  <a:lnTo>
                    <a:pt x="11727" y="261"/>
                  </a:lnTo>
                  <a:lnTo>
                    <a:pt x="11718" y="267"/>
                  </a:lnTo>
                  <a:lnTo>
                    <a:pt x="11709" y="274"/>
                  </a:lnTo>
                  <a:lnTo>
                    <a:pt x="11701" y="281"/>
                  </a:lnTo>
                  <a:lnTo>
                    <a:pt x="11695" y="289"/>
                  </a:lnTo>
                  <a:lnTo>
                    <a:pt x="11689" y="297"/>
                  </a:lnTo>
                  <a:lnTo>
                    <a:pt x="11685" y="305"/>
                  </a:lnTo>
                  <a:lnTo>
                    <a:pt x="11680" y="315"/>
                  </a:lnTo>
                  <a:lnTo>
                    <a:pt x="11678" y="324"/>
                  </a:lnTo>
                  <a:lnTo>
                    <a:pt x="11676" y="333"/>
                  </a:lnTo>
                  <a:lnTo>
                    <a:pt x="11676" y="343"/>
                  </a:lnTo>
                  <a:lnTo>
                    <a:pt x="11676" y="356"/>
                  </a:lnTo>
                  <a:lnTo>
                    <a:pt x="11678" y="367"/>
                  </a:lnTo>
                  <a:lnTo>
                    <a:pt x="11682" y="378"/>
                  </a:lnTo>
                  <a:lnTo>
                    <a:pt x="11687" y="388"/>
                  </a:lnTo>
                  <a:lnTo>
                    <a:pt x="11693" y="396"/>
                  </a:lnTo>
                  <a:lnTo>
                    <a:pt x="11699" y="405"/>
                  </a:lnTo>
                  <a:lnTo>
                    <a:pt x="11706" y="413"/>
                  </a:lnTo>
                  <a:lnTo>
                    <a:pt x="11716" y="419"/>
                  </a:lnTo>
                  <a:lnTo>
                    <a:pt x="11724" y="425"/>
                  </a:lnTo>
                  <a:lnTo>
                    <a:pt x="11734" y="431"/>
                  </a:lnTo>
                  <a:lnTo>
                    <a:pt x="11745" y="437"/>
                  </a:lnTo>
                  <a:lnTo>
                    <a:pt x="11755" y="442"/>
                  </a:lnTo>
                  <a:lnTo>
                    <a:pt x="11766" y="446"/>
                  </a:lnTo>
                  <a:lnTo>
                    <a:pt x="11778" y="451"/>
                  </a:lnTo>
                  <a:lnTo>
                    <a:pt x="11790" y="455"/>
                  </a:lnTo>
                  <a:lnTo>
                    <a:pt x="11801" y="460"/>
                  </a:lnTo>
                  <a:lnTo>
                    <a:pt x="11818" y="467"/>
                  </a:lnTo>
                  <a:lnTo>
                    <a:pt x="11835" y="474"/>
                  </a:lnTo>
                  <a:lnTo>
                    <a:pt x="11851" y="481"/>
                  </a:lnTo>
                  <a:lnTo>
                    <a:pt x="11868" y="489"/>
                  </a:lnTo>
                  <a:lnTo>
                    <a:pt x="11882" y="497"/>
                  </a:lnTo>
                  <a:lnTo>
                    <a:pt x="11897" y="506"/>
                  </a:lnTo>
                  <a:lnTo>
                    <a:pt x="11911" y="515"/>
                  </a:lnTo>
                  <a:lnTo>
                    <a:pt x="11923" y="526"/>
                  </a:lnTo>
                  <a:lnTo>
                    <a:pt x="11935" y="536"/>
                  </a:lnTo>
                  <a:lnTo>
                    <a:pt x="11945" y="548"/>
                  </a:lnTo>
                  <a:lnTo>
                    <a:pt x="11954" y="561"/>
                  </a:lnTo>
                  <a:lnTo>
                    <a:pt x="11963" y="575"/>
                  </a:lnTo>
                  <a:lnTo>
                    <a:pt x="11966" y="582"/>
                  </a:lnTo>
                  <a:lnTo>
                    <a:pt x="11969" y="590"/>
                  </a:lnTo>
                  <a:lnTo>
                    <a:pt x="11972" y="598"/>
                  </a:lnTo>
                  <a:lnTo>
                    <a:pt x="11974" y="607"/>
                  </a:lnTo>
                  <a:lnTo>
                    <a:pt x="11977" y="625"/>
                  </a:lnTo>
                  <a:lnTo>
                    <a:pt x="11978" y="644"/>
                  </a:lnTo>
                  <a:lnTo>
                    <a:pt x="11977" y="664"/>
                  </a:lnTo>
                  <a:lnTo>
                    <a:pt x="11974" y="683"/>
                  </a:lnTo>
                  <a:lnTo>
                    <a:pt x="11969" y="700"/>
                  </a:lnTo>
                  <a:lnTo>
                    <a:pt x="11963" y="717"/>
                  </a:lnTo>
                  <a:lnTo>
                    <a:pt x="11953" y="733"/>
                  </a:lnTo>
                  <a:lnTo>
                    <a:pt x="11944" y="748"/>
                  </a:lnTo>
                  <a:lnTo>
                    <a:pt x="11932" y="760"/>
                  </a:lnTo>
                  <a:lnTo>
                    <a:pt x="11918" y="772"/>
                  </a:lnTo>
                  <a:lnTo>
                    <a:pt x="11904" y="783"/>
                  </a:lnTo>
                  <a:lnTo>
                    <a:pt x="11888" y="793"/>
                  </a:lnTo>
                  <a:lnTo>
                    <a:pt x="11871" y="801"/>
                  </a:lnTo>
                  <a:lnTo>
                    <a:pt x="11851" y="808"/>
                  </a:lnTo>
                  <a:lnTo>
                    <a:pt x="11831" y="814"/>
                  </a:lnTo>
                  <a:lnTo>
                    <a:pt x="11810" y="818"/>
                  </a:lnTo>
                  <a:lnTo>
                    <a:pt x="11787" y="820"/>
                  </a:lnTo>
                  <a:lnTo>
                    <a:pt x="11764" y="821"/>
                  </a:lnTo>
                  <a:close/>
                  <a:moveTo>
                    <a:pt x="12245" y="777"/>
                  </a:moveTo>
                  <a:lnTo>
                    <a:pt x="12316" y="763"/>
                  </a:lnTo>
                  <a:lnTo>
                    <a:pt x="12326" y="672"/>
                  </a:lnTo>
                  <a:lnTo>
                    <a:pt x="12326" y="261"/>
                  </a:lnTo>
                  <a:lnTo>
                    <a:pt x="12259" y="261"/>
                  </a:lnTo>
                  <a:lnTo>
                    <a:pt x="12174" y="269"/>
                  </a:lnTo>
                  <a:lnTo>
                    <a:pt x="12155" y="362"/>
                  </a:lnTo>
                  <a:lnTo>
                    <a:pt x="12115" y="362"/>
                  </a:lnTo>
                  <a:lnTo>
                    <a:pt x="12124" y="222"/>
                  </a:lnTo>
                  <a:lnTo>
                    <a:pt x="12610" y="222"/>
                  </a:lnTo>
                  <a:lnTo>
                    <a:pt x="12621" y="362"/>
                  </a:lnTo>
                  <a:lnTo>
                    <a:pt x="12580" y="362"/>
                  </a:lnTo>
                  <a:lnTo>
                    <a:pt x="12562" y="269"/>
                  </a:lnTo>
                  <a:lnTo>
                    <a:pt x="12476" y="261"/>
                  </a:lnTo>
                  <a:lnTo>
                    <a:pt x="12409" y="261"/>
                  </a:lnTo>
                  <a:lnTo>
                    <a:pt x="12409" y="672"/>
                  </a:lnTo>
                  <a:lnTo>
                    <a:pt x="12419" y="763"/>
                  </a:lnTo>
                  <a:lnTo>
                    <a:pt x="12490" y="777"/>
                  </a:lnTo>
                  <a:lnTo>
                    <a:pt x="12490" y="804"/>
                  </a:lnTo>
                  <a:lnTo>
                    <a:pt x="12245" y="804"/>
                  </a:lnTo>
                  <a:lnTo>
                    <a:pt x="12245" y="777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sl-SI" sz="180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1042" name="Freeform 18"/>
            <p:cNvSpPr>
              <a:spLocks noEditPoints="1"/>
            </p:cNvSpPr>
            <p:nvPr/>
          </p:nvSpPr>
          <p:spPr bwMode="auto">
            <a:xfrm>
              <a:off x="2077" y="470"/>
              <a:ext cx="2105" cy="161"/>
            </a:xfrm>
            <a:custGeom>
              <a:avLst/>
              <a:gdLst/>
              <a:ahLst/>
              <a:cxnLst>
                <a:cxn ang="0">
                  <a:pos x="141" y="733"/>
                </a:cxn>
                <a:cxn ang="0">
                  <a:pos x="247" y="551"/>
                </a:cxn>
                <a:cxn ang="0">
                  <a:pos x="0" y="329"/>
                </a:cxn>
                <a:cxn ang="0">
                  <a:pos x="306" y="338"/>
                </a:cxn>
                <a:cxn ang="0">
                  <a:pos x="66" y="316"/>
                </a:cxn>
                <a:cxn ang="0">
                  <a:pos x="315" y="502"/>
                </a:cxn>
                <a:cxn ang="0">
                  <a:pos x="150" y="777"/>
                </a:cxn>
                <a:cxn ang="0">
                  <a:pos x="1266" y="776"/>
                </a:cxn>
                <a:cxn ang="0">
                  <a:pos x="1061" y="547"/>
                </a:cxn>
                <a:cxn ang="0">
                  <a:pos x="1204" y="209"/>
                </a:cxn>
                <a:cxn ang="0">
                  <a:pos x="1524" y="261"/>
                </a:cxn>
                <a:cxn ang="0">
                  <a:pos x="1569" y="613"/>
                </a:cxn>
                <a:cxn ang="0">
                  <a:pos x="1336" y="746"/>
                </a:cxn>
                <a:cxn ang="0">
                  <a:pos x="1500" y="429"/>
                </a:cxn>
                <a:cxn ang="0">
                  <a:pos x="1300" y="217"/>
                </a:cxn>
                <a:cxn ang="0">
                  <a:pos x="1146" y="537"/>
                </a:cxn>
                <a:cxn ang="0">
                  <a:pos x="1928" y="635"/>
                </a:cxn>
                <a:cxn ang="0">
                  <a:pos x="2488" y="326"/>
                </a:cxn>
                <a:cxn ang="0">
                  <a:pos x="2798" y="625"/>
                </a:cxn>
                <a:cxn ang="0">
                  <a:pos x="3326" y="635"/>
                </a:cxn>
                <a:cxn ang="0">
                  <a:pos x="3770" y="708"/>
                </a:cxn>
                <a:cxn ang="0">
                  <a:pos x="3996" y="618"/>
                </a:cxn>
                <a:cxn ang="0">
                  <a:pos x="3734" y="431"/>
                </a:cxn>
                <a:cxn ang="0">
                  <a:pos x="3954" y="183"/>
                </a:cxn>
                <a:cxn ang="0">
                  <a:pos x="3797" y="257"/>
                </a:cxn>
                <a:cxn ang="0">
                  <a:pos x="3925" y="443"/>
                </a:cxn>
                <a:cxn ang="0">
                  <a:pos x="3993" y="741"/>
                </a:cxn>
                <a:cxn ang="0">
                  <a:pos x="4778" y="735"/>
                </a:cxn>
                <a:cxn ang="0">
                  <a:pos x="5101" y="774"/>
                </a:cxn>
                <a:cxn ang="0">
                  <a:pos x="4907" y="516"/>
                </a:cxn>
                <a:cxn ang="0">
                  <a:pos x="5067" y="203"/>
                </a:cxn>
                <a:cxn ang="0">
                  <a:pos x="5382" y="270"/>
                </a:cxn>
                <a:cxn ang="0">
                  <a:pos x="5415" y="626"/>
                </a:cxn>
                <a:cxn ang="0">
                  <a:pos x="5195" y="745"/>
                </a:cxn>
                <a:cxn ang="0">
                  <a:pos x="5348" y="403"/>
                </a:cxn>
                <a:cxn ang="0">
                  <a:pos x="5140" y="219"/>
                </a:cxn>
                <a:cxn ang="0">
                  <a:pos x="5000" y="563"/>
                </a:cxn>
                <a:cxn ang="0">
                  <a:pos x="5922" y="635"/>
                </a:cxn>
                <a:cxn ang="0">
                  <a:pos x="6425" y="225"/>
                </a:cxn>
                <a:cxn ang="0">
                  <a:pos x="6959" y="343"/>
                </a:cxn>
                <a:cxn ang="0">
                  <a:pos x="6859" y="710"/>
                </a:cxn>
                <a:cxn ang="0">
                  <a:pos x="6791" y="696"/>
                </a:cxn>
                <a:cxn ang="0">
                  <a:pos x="6871" y="353"/>
                </a:cxn>
                <a:cxn ang="0">
                  <a:pos x="6603" y="716"/>
                </a:cxn>
                <a:cxn ang="0">
                  <a:pos x="7516" y="257"/>
                </a:cxn>
                <a:cxn ang="0">
                  <a:pos x="7622" y="735"/>
                </a:cxn>
                <a:cxn ang="0">
                  <a:pos x="7450" y="387"/>
                </a:cxn>
                <a:cxn ang="0">
                  <a:pos x="7307" y="469"/>
                </a:cxn>
                <a:cxn ang="0">
                  <a:pos x="7817" y="654"/>
                </a:cxn>
                <a:cxn ang="0">
                  <a:pos x="7977" y="734"/>
                </a:cxn>
                <a:cxn ang="0">
                  <a:pos x="8315" y="200"/>
                </a:cxn>
                <a:cxn ang="0">
                  <a:pos x="8120" y="766"/>
                </a:cxn>
                <a:cxn ang="0">
                  <a:pos x="8455" y="762"/>
                </a:cxn>
                <a:cxn ang="0">
                  <a:pos x="8592" y="54"/>
                </a:cxn>
                <a:cxn ang="0">
                  <a:pos x="8748" y="11"/>
                </a:cxn>
                <a:cxn ang="0">
                  <a:pos x="9023" y="200"/>
                </a:cxn>
                <a:cxn ang="0">
                  <a:pos x="9023" y="762"/>
                </a:cxn>
                <a:cxn ang="0">
                  <a:pos x="9720" y="721"/>
                </a:cxn>
                <a:cxn ang="0">
                  <a:pos x="10304" y="200"/>
                </a:cxn>
                <a:cxn ang="0">
                  <a:pos x="10756" y="635"/>
                </a:cxn>
                <a:cxn ang="0">
                  <a:pos x="11047" y="710"/>
                </a:cxn>
                <a:cxn ang="0">
                  <a:pos x="11513" y="762"/>
                </a:cxn>
                <a:cxn ang="0">
                  <a:pos x="12245" y="507"/>
                </a:cxn>
              </a:cxnLst>
              <a:rect l="0" t="0" r="r" b="b"/>
              <a:pathLst>
                <a:path w="12629" h="965">
                  <a:moveTo>
                    <a:pt x="150" y="777"/>
                  </a:moveTo>
                  <a:lnTo>
                    <a:pt x="134" y="776"/>
                  </a:lnTo>
                  <a:lnTo>
                    <a:pt x="119" y="776"/>
                  </a:lnTo>
                  <a:lnTo>
                    <a:pt x="111" y="775"/>
                  </a:lnTo>
                  <a:lnTo>
                    <a:pt x="104" y="774"/>
                  </a:lnTo>
                  <a:lnTo>
                    <a:pt x="96" y="773"/>
                  </a:lnTo>
                  <a:lnTo>
                    <a:pt x="87" y="772"/>
                  </a:lnTo>
                  <a:lnTo>
                    <a:pt x="79" y="770"/>
                  </a:lnTo>
                  <a:lnTo>
                    <a:pt x="70" y="768"/>
                  </a:lnTo>
                  <a:lnTo>
                    <a:pt x="62" y="766"/>
                  </a:lnTo>
                  <a:lnTo>
                    <a:pt x="52" y="763"/>
                  </a:lnTo>
                  <a:lnTo>
                    <a:pt x="42" y="760"/>
                  </a:lnTo>
                  <a:lnTo>
                    <a:pt x="33" y="756"/>
                  </a:lnTo>
                  <a:lnTo>
                    <a:pt x="22" y="752"/>
                  </a:lnTo>
                  <a:lnTo>
                    <a:pt x="11" y="748"/>
                  </a:lnTo>
                  <a:lnTo>
                    <a:pt x="2" y="618"/>
                  </a:lnTo>
                  <a:lnTo>
                    <a:pt x="46" y="618"/>
                  </a:lnTo>
                  <a:lnTo>
                    <a:pt x="63" y="708"/>
                  </a:lnTo>
                  <a:lnTo>
                    <a:pt x="74" y="713"/>
                  </a:lnTo>
                  <a:lnTo>
                    <a:pt x="84" y="717"/>
                  </a:lnTo>
                  <a:lnTo>
                    <a:pt x="96" y="721"/>
                  </a:lnTo>
                  <a:lnTo>
                    <a:pt x="106" y="725"/>
                  </a:lnTo>
                  <a:lnTo>
                    <a:pt x="117" y="729"/>
                  </a:lnTo>
                  <a:lnTo>
                    <a:pt x="129" y="731"/>
                  </a:lnTo>
                  <a:lnTo>
                    <a:pt x="141" y="733"/>
                  </a:lnTo>
                  <a:lnTo>
                    <a:pt x="155" y="733"/>
                  </a:lnTo>
                  <a:lnTo>
                    <a:pt x="169" y="733"/>
                  </a:lnTo>
                  <a:lnTo>
                    <a:pt x="183" y="731"/>
                  </a:lnTo>
                  <a:lnTo>
                    <a:pt x="196" y="729"/>
                  </a:lnTo>
                  <a:lnTo>
                    <a:pt x="208" y="725"/>
                  </a:lnTo>
                  <a:lnTo>
                    <a:pt x="221" y="722"/>
                  </a:lnTo>
                  <a:lnTo>
                    <a:pt x="231" y="717"/>
                  </a:lnTo>
                  <a:lnTo>
                    <a:pt x="241" y="712"/>
                  </a:lnTo>
                  <a:lnTo>
                    <a:pt x="251" y="706"/>
                  </a:lnTo>
                  <a:lnTo>
                    <a:pt x="259" y="699"/>
                  </a:lnTo>
                  <a:lnTo>
                    <a:pt x="267" y="691"/>
                  </a:lnTo>
                  <a:lnTo>
                    <a:pt x="274" y="683"/>
                  </a:lnTo>
                  <a:lnTo>
                    <a:pt x="279" y="674"/>
                  </a:lnTo>
                  <a:lnTo>
                    <a:pt x="284" y="664"/>
                  </a:lnTo>
                  <a:lnTo>
                    <a:pt x="287" y="653"/>
                  </a:lnTo>
                  <a:lnTo>
                    <a:pt x="288" y="643"/>
                  </a:lnTo>
                  <a:lnTo>
                    <a:pt x="289" y="630"/>
                  </a:lnTo>
                  <a:lnTo>
                    <a:pt x="288" y="618"/>
                  </a:lnTo>
                  <a:lnTo>
                    <a:pt x="286" y="606"/>
                  </a:lnTo>
                  <a:lnTo>
                    <a:pt x="283" y="594"/>
                  </a:lnTo>
                  <a:lnTo>
                    <a:pt x="278" y="585"/>
                  </a:lnTo>
                  <a:lnTo>
                    <a:pt x="270" y="576"/>
                  </a:lnTo>
                  <a:lnTo>
                    <a:pt x="263" y="566"/>
                  </a:lnTo>
                  <a:lnTo>
                    <a:pt x="256" y="558"/>
                  </a:lnTo>
                  <a:lnTo>
                    <a:pt x="247" y="551"/>
                  </a:lnTo>
                  <a:lnTo>
                    <a:pt x="236" y="545"/>
                  </a:lnTo>
                  <a:lnTo>
                    <a:pt x="226" y="537"/>
                  </a:lnTo>
                  <a:lnTo>
                    <a:pt x="215" y="532"/>
                  </a:lnTo>
                  <a:lnTo>
                    <a:pt x="203" y="526"/>
                  </a:lnTo>
                  <a:lnTo>
                    <a:pt x="191" y="522"/>
                  </a:lnTo>
                  <a:lnTo>
                    <a:pt x="178" y="517"/>
                  </a:lnTo>
                  <a:lnTo>
                    <a:pt x="167" y="512"/>
                  </a:lnTo>
                  <a:lnTo>
                    <a:pt x="155" y="507"/>
                  </a:lnTo>
                  <a:lnTo>
                    <a:pt x="139" y="501"/>
                  </a:lnTo>
                  <a:lnTo>
                    <a:pt x="125" y="495"/>
                  </a:lnTo>
                  <a:lnTo>
                    <a:pt x="110" y="489"/>
                  </a:lnTo>
                  <a:lnTo>
                    <a:pt x="96" y="483"/>
                  </a:lnTo>
                  <a:lnTo>
                    <a:pt x="82" y="475"/>
                  </a:lnTo>
                  <a:lnTo>
                    <a:pt x="70" y="468"/>
                  </a:lnTo>
                  <a:lnTo>
                    <a:pt x="57" y="460"/>
                  </a:lnTo>
                  <a:lnTo>
                    <a:pt x="46" y="451"/>
                  </a:lnTo>
                  <a:lnTo>
                    <a:pt x="37" y="441"/>
                  </a:lnTo>
                  <a:lnTo>
                    <a:pt x="27" y="431"/>
                  </a:lnTo>
                  <a:lnTo>
                    <a:pt x="19" y="420"/>
                  </a:lnTo>
                  <a:lnTo>
                    <a:pt x="13" y="407"/>
                  </a:lnTo>
                  <a:lnTo>
                    <a:pt x="7" y="394"/>
                  </a:lnTo>
                  <a:lnTo>
                    <a:pt x="4" y="379"/>
                  </a:lnTo>
                  <a:lnTo>
                    <a:pt x="0" y="363"/>
                  </a:lnTo>
                  <a:lnTo>
                    <a:pt x="0" y="345"/>
                  </a:lnTo>
                  <a:lnTo>
                    <a:pt x="0" y="329"/>
                  </a:lnTo>
                  <a:lnTo>
                    <a:pt x="4" y="313"/>
                  </a:lnTo>
                  <a:lnTo>
                    <a:pt x="7" y="298"/>
                  </a:lnTo>
                  <a:lnTo>
                    <a:pt x="13" y="282"/>
                  </a:lnTo>
                  <a:lnTo>
                    <a:pt x="19" y="268"/>
                  </a:lnTo>
                  <a:lnTo>
                    <a:pt x="27" y="253"/>
                  </a:lnTo>
                  <a:lnTo>
                    <a:pt x="38" y="241"/>
                  </a:lnTo>
                  <a:lnTo>
                    <a:pt x="49" y="230"/>
                  </a:lnTo>
                  <a:lnTo>
                    <a:pt x="63" y="218"/>
                  </a:lnTo>
                  <a:lnTo>
                    <a:pt x="77" y="209"/>
                  </a:lnTo>
                  <a:lnTo>
                    <a:pt x="93" y="200"/>
                  </a:lnTo>
                  <a:lnTo>
                    <a:pt x="110" y="192"/>
                  </a:lnTo>
                  <a:lnTo>
                    <a:pt x="129" y="186"/>
                  </a:lnTo>
                  <a:lnTo>
                    <a:pt x="149" y="182"/>
                  </a:lnTo>
                  <a:lnTo>
                    <a:pt x="171" y="180"/>
                  </a:lnTo>
                  <a:lnTo>
                    <a:pt x="195" y="179"/>
                  </a:lnTo>
                  <a:lnTo>
                    <a:pt x="211" y="179"/>
                  </a:lnTo>
                  <a:lnTo>
                    <a:pt x="229" y="181"/>
                  </a:lnTo>
                  <a:lnTo>
                    <a:pt x="247" y="183"/>
                  </a:lnTo>
                  <a:lnTo>
                    <a:pt x="266" y="187"/>
                  </a:lnTo>
                  <a:lnTo>
                    <a:pt x="285" y="191"/>
                  </a:lnTo>
                  <a:lnTo>
                    <a:pt x="304" y="196"/>
                  </a:lnTo>
                  <a:lnTo>
                    <a:pt x="321" y="202"/>
                  </a:lnTo>
                  <a:lnTo>
                    <a:pt x="339" y="208"/>
                  </a:lnTo>
                  <a:lnTo>
                    <a:pt x="349" y="338"/>
                  </a:lnTo>
                  <a:lnTo>
                    <a:pt x="306" y="338"/>
                  </a:lnTo>
                  <a:lnTo>
                    <a:pt x="287" y="246"/>
                  </a:lnTo>
                  <a:lnTo>
                    <a:pt x="276" y="240"/>
                  </a:lnTo>
                  <a:lnTo>
                    <a:pt x="264" y="235"/>
                  </a:lnTo>
                  <a:lnTo>
                    <a:pt x="252" y="231"/>
                  </a:lnTo>
                  <a:lnTo>
                    <a:pt x="239" y="226"/>
                  </a:lnTo>
                  <a:lnTo>
                    <a:pt x="227" y="224"/>
                  </a:lnTo>
                  <a:lnTo>
                    <a:pt x="215" y="222"/>
                  </a:lnTo>
                  <a:lnTo>
                    <a:pt x="203" y="220"/>
                  </a:lnTo>
                  <a:lnTo>
                    <a:pt x="193" y="220"/>
                  </a:lnTo>
                  <a:lnTo>
                    <a:pt x="177" y="220"/>
                  </a:lnTo>
                  <a:lnTo>
                    <a:pt x="163" y="222"/>
                  </a:lnTo>
                  <a:lnTo>
                    <a:pt x="149" y="224"/>
                  </a:lnTo>
                  <a:lnTo>
                    <a:pt x="137" y="229"/>
                  </a:lnTo>
                  <a:lnTo>
                    <a:pt x="126" y="233"/>
                  </a:lnTo>
                  <a:lnTo>
                    <a:pt x="115" y="238"/>
                  </a:lnTo>
                  <a:lnTo>
                    <a:pt x="106" y="244"/>
                  </a:lnTo>
                  <a:lnTo>
                    <a:pt x="98" y="250"/>
                  </a:lnTo>
                  <a:lnTo>
                    <a:pt x="89" y="257"/>
                  </a:lnTo>
                  <a:lnTo>
                    <a:pt x="83" y="265"/>
                  </a:lnTo>
                  <a:lnTo>
                    <a:pt x="78" y="272"/>
                  </a:lnTo>
                  <a:lnTo>
                    <a:pt x="74" y="280"/>
                  </a:lnTo>
                  <a:lnTo>
                    <a:pt x="70" y="289"/>
                  </a:lnTo>
                  <a:lnTo>
                    <a:pt x="68" y="298"/>
                  </a:lnTo>
                  <a:lnTo>
                    <a:pt x="66" y="307"/>
                  </a:lnTo>
                  <a:lnTo>
                    <a:pt x="66" y="316"/>
                  </a:lnTo>
                  <a:lnTo>
                    <a:pt x="67" y="329"/>
                  </a:lnTo>
                  <a:lnTo>
                    <a:pt x="68" y="340"/>
                  </a:lnTo>
                  <a:lnTo>
                    <a:pt x="72" y="350"/>
                  </a:lnTo>
                  <a:lnTo>
                    <a:pt x="76" y="360"/>
                  </a:lnTo>
                  <a:lnTo>
                    <a:pt x="81" y="368"/>
                  </a:lnTo>
                  <a:lnTo>
                    <a:pt x="87" y="376"/>
                  </a:lnTo>
                  <a:lnTo>
                    <a:pt x="95" y="383"/>
                  </a:lnTo>
                  <a:lnTo>
                    <a:pt x="103" y="390"/>
                  </a:lnTo>
                  <a:lnTo>
                    <a:pt x="112" y="396"/>
                  </a:lnTo>
                  <a:lnTo>
                    <a:pt x="122" y="402"/>
                  </a:lnTo>
                  <a:lnTo>
                    <a:pt x="131" y="407"/>
                  </a:lnTo>
                  <a:lnTo>
                    <a:pt x="142" y="411"/>
                  </a:lnTo>
                  <a:lnTo>
                    <a:pt x="153" y="417"/>
                  </a:lnTo>
                  <a:lnTo>
                    <a:pt x="164" y="421"/>
                  </a:lnTo>
                  <a:lnTo>
                    <a:pt x="175" y="425"/>
                  </a:lnTo>
                  <a:lnTo>
                    <a:pt x="187" y="430"/>
                  </a:lnTo>
                  <a:lnTo>
                    <a:pt x="202" y="436"/>
                  </a:lnTo>
                  <a:lnTo>
                    <a:pt x="219" y="443"/>
                  </a:lnTo>
                  <a:lnTo>
                    <a:pt x="234" y="450"/>
                  </a:lnTo>
                  <a:lnTo>
                    <a:pt x="250" y="457"/>
                  </a:lnTo>
                  <a:lnTo>
                    <a:pt x="264" y="465"/>
                  </a:lnTo>
                  <a:lnTo>
                    <a:pt x="279" y="473"/>
                  </a:lnTo>
                  <a:lnTo>
                    <a:pt x="292" y="483"/>
                  </a:lnTo>
                  <a:lnTo>
                    <a:pt x="304" y="492"/>
                  </a:lnTo>
                  <a:lnTo>
                    <a:pt x="315" y="502"/>
                  </a:lnTo>
                  <a:lnTo>
                    <a:pt x="325" y="514"/>
                  </a:lnTo>
                  <a:lnTo>
                    <a:pt x="335" y="527"/>
                  </a:lnTo>
                  <a:lnTo>
                    <a:pt x="342" y="540"/>
                  </a:lnTo>
                  <a:lnTo>
                    <a:pt x="345" y="547"/>
                  </a:lnTo>
                  <a:lnTo>
                    <a:pt x="348" y="555"/>
                  </a:lnTo>
                  <a:lnTo>
                    <a:pt x="351" y="562"/>
                  </a:lnTo>
                  <a:lnTo>
                    <a:pt x="353" y="571"/>
                  </a:lnTo>
                  <a:lnTo>
                    <a:pt x="355" y="588"/>
                  </a:lnTo>
                  <a:lnTo>
                    <a:pt x="356" y="608"/>
                  </a:lnTo>
                  <a:lnTo>
                    <a:pt x="355" y="626"/>
                  </a:lnTo>
                  <a:lnTo>
                    <a:pt x="352" y="644"/>
                  </a:lnTo>
                  <a:lnTo>
                    <a:pt x="348" y="660"/>
                  </a:lnTo>
                  <a:lnTo>
                    <a:pt x="342" y="677"/>
                  </a:lnTo>
                  <a:lnTo>
                    <a:pt x="334" y="692"/>
                  </a:lnTo>
                  <a:lnTo>
                    <a:pt x="323" y="706"/>
                  </a:lnTo>
                  <a:lnTo>
                    <a:pt x="312" y="719"/>
                  </a:lnTo>
                  <a:lnTo>
                    <a:pt x="299" y="731"/>
                  </a:lnTo>
                  <a:lnTo>
                    <a:pt x="285" y="741"/>
                  </a:lnTo>
                  <a:lnTo>
                    <a:pt x="269" y="750"/>
                  </a:lnTo>
                  <a:lnTo>
                    <a:pt x="253" y="758"/>
                  </a:lnTo>
                  <a:lnTo>
                    <a:pt x="234" y="765"/>
                  </a:lnTo>
                  <a:lnTo>
                    <a:pt x="215" y="770"/>
                  </a:lnTo>
                  <a:lnTo>
                    <a:pt x="194" y="774"/>
                  </a:lnTo>
                  <a:lnTo>
                    <a:pt x="172" y="776"/>
                  </a:lnTo>
                  <a:lnTo>
                    <a:pt x="150" y="777"/>
                  </a:lnTo>
                  <a:close/>
                  <a:moveTo>
                    <a:pt x="509" y="735"/>
                  </a:moveTo>
                  <a:lnTo>
                    <a:pt x="580" y="721"/>
                  </a:lnTo>
                  <a:lnTo>
                    <a:pt x="588" y="635"/>
                  </a:lnTo>
                  <a:lnTo>
                    <a:pt x="588" y="326"/>
                  </a:lnTo>
                  <a:lnTo>
                    <a:pt x="580" y="239"/>
                  </a:lnTo>
                  <a:lnTo>
                    <a:pt x="509" y="225"/>
                  </a:lnTo>
                  <a:lnTo>
                    <a:pt x="509" y="200"/>
                  </a:lnTo>
                  <a:lnTo>
                    <a:pt x="747" y="200"/>
                  </a:lnTo>
                  <a:lnTo>
                    <a:pt x="747" y="225"/>
                  </a:lnTo>
                  <a:lnTo>
                    <a:pt x="677" y="239"/>
                  </a:lnTo>
                  <a:lnTo>
                    <a:pt x="669" y="326"/>
                  </a:lnTo>
                  <a:lnTo>
                    <a:pt x="669" y="634"/>
                  </a:lnTo>
                  <a:lnTo>
                    <a:pt x="677" y="710"/>
                  </a:lnTo>
                  <a:lnTo>
                    <a:pt x="743" y="723"/>
                  </a:lnTo>
                  <a:lnTo>
                    <a:pt x="799" y="723"/>
                  </a:lnTo>
                  <a:lnTo>
                    <a:pt x="871" y="710"/>
                  </a:lnTo>
                  <a:lnTo>
                    <a:pt x="891" y="625"/>
                  </a:lnTo>
                  <a:lnTo>
                    <a:pt x="927" y="625"/>
                  </a:lnTo>
                  <a:lnTo>
                    <a:pt x="919" y="762"/>
                  </a:lnTo>
                  <a:lnTo>
                    <a:pt x="509" y="762"/>
                  </a:lnTo>
                  <a:lnTo>
                    <a:pt x="509" y="735"/>
                  </a:lnTo>
                  <a:close/>
                  <a:moveTo>
                    <a:pt x="1314" y="779"/>
                  </a:moveTo>
                  <a:lnTo>
                    <a:pt x="1297" y="779"/>
                  </a:lnTo>
                  <a:lnTo>
                    <a:pt x="1282" y="778"/>
                  </a:lnTo>
                  <a:lnTo>
                    <a:pt x="1266" y="776"/>
                  </a:lnTo>
                  <a:lnTo>
                    <a:pt x="1252" y="774"/>
                  </a:lnTo>
                  <a:lnTo>
                    <a:pt x="1237" y="771"/>
                  </a:lnTo>
                  <a:lnTo>
                    <a:pt x="1224" y="768"/>
                  </a:lnTo>
                  <a:lnTo>
                    <a:pt x="1212" y="763"/>
                  </a:lnTo>
                  <a:lnTo>
                    <a:pt x="1199" y="759"/>
                  </a:lnTo>
                  <a:lnTo>
                    <a:pt x="1187" y="752"/>
                  </a:lnTo>
                  <a:lnTo>
                    <a:pt x="1175" y="746"/>
                  </a:lnTo>
                  <a:lnTo>
                    <a:pt x="1165" y="740"/>
                  </a:lnTo>
                  <a:lnTo>
                    <a:pt x="1155" y="733"/>
                  </a:lnTo>
                  <a:lnTo>
                    <a:pt x="1144" y="724"/>
                  </a:lnTo>
                  <a:lnTo>
                    <a:pt x="1135" y="716"/>
                  </a:lnTo>
                  <a:lnTo>
                    <a:pt x="1127" y="707"/>
                  </a:lnTo>
                  <a:lnTo>
                    <a:pt x="1119" y="698"/>
                  </a:lnTo>
                  <a:lnTo>
                    <a:pt x="1111" y="688"/>
                  </a:lnTo>
                  <a:lnTo>
                    <a:pt x="1104" y="677"/>
                  </a:lnTo>
                  <a:lnTo>
                    <a:pt x="1097" y="667"/>
                  </a:lnTo>
                  <a:lnTo>
                    <a:pt x="1091" y="655"/>
                  </a:lnTo>
                  <a:lnTo>
                    <a:pt x="1085" y="643"/>
                  </a:lnTo>
                  <a:lnTo>
                    <a:pt x="1080" y="630"/>
                  </a:lnTo>
                  <a:lnTo>
                    <a:pt x="1076" y="618"/>
                  </a:lnTo>
                  <a:lnTo>
                    <a:pt x="1072" y="605"/>
                  </a:lnTo>
                  <a:lnTo>
                    <a:pt x="1068" y="590"/>
                  </a:lnTo>
                  <a:lnTo>
                    <a:pt x="1065" y="577"/>
                  </a:lnTo>
                  <a:lnTo>
                    <a:pt x="1063" y="562"/>
                  </a:lnTo>
                  <a:lnTo>
                    <a:pt x="1061" y="547"/>
                  </a:lnTo>
                  <a:lnTo>
                    <a:pt x="1058" y="516"/>
                  </a:lnTo>
                  <a:lnTo>
                    <a:pt x="1056" y="484"/>
                  </a:lnTo>
                  <a:lnTo>
                    <a:pt x="1056" y="467"/>
                  </a:lnTo>
                  <a:lnTo>
                    <a:pt x="1058" y="451"/>
                  </a:lnTo>
                  <a:lnTo>
                    <a:pt x="1060" y="435"/>
                  </a:lnTo>
                  <a:lnTo>
                    <a:pt x="1062" y="420"/>
                  </a:lnTo>
                  <a:lnTo>
                    <a:pt x="1064" y="404"/>
                  </a:lnTo>
                  <a:lnTo>
                    <a:pt x="1067" y="390"/>
                  </a:lnTo>
                  <a:lnTo>
                    <a:pt x="1071" y="375"/>
                  </a:lnTo>
                  <a:lnTo>
                    <a:pt x="1075" y="361"/>
                  </a:lnTo>
                  <a:lnTo>
                    <a:pt x="1080" y="347"/>
                  </a:lnTo>
                  <a:lnTo>
                    <a:pt x="1085" y="335"/>
                  </a:lnTo>
                  <a:lnTo>
                    <a:pt x="1092" y="322"/>
                  </a:lnTo>
                  <a:lnTo>
                    <a:pt x="1098" y="310"/>
                  </a:lnTo>
                  <a:lnTo>
                    <a:pt x="1105" y="298"/>
                  </a:lnTo>
                  <a:lnTo>
                    <a:pt x="1113" y="286"/>
                  </a:lnTo>
                  <a:lnTo>
                    <a:pt x="1121" y="276"/>
                  </a:lnTo>
                  <a:lnTo>
                    <a:pt x="1130" y="266"/>
                  </a:lnTo>
                  <a:lnTo>
                    <a:pt x="1139" y="256"/>
                  </a:lnTo>
                  <a:lnTo>
                    <a:pt x="1149" y="247"/>
                  </a:lnTo>
                  <a:lnTo>
                    <a:pt x="1159" y="238"/>
                  </a:lnTo>
                  <a:lnTo>
                    <a:pt x="1169" y="230"/>
                  </a:lnTo>
                  <a:lnTo>
                    <a:pt x="1181" y="222"/>
                  </a:lnTo>
                  <a:lnTo>
                    <a:pt x="1192" y="215"/>
                  </a:lnTo>
                  <a:lnTo>
                    <a:pt x="1204" y="209"/>
                  </a:lnTo>
                  <a:lnTo>
                    <a:pt x="1217" y="203"/>
                  </a:lnTo>
                  <a:lnTo>
                    <a:pt x="1230" y="198"/>
                  </a:lnTo>
                  <a:lnTo>
                    <a:pt x="1244" y="193"/>
                  </a:lnTo>
                  <a:lnTo>
                    <a:pt x="1258" y="189"/>
                  </a:lnTo>
                  <a:lnTo>
                    <a:pt x="1273" y="186"/>
                  </a:lnTo>
                  <a:lnTo>
                    <a:pt x="1288" y="184"/>
                  </a:lnTo>
                  <a:lnTo>
                    <a:pt x="1304" y="182"/>
                  </a:lnTo>
                  <a:lnTo>
                    <a:pt x="1319" y="181"/>
                  </a:lnTo>
                  <a:lnTo>
                    <a:pt x="1336" y="181"/>
                  </a:lnTo>
                  <a:lnTo>
                    <a:pt x="1350" y="181"/>
                  </a:lnTo>
                  <a:lnTo>
                    <a:pt x="1365" y="182"/>
                  </a:lnTo>
                  <a:lnTo>
                    <a:pt x="1379" y="184"/>
                  </a:lnTo>
                  <a:lnTo>
                    <a:pt x="1393" y="186"/>
                  </a:lnTo>
                  <a:lnTo>
                    <a:pt x="1406" y="189"/>
                  </a:lnTo>
                  <a:lnTo>
                    <a:pt x="1418" y="192"/>
                  </a:lnTo>
                  <a:lnTo>
                    <a:pt x="1432" y="196"/>
                  </a:lnTo>
                  <a:lnTo>
                    <a:pt x="1443" y="202"/>
                  </a:lnTo>
                  <a:lnTo>
                    <a:pt x="1456" y="207"/>
                  </a:lnTo>
                  <a:lnTo>
                    <a:pt x="1466" y="213"/>
                  </a:lnTo>
                  <a:lnTo>
                    <a:pt x="1477" y="219"/>
                  </a:lnTo>
                  <a:lnTo>
                    <a:pt x="1488" y="226"/>
                  </a:lnTo>
                  <a:lnTo>
                    <a:pt x="1497" y="234"/>
                  </a:lnTo>
                  <a:lnTo>
                    <a:pt x="1506" y="242"/>
                  </a:lnTo>
                  <a:lnTo>
                    <a:pt x="1516" y="251"/>
                  </a:lnTo>
                  <a:lnTo>
                    <a:pt x="1524" y="261"/>
                  </a:lnTo>
                  <a:lnTo>
                    <a:pt x="1532" y="270"/>
                  </a:lnTo>
                  <a:lnTo>
                    <a:pt x="1539" y="280"/>
                  </a:lnTo>
                  <a:lnTo>
                    <a:pt x="1547" y="292"/>
                  </a:lnTo>
                  <a:lnTo>
                    <a:pt x="1553" y="303"/>
                  </a:lnTo>
                  <a:lnTo>
                    <a:pt x="1559" y="314"/>
                  </a:lnTo>
                  <a:lnTo>
                    <a:pt x="1565" y="327"/>
                  </a:lnTo>
                  <a:lnTo>
                    <a:pt x="1569" y="340"/>
                  </a:lnTo>
                  <a:lnTo>
                    <a:pt x="1575" y="354"/>
                  </a:lnTo>
                  <a:lnTo>
                    <a:pt x="1579" y="367"/>
                  </a:lnTo>
                  <a:lnTo>
                    <a:pt x="1582" y="381"/>
                  </a:lnTo>
                  <a:lnTo>
                    <a:pt x="1585" y="396"/>
                  </a:lnTo>
                  <a:lnTo>
                    <a:pt x="1587" y="411"/>
                  </a:lnTo>
                  <a:lnTo>
                    <a:pt x="1589" y="427"/>
                  </a:lnTo>
                  <a:lnTo>
                    <a:pt x="1590" y="442"/>
                  </a:lnTo>
                  <a:lnTo>
                    <a:pt x="1591" y="459"/>
                  </a:lnTo>
                  <a:lnTo>
                    <a:pt x="1592" y="475"/>
                  </a:lnTo>
                  <a:lnTo>
                    <a:pt x="1591" y="492"/>
                  </a:lnTo>
                  <a:lnTo>
                    <a:pt x="1590" y="509"/>
                  </a:lnTo>
                  <a:lnTo>
                    <a:pt x="1589" y="524"/>
                  </a:lnTo>
                  <a:lnTo>
                    <a:pt x="1587" y="540"/>
                  </a:lnTo>
                  <a:lnTo>
                    <a:pt x="1585" y="555"/>
                  </a:lnTo>
                  <a:lnTo>
                    <a:pt x="1582" y="571"/>
                  </a:lnTo>
                  <a:lnTo>
                    <a:pt x="1579" y="585"/>
                  </a:lnTo>
                  <a:lnTo>
                    <a:pt x="1575" y="598"/>
                  </a:lnTo>
                  <a:lnTo>
                    <a:pt x="1569" y="613"/>
                  </a:lnTo>
                  <a:lnTo>
                    <a:pt x="1565" y="626"/>
                  </a:lnTo>
                  <a:lnTo>
                    <a:pt x="1559" y="639"/>
                  </a:lnTo>
                  <a:lnTo>
                    <a:pt x="1553" y="651"/>
                  </a:lnTo>
                  <a:lnTo>
                    <a:pt x="1546" y="662"/>
                  </a:lnTo>
                  <a:lnTo>
                    <a:pt x="1538" y="674"/>
                  </a:lnTo>
                  <a:lnTo>
                    <a:pt x="1531" y="684"/>
                  </a:lnTo>
                  <a:lnTo>
                    <a:pt x="1523" y="695"/>
                  </a:lnTo>
                  <a:lnTo>
                    <a:pt x="1514" y="705"/>
                  </a:lnTo>
                  <a:lnTo>
                    <a:pt x="1504" y="714"/>
                  </a:lnTo>
                  <a:lnTo>
                    <a:pt x="1494" y="722"/>
                  </a:lnTo>
                  <a:lnTo>
                    <a:pt x="1484" y="731"/>
                  </a:lnTo>
                  <a:lnTo>
                    <a:pt x="1472" y="738"/>
                  </a:lnTo>
                  <a:lnTo>
                    <a:pt x="1461" y="745"/>
                  </a:lnTo>
                  <a:lnTo>
                    <a:pt x="1448" y="751"/>
                  </a:lnTo>
                  <a:lnTo>
                    <a:pt x="1436" y="758"/>
                  </a:lnTo>
                  <a:lnTo>
                    <a:pt x="1423" y="763"/>
                  </a:lnTo>
                  <a:lnTo>
                    <a:pt x="1409" y="767"/>
                  </a:lnTo>
                  <a:lnTo>
                    <a:pt x="1395" y="771"/>
                  </a:lnTo>
                  <a:lnTo>
                    <a:pt x="1379" y="774"/>
                  </a:lnTo>
                  <a:lnTo>
                    <a:pt x="1364" y="776"/>
                  </a:lnTo>
                  <a:lnTo>
                    <a:pt x="1348" y="778"/>
                  </a:lnTo>
                  <a:lnTo>
                    <a:pt x="1332" y="779"/>
                  </a:lnTo>
                  <a:lnTo>
                    <a:pt x="1314" y="779"/>
                  </a:lnTo>
                  <a:close/>
                  <a:moveTo>
                    <a:pt x="1325" y="746"/>
                  </a:moveTo>
                  <a:lnTo>
                    <a:pt x="1336" y="746"/>
                  </a:lnTo>
                  <a:lnTo>
                    <a:pt x="1345" y="745"/>
                  </a:lnTo>
                  <a:lnTo>
                    <a:pt x="1354" y="743"/>
                  </a:lnTo>
                  <a:lnTo>
                    <a:pt x="1364" y="741"/>
                  </a:lnTo>
                  <a:lnTo>
                    <a:pt x="1372" y="739"/>
                  </a:lnTo>
                  <a:lnTo>
                    <a:pt x="1381" y="736"/>
                  </a:lnTo>
                  <a:lnTo>
                    <a:pt x="1389" y="732"/>
                  </a:lnTo>
                  <a:lnTo>
                    <a:pt x="1398" y="728"/>
                  </a:lnTo>
                  <a:lnTo>
                    <a:pt x="1406" y="723"/>
                  </a:lnTo>
                  <a:lnTo>
                    <a:pt x="1413" y="717"/>
                  </a:lnTo>
                  <a:lnTo>
                    <a:pt x="1421" y="712"/>
                  </a:lnTo>
                  <a:lnTo>
                    <a:pt x="1428" y="706"/>
                  </a:lnTo>
                  <a:lnTo>
                    <a:pt x="1435" y="699"/>
                  </a:lnTo>
                  <a:lnTo>
                    <a:pt x="1441" y="691"/>
                  </a:lnTo>
                  <a:lnTo>
                    <a:pt x="1447" y="684"/>
                  </a:lnTo>
                  <a:lnTo>
                    <a:pt x="1454" y="676"/>
                  </a:lnTo>
                  <a:lnTo>
                    <a:pt x="1465" y="657"/>
                  </a:lnTo>
                  <a:lnTo>
                    <a:pt x="1474" y="638"/>
                  </a:lnTo>
                  <a:lnTo>
                    <a:pt x="1483" y="617"/>
                  </a:lnTo>
                  <a:lnTo>
                    <a:pt x="1490" y="593"/>
                  </a:lnTo>
                  <a:lnTo>
                    <a:pt x="1496" y="569"/>
                  </a:lnTo>
                  <a:lnTo>
                    <a:pt x="1500" y="543"/>
                  </a:lnTo>
                  <a:lnTo>
                    <a:pt x="1502" y="516"/>
                  </a:lnTo>
                  <a:lnTo>
                    <a:pt x="1503" y="487"/>
                  </a:lnTo>
                  <a:lnTo>
                    <a:pt x="1502" y="458"/>
                  </a:lnTo>
                  <a:lnTo>
                    <a:pt x="1500" y="429"/>
                  </a:lnTo>
                  <a:lnTo>
                    <a:pt x="1497" y="403"/>
                  </a:lnTo>
                  <a:lnTo>
                    <a:pt x="1493" y="377"/>
                  </a:lnTo>
                  <a:lnTo>
                    <a:pt x="1487" y="353"/>
                  </a:lnTo>
                  <a:lnTo>
                    <a:pt x="1479" y="331"/>
                  </a:lnTo>
                  <a:lnTo>
                    <a:pt x="1471" y="310"/>
                  </a:lnTo>
                  <a:lnTo>
                    <a:pt x="1461" y="291"/>
                  </a:lnTo>
                  <a:lnTo>
                    <a:pt x="1455" y="282"/>
                  </a:lnTo>
                  <a:lnTo>
                    <a:pt x="1449" y="274"/>
                  </a:lnTo>
                  <a:lnTo>
                    <a:pt x="1443" y="266"/>
                  </a:lnTo>
                  <a:lnTo>
                    <a:pt x="1436" y="258"/>
                  </a:lnTo>
                  <a:lnTo>
                    <a:pt x="1430" y="252"/>
                  </a:lnTo>
                  <a:lnTo>
                    <a:pt x="1423" y="246"/>
                  </a:lnTo>
                  <a:lnTo>
                    <a:pt x="1414" y="240"/>
                  </a:lnTo>
                  <a:lnTo>
                    <a:pt x="1407" y="235"/>
                  </a:lnTo>
                  <a:lnTo>
                    <a:pt x="1399" y="231"/>
                  </a:lnTo>
                  <a:lnTo>
                    <a:pt x="1389" y="226"/>
                  </a:lnTo>
                  <a:lnTo>
                    <a:pt x="1380" y="222"/>
                  </a:lnTo>
                  <a:lnTo>
                    <a:pt x="1371" y="219"/>
                  </a:lnTo>
                  <a:lnTo>
                    <a:pt x="1362" y="217"/>
                  </a:lnTo>
                  <a:lnTo>
                    <a:pt x="1351" y="216"/>
                  </a:lnTo>
                  <a:lnTo>
                    <a:pt x="1341" y="215"/>
                  </a:lnTo>
                  <a:lnTo>
                    <a:pt x="1330" y="215"/>
                  </a:lnTo>
                  <a:lnTo>
                    <a:pt x="1319" y="215"/>
                  </a:lnTo>
                  <a:lnTo>
                    <a:pt x="1310" y="216"/>
                  </a:lnTo>
                  <a:lnTo>
                    <a:pt x="1300" y="217"/>
                  </a:lnTo>
                  <a:lnTo>
                    <a:pt x="1290" y="219"/>
                  </a:lnTo>
                  <a:lnTo>
                    <a:pt x="1281" y="221"/>
                  </a:lnTo>
                  <a:lnTo>
                    <a:pt x="1272" y="224"/>
                  </a:lnTo>
                  <a:lnTo>
                    <a:pt x="1262" y="227"/>
                  </a:lnTo>
                  <a:lnTo>
                    <a:pt x="1254" y="232"/>
                  </a:lnTo>
                  <a:lnTo>
                    <a:pt x="1246" y="236"/>
                  </a:lnTo>
                  <a:lnTo>
                    <a:pt x="1237" y="241"/>
                  </a:lnTo>
                  <a:lnTo>
                    <a:pt x="1229" y="247"/>
                  </a:lnTo>
                  <a:lnTo>
                    <a:pt x="1222" y="252"/>
                  </a:lnTo>
                  <a:lnTo>
                    <a:pt x="1215" y="260"/>
                  </a:lnTo>
                  <a:lnTo>
                    <a:pt x="1207" y="267"/>
                  </a:lnTo>
                  <a:lnTo>
                    <a:pt x="1201" y="274"/>
                  </a:lnTo>
                  <a:lnTo>
                    <a:pt x="1195" y="282"/>
                  </a:lnTo>
                  <a:lnTo>
                    <a:pt x="1189" y="291"/>
                  </a:lnTo>
                  <a:lnTo>
                    <a:pt x="1184" y="300"/>
                  </a:lnTo>
                  <a:lnTo>
                    <a:pt x="1179" y="309"/>
                  </a:lnTo>
                  <a:lnTo>
                    <a:pt x="1173" y="319"/>
                  </a:lnTo>
                  <a:lnTo>
                    <a:pt x="1165" y="341"/>
                  </a:lnTo>
                  <a:lnTo>
                    <a:pt x="1158" y="365"/>
                  </a:lnTo>
                  <a:lnTo>
                    <a:pt x="1152" y="391"/>
                  </a:lnTo>
                  <a:lnTo>
                    <a:pt x="1147" y="419"/>
                  </a:lnTo>
                  <a:lnTo>
                    <a:pt x="1145" y="449"/>
                  </a:lnTo>
                  <a:lnTo>
                    <a:pt x="1144" y="481"/>
                  </a:lnTo>
                  <a:lnTo>
                    <a:pt x="1145" y="510"/>
                  </a:lnTo>
                  <a:lnTo>
                    <a:pt x="1146" y="537"/>
                  </a:lnTo>
                  <a:lnTo>
                    <a:pt x="1150" y="563"/>
                  </a:lnTo>
                  <a:lnTo>
                    <a:pt x="1155" y="589"/>
                  </a:lnTo>
                  <a:lnTo>
                    <a:pt x="1161" y="613"/>
                  </a:lnTo>
                  <a:lnTo>
                    <a:pt x="1168" y="635"/>
                  </a:lnTo>
                  <a:lnTo>
                    <a:pt x="1172" y="645"/>
                  </a:lnTo>
                  <a:lnTo>
                    <a:pt x="1176" y="654"/>
                  </a:lnTo>
                  <a:lnTo>
                    <a:pt x="1182" y="664"/>
                  </a:lnTo>
                  <a:lnTo>
                    <a:pt x="1187" y="673"/>
                  </a:lnTo>
                  <a:lnTo>
                    <a:pt x="1193" y="681"/>
                  </a:lnTo>
                  <a:lnTo>
                    <a:pt x="1198" y="689"/>
                  </a:lnTo>
                  <a:lnTo>
                    <a:pt x="1205" y="697"/>
                  </a:lnTo>
                  <a:lnTo>
                    <a:pt x="1212" y="704"/>
                  </a:lnTo>
                  <a:lnTo>
                    <a:pt x="1219" y="710"/>
                  </a:lnTo>
                  <a:lnTo>
                    <a:pt x="1227" y="716"/>
                  </a:lnTo>
                  <a:lnTo>
                    <a:pt x="1235" y="721"/>
                  </a:lnTo>
                  <a:lnTo>
                    <a:pt x="1244" y="727"/>
                  </a:lnTo>
                  <a:lnTo>
                    <a:pt x="1252" y="732"/>
                  </a:lnTo>
                  <a:lnTo>
                    <a:pt x="1261" y="735"/>
                  </a:lnTo>
                  <a:lnTo>
                    <a:pt x="1272" y="739"/>
                  </a:lnTo>
                  <a:lnTo>
                    <a:pt x="1281" y="741"/>
                  </a:lnTo>
                  <a:lnTo>
                    <a:pt x="1291" y="743"/>
                  </a:lnTo>
                  <a:lnTo>
                    <a:pt x="1303" y="745"/>
                  </a:lnTo>
                  <a:lnTo>
                    <a:pt x="1314" y="745"/>
                  </a:lnTo>
                  <a:lnTo>
                    <a:pt x="1325" y="746"/>
                  </a:lnTo>
                  <a:close/>
                  <a:moveTo>
                    <a:pt x="1928" y="635"/>
                  </a:moveTo>
                  <a:lnTo>
                    <a:pt x="1821" y="326"/>
                  </a:lnTo>
                  <a:lnTo>
                    <a:pt x="1784" y="239"/>
                  </a:lnTo>
                  <a:lnTo>
                    <a:pt x="1720" y="225"/>
                  </a:lnTo>
                  <a:lnTo>
                    <a:pt x="1720" y="200"/>
                  </a:lnTo>
                  <a:lnTo>
                    <a:pt x="1945" y="200"/>
                  </a:lnTo>
                  <a:lnTo>
                    <a:pt x="1945" y="225"/>
                  </a:lnTo>
                  <a:lnTo>
                    <a:pt x="1882" y="239"/>
                  </a:lnTo>
                  <a:lnTo>
                    <a:pt x="1904" y="326"/>
                  </a:lnTo>
                  <a:lnTo>
                    <a:pt x="2028" y="684"/>
                  </a:lnTo>
                  <a:lnTo>
                    <a:pt x="2147" y="326"/>
                  </a:lnTo>
                  <a:lnTo>
                    <a:pt x="2165" y="239"/>
                  </a:lnTo>
                  <a:lnTo>
                    <a:pt x="2098" y="225"/>
                  </a:lnTo>
                  <a:lnTo>
                    <a:pt x="2098" y="200"/>
                  </a:lnTo>
                  <a:lnTo>
                    <a:pt x="2289" y="200"/>
                  </a:lnTo>
                  <a:lnTo>
                    <a:pt x="2289" y="225"/>
                  </a:lnTo>
                  <a:lnTo>
                    <a:pt x="2227" y="239"/>
                  </a:lnTo>
                  <a:lnTo>
                    <a:pt x="2188" y="328"/>
                  </a:lnTo>
                  <a:lnTo>
                    <a:pt x="2085" y="635"/>
                  </a:lnTo>
                  <a:lnTo>
                    <a:pt x="2045" y="772"/>
                  </a:lnTo>
                  <a:lnTo>
                    <a:pt x="1971" y="772"/>
                  </a:lnTo>
                  <a:lnTo>
                    <a:pt x="1928" y="635"/>
                  </a:lnTo>
                  <a:close/>
                  <a:moveTo>
                    <a:pt x="2410" y="735"/>
                  </a:moveTo>
                  <a:lnTo>
                    <a:pt x="2480" y="721"/>
                  </a:lnTo>
                  <a:lnTo>
                    <a:pt x="2488" y="635"/>
                  </a:lnTo>
                  <a:lnTo>
                    <a:pt x="2488" y="326"/>
                  </a:lnTo>
                  <a:lnTo>
                    <a:pt x="2480" y="239"/>
                  </a:lnTo>
                  <a:lnTo>
                    <a:pt x="2410" y="225"/>
                  </a:lnTo>
                  <a:lnTo>
                    <a:pt x="2410" y="200"/>
                  </a:lnTo>
                  <a:lnTo>
                    <a:pt x="2814" y="200"/>
                  </a:lnTo>
                  <a:lnTo>
                    <a:pt x="2824" y="343"/>
                  </a:lnTo>
                  <a:lnTo>
                    <a:pt x="2785" y="343"/>
                  </a:lnTo>
                  <a:lnTo>
                    <a:pt x="2767" y="250"/>
                  </a:lnTo>
                  <a:lnTo>
                    <a:pt x="2687" y="237"/>
                  </a:lnTo>
                  <a:lnTo>
                    <a:pt x="2570" y="237"/>
                  </a:lnTo>
                  <a:lnTo>
                    <a:pt x="2570" y="455"/>
                  </a:lnTo>
                  <a:lnTo>
                    <a:pt x="2634" y="455"/>
                  </a:lnTo>
                  <a:lnTo>
                    <a:pt x="2699" y="445"/>
                  </a:lnTo>
                  <a:lnTo>
                    <a:pt x="2707" y="375"/>
                  </a:lnTo>
                  <a:lnTo>
                    <a:pt x="2739" y="375"/>
                  </a:lnTo>
                  <a:lnTo>
                    <a:pt x="2739" y="569"/>
                  </a:lnTo>
                  <a:lnTo>
                    <a:pt x="2707" y="569"/>
                  </a:lnTo>
                  <a:lnTo>
                    <a:pt x="2699" y="500"/>
                  </a:lnTo>
                  <a:lnTo>
                    <a:pt x="2634" y="492"/>
                  </a:lnTo>
                  <a:lnTo>
                    <a:pt x="2570" y="492"/>
                  </a:lnTo>
                  <a:lnTo>
                    <a:pt x="2570" y="634"/>
                  </a:lnTo>
                  <a:lnTo>
                    <a:pt x="2578" y="710"/>
                  </a:lnTo>
                  <a:lnTo>
                    <a:pt x="2644" y="723"/>
                  </a:lnTo>
                  <a:lnTo>
                    <a:pt x="2707" y="723"/>
                  </a:lnTo>
                  <a:lnTo>
                    <a:pt x="2780" y="710"/>
                  </a:lnTo>
                  <a:lnTo>
                    <a:pt x="2798" y="625"/>
                  </a:lnTo>
                  <a:lnTo>
                    <a:pt x="2835" y="625"/>
                  </a:lnTo>
                  <a:lnTo>
                    <a:pt x="2827" y="762"/>
                  </a:lnTo>
                  <a:lnTo>
                    <a:pt x="2410" y="762"/>
                  </a:lnTo>
                  <a:lnTo>
                    <a:pt x="2410" y="735"/>
                  </a:lnTo>
                  <a:close/>
                  <a:moveTo>
                    <a:pt x="2981" y="735"/>
                  </a:moveTo>
                  <a:lnTo>
                    <a:pt x="3051" y="721"/>
                  </a:lnTo>
                  <a:lnTo>
                    <a:pt x="3060" y="635"/>
                  </a:lnTo>
                  <a:lnTo>
                    <a:pt x="3060" y="326"/>
                  </a:lnTo>
                  <a:lnTo>
                    <a:pt x="3051" y="239"/>
                  </a:lnTo>
                  <a:lnTo>
                    <a:pt x="2981" y="225"/>
                  </a:lnTo>
                  <a:lnTo>
                    <a:pt x="2981" y="200"/>
                  </a:lnTo>
                  <a:lnTo>
                    <a:pt x="3147" y="200"/>
                  </a:lnTo>
                  <a:lnTo>
                    <a:pt x="3219" y="326"/>
                  </a:lnTo>
                  <a:lnTo>
                    <a:pt x="3437" y="666"/>
                  </a:lnTo>
                  <a:lnTo>
                    <a:pt x="3437" y="326"/>
                  </a:lnTo>
                  <a:lnTo>
                    <a:pt x="3429" y="239"/>
                  </a:lnTo>
                  <a:lnTo>
                    <a:pt x="3360" y="225"/>
                  </a:lnTo>
                  <a:lnTo>
                    <a:pt x="3360" y="200"/>
                  </a:lnTo>
                  <a:lnTo>
                    <a:pt x="3554" y="200"/>
                  </a:lnTo>
                  <a:lnTo>
                    <a:pt x="3554" y="225"/>
                  </a:lnTo>
                  <a:lnTo>
                    <a:pt x="3485" y="239"/>
                  </a:lnTo>
                  <a:lnTo>
                    <a:pt x="3477" y="326"/>
                  </a:lnTo>
                  <a:lnTo>
                    <a:pt x="3477" y="770"/>
                  </a:lnTo>
                  <a:lnTo>
                    <a:pt x="3405" y="770"/>
                  </a:lnTo>
                  <a:lnTo>
                    <a:pt x="3326" y="635"/>
                  </a:lnTo>
                  <a:lnTo>
                    <a:pt x="3098" y="281"/>
                  </a:lnTo>
                  <a:lnTo>
                    <a:pt x="3098" y="635"/>
                  </a:lnTo>
                  <a:lnTo>
                    <a:pt x="3107" y="721"/>
                  </a:lnTo>
                  <a:lnTo>
                    <a:pt x="3177" y="735"/>
                  </a:lnTo>
                  <a:lnTo>
                    <a:pt x="3177" y="762"/>
                  </a:lnTo>
                  <a:lnTo>
                    <a:pt x="2981" y="762"/>
                  </a:lnTo>
                  <a:lnTo>
                    <a:pt x="2981" y="735"/>
                  </a:lnTo>
                  <a:close/>
                  <a:moveTo>
                    <a:pt x="3857" y="777"/>
                  </a:moveTo>
                  <a:lnTo>
                    <a:pt x="3842" y="776"/>
                  </a:lnTo>
                  <a:lnTo>
                    <a:pt x="3826" y="776"/>
                  </a:lnTo>
                  <a:lnTo>
                    <a:pt x="3818" y="775"/>
                  </a:lnTo>
                  <a:lnTo>
                    <a:pt x="3811" y="774"/>
                  </a:lnTo>
                  <a:lnTo>
                    <a:pt x="3802" y="773"/>
                  </a:lnTo>
                  <a:lnTo>
                    <a:pt x="3794" y="772"/>
                  </a:lnTo>
                  <a:lnTo>
                    <a:pt x="3786" y="770"/>
                  </a:lnTo>
                  <a:lnTo>
                    <a:pt x="3778" y="768"/>
                  </a:lnTo>
                  <a:lnTo>
                    <a:pt x="3768" y="766"/>
                  </a:lnTo>
                  <a:lnTo>
                    <a:pt x="3759" y="763"/>
                  </a:lnTo>
                  <a:lnTo>
                    <a:pt x="3750" y="760"/>
                  </a:lnTo>
                  <a:lnTo>
                    <a:pt x="3739" y="756"/>
                  </a:lnTo>
                  <a:lnTo>
                    <a:pt x="3729" y="752"/>
                  </a:lnTo>
                  <a:lnTo>
                    <a:pt x="3718" y="748"/>
                  </a:lnTo>
                  <a:lnTo>
                    <a:pt x="3709" y="618"/>
                  </a:lnTo>
                  <a:lnTo>
                    <a:pt x="3753" y="618"/>
                  </a:lnTo>
                  <a:lnTo>
                    <a:pt x="3770" y="708"/>
                  </a:lnTo>
                  <a:lnTo>
                    <a:pt x="3781" y="713"/>
                  </a:lnTo>
                  <a:lnTo>
                    <a:pt x="3792" y="717"/>
                  </a:lnTo>
                  <a:lnTo>
                    <a:pt x="3802" y="721"/>
                  </a:lnTo>
                  <a:lnTo>
                    <a:pt x="3814" y="725"/>
                  </a:lnTo>
                  <a:lnTo>
                    <a:pt x="3824" y="729"/>
                  </a:lnTo>
                  <a:lnTo>
                    <a:pt x="3837" y="731"/>
                  </a:lnTo>
                  <a:lnTo>
                    <a:pt x="3848" y="733"/>
                  </a:lnTo>
                  <a:lnTo>
                    <a:pt x="3861" y="733"/>
                  </a:lnTo>
                  <a:lnTo>
                    <a:pt x="3876" y="733"/>
                  </a:lnTo>
                  <a:lnTo>
                    <a:pt x="3889" y="731"/>
                  </a:lnTo>
                  <a:lnTo>
                    <a:pt x="3903" y="729"/>
                  </a:lnTo>
                  <a:lnTo>
                    <a:pt x="3915" y="725"/>
                  </a:lnTo>
                  <a:lnTo>
                    <a:pt x="3928" y="722"/>
                  </a:lnTo>
                  <a:lnTo>
                    <a:pt x="3939" y="717"/>
                  </a:lnTo>
                  <a:lnTo>
                    <a:pt x="3948" y="712"/>
                  </a:lnTo>
                  <a:lnTo>
                    <a:pt x="3959" y="706"/>
                  </a:lnTo>
                  <a:lnTo>
                    <a:pt x="3967" y="699"/>
                  </a:lnTo>
                  <a:lnTo>
                    <a:pt x="3974" y="691"/>
                  </a:lnTo>
                  <a:lnTo>
                    <a:pt x="3980" y="683"/>
                  </a:lnTo>
                  <a:lnTo>
                    <a:pt x="3986" y="674"/>
                  </a:lnTo>
                  <a:lnTo>
                    <a:pt x="3991" y="664"/>
                  </a:lnTo>
                  <a:lnTo>
                    <a:pt x="3994" y="653"/>
                  </a:lnTo>
                  <a:lnTo>
                    <a:pt x="3996" y="643"/>
                  </a:lnTo>
                  <a:lnTo>
                    <a:pt x="3996" y="630"/>
                  </a:lnTo>
                  <a:lnTo>
                    <a:pt x="3996" y="618"/>
                  </a:lnTo>
                  <a:lnTo>
                    <a:pt x="3993" y="606"/>
                  </a:lnTo>
                  <a:lnTo>
                    <a:pt x="3990" y="594"/>
                  </a:lnTo>
                  <a:lnTo>
                    <a:pt x="3984" y="585"/>
                  </a:lnTo>
                  <a:lnTo>
                    <a:pt x="3978" y="576"/>
                  </a:lnTo>
                  <a:lnTo>
                    <a:pt x="3971" y="566"/>
                  </a:lnTo>
                  <a:lnTo>
                    <a:pt x="3963" y="558"/>
                  </a:lnTo>
                  <a:lnTo>
                    <a:pt x="3953" y="551"/>
                  </a:lnTo>
                  <a:lnTo>
                    <a:pt x="3944" y="545"/>
                  </a:lnTo>
                  <a:lnTo>
                    <a:pt x="3933" y="537"/>
                  </a:lnTo>
                  <a:lnTo>
                    <a:pt x="3922" y="532"/>
                  </a:lnTo>
                  <a:lnTo>
                    <a:pt x="3910" y="526"/>
                  </a:lnTo>
                  <a:lnTo>
                    <a:pt x="3899" y="522"/>
                  </a:lnTo>
                  <a:lnTo>
                    <a:pt x="3886" y="517"/>
                  </a:lnTo>
                  <a:lnTo>
                    <a:pt x="3874" y="512"/>
                  </a:lnTo>
                  <a:lnTo>
                    <a:pt x="3861" y="507"/>
                  </a:lnTo>
                  <a:lnTo>
                    <a:pt x="3846" y="501"/>
                  </a:lnTo>
                  <a:lnTo>
                    <a:pt x="3831" y="495"/>
                  </a:lnTo>
                  <a:lnTo>
                    <a:pt x="3817" y="489"/>
                  </a:lnTo>
                  <a:lnTo>
                    <a:pt x="3802" y="483"/>
                  </a:lnTo>
                  <a:lnTo>
                    <a:pt x="3789" y="475"/>
                  </a:lnTo>
                  <a:lnTo>
                    <a:pt x="3777" y="468"/>
                  </a:lnTo>
                  <a:lnTo>
                    <a:pt x="3764" y="460"/>
                  </a:lnTo>
                  <a:lnTo>
                    <a:pt x="3754" y="451"/>
                  </a:lnTo>
                  <a:lnTo>
                    <a:pt x="3743" y="441"/>
                  </a:lnTo>
                  <a:lnTo>
                    <a:pt x="3734" y="431"/>
                  </a:lnTo>
                  <a:lnTo>
                    <a:pt x="3727" y="420"/>
                  </a:lnTo>
                  <a:lnTo>
                    <a:pt x="3720" y="407"/>
                  </a:lnTo>
                  <a:lnTo>
                    <a:pt x="3714" y="394"/>
                  </a:lnTo>
                  <a:lnTo>
                    <a:pt x="3710" y="379"/>
                  </a:lnTo>
                  <a:lnTo>
                    <a:pt x="3708" y="363"/>
                  </a:lnTo>
                  <a:lnTo>
                    <a:pt x="3707" y="345"/>
                  </a:lnTo>
                  <a:lnTo>
                    <a:pt x="3708" y="329"/>
                  </a:lnTo>
                  <a:lnTo>
                    <a:pt x="3710" y="313"/>
                  </a:lnTo>
                  <a:lnTo>
                    <a:pt x="3714" y="298"/>
                  </a:lnTo>
                  <a:lnTo>
                    <a:pt x="3720" y="282"/>
                  </a:lnTo>
                  <a:lnTo>
                    <a:pt x="3726" y="268"/>
                  </a:lnTo>
                  <a:lnTo>
                    <a:pt x="3735" y="253"/>
                  </a:lnTo>
                  <a:lnTo>
                    <a:pt x="3744" y="241"/>
                  </a:lnTo>
                  <a:lnTo>
                    <a:pt x="3756" y="230"/>
                  </a:lnTo>
                  <a:lnTo>
                    <a:pt x="3769" y="218"/>
                  </a:lnTo>
                  <a:lnTo>
                    <a:pt x="3784" y="209"/>
                  </a:lnTo>
                  <a:lnTo>
                    <a:pt x="3799" y="200"/>
                  </a:lnTo>
                  <a:lnTo>
                    <a:pt x="3817" y="192"/>
                  </a:lnTo>
                  <a:lnTo>
                    <a:pt x="3837" y="186"/>
                  </a:lnTo>
                  <a:lnTo>
                    <a:pt x="3856" y="182"/>
                  </a:lnTo>
                  <a:lnTo>
                    <a:pt x="3878" y="180"/>
                  </a:lnTo>
                  <a:lnTo>
                    <a:pt x="3902" y="179"/>
                  </a:lnTo>
                  <a:lnTo>
                    <a:pt x="3918" y="179"/>
                  </a:lnTo>
                  <a:lnTo>
                    <a:pt x="3936" y="181"/>
                  </a:lnTo>
                  <a:lnTo>
                    <a:pt x="3954" y="183"/>
                  </a:lnTo>
                  <a:lnTo>
                    <a:pt x="3973" y="187"/>
                  </a:lnTo>
                  <a:lnTo>
                    <a:pt x="3992" y="191"/>
                  </a:lnTo>
                  <a:lnTo>
                    <a:pt x="4010" y="196"/>
                  </a:lnTo>
                  <a:lnTo>
                    <a:pt x="4028" y="202"/>
                  </a:lnTo>
                  <a:lnTo>
                    <a:pt x="4046" y="208"/>
                  </a:lnTo>
                  <a:lnTo>
                    <a:pt x="4056" y="338"/>
                  </a:lnTo>
                  <a:lnTo>
                    <a:pt x="4012" y="338"/>
                  </a:lnTo>
                  <a:lnTo>
                    <a:pt x="3994" y="246"/>
                  </a:lnTo>
                  <a:lnTo>
                    <a:pt x="3983" y="240"/>
                  </a:lnTo>
                  <a:lnTo>
                    <a:pt x="3971" y="235"/>
                  </a:lnTo>
                  <a:lnTo>
                    <a:pt x="3959" y="231"/>
                  </a:lnTo>
                  <a:lnTo>
                    <a:pt x="3946" y="226"/>
                  </a:lnTo>
                  <a:lnTo>
                    <a:pt x="3934" y="224"/>
                  </a:lnTo>
                  <a:lnTo>
                    <a:pt x="3921" y="222"/>
                  </a:lnTo>
                  <a:lnTo>
                    <a:pt x="3910" y="220"/>
                  </a:lnTo>
                  <a:lnTo>
                    <a:pt x="3900" y="220"/>
                  </a:lnTo>
                  <a:lnTo>
                    <a:pt x="3884" y="220"/>
                  </a:lnTo>
                  <a:lnTo>
                    <a:pt x="3870" y="222"/>
                  </a:lnTo>
                  <a:lnTo>
                    <a:pt x="3856" y="224"/>
                  </a:lnTo>
                  <a:lnTo>
                    <a:pt x="3844" y="229"/>
                  </a:lnTo>
                  <a:lnTo>
                    <a:pt x="3832" y="233"/>
                  </a:lnTo>
                  <a:lnTo>
                    <a:pt x="3822" y="238"/>
                  </a:lnTo>
                  <a:lnTo>
                    <a:pt x="3813" y="244"/>
                  </a:lnTo>
                  <a:lnTo>
                    <a:pt x="3804" y="250"/>
                  </a:lnTo>
                  <a:lnTo>
                    <a:pt x="3797" y="257"/>
                  </a:lnTo>
                  <a:lnTo>
                    <a:pt x="3791" y="265"/>
                  </a:lnTo>
                  <a:lnTo>
                    <a:pt x="3785" y="272"/>
                  </a:lnTo>
                  <a:lnTo>
                    <a:pt x="3781" y="280"/>
                  </a:lnTo>
                  <a:lnTo>
                    <a:pt x="3778" y="289"/>
                  </a:lnTo>
                  <a:lnTo>
                    <a:pt x="3774" y="298"/>
                  </a:lnTo>
                  <a:lnTo>
                    <a:pt x="3773" y="307"/>
                  </a:lnTo>
                  <a:lnTo>
                    <a:pt x="3772" y="316"/>
                  </a:lnTo>
                  <a:lnTo>
                    <a:pt x="3773" y="329"/>
                  </a:lnTo>
                  <a:lnTo>
                    <a:pt x="3776" y="340"/>
                  </a:lnTo>
                  <a:lnTo>
                    <a:pt x="3779" y="350"/>
                  </a:lnTo>
                  <a:lnTo>
                    <a:pt x="3783" y="360"/>
                  </a:lnTo>
                  <a:lnTo>
                    <a:pt x="3789" y="368"/>
                  </a:lnTo>
                  <a:lnTo>
                    <a:pt x="3795" y="376"/>
                  </a:lnTo>
                  <a:lnTo>
                    <a:pt x="3802" y="383"/>
                  </a:lnTo>
                  <a:lnTo>
                    <a:pt x="3811" y="390"/>
                  </a:lnTo>
                  <a:lnTo>
                    <a:pt x="3819" y="396"/>
                  </a:lnTo>
                  <a:lnTo>
                    <a:pt x="3828" y="402"/>
                  </a:lnTo>
                  <a:lnTo>
                    <a:pt x="3839" y="407"/>
                  </a:lnTo>
                  <a:lnTo>
                    <a:pt x="3849" y="411"/>
                  </a:lnTo>
                  <a:lnTo>
                    <a:pt x="3859" y="417"/>
                  </a:lnTo>
                  <a:lnTo>
                    <a:pt x="3871" y="421"/>
                  </a:lnTo>
                  <a:lnTo>
                    <a:pt x="3882" y="425"/>
                  </a:lnTo>
                  <a:lnTo>
                    <a:pt x="3893" y="430"/>
                  </a:lnTo>
                  <a:lnTo>
                    <a:pt x="3909" y="436"/>
                  </a:lnTo>
                  <a:lnTo>
                    <a:pt x="3925" y="443"/>
                  </a:lnTo>
                  <a:lnTo>
                    <a:pt x="3941" y="450"/>
                  </a:lnTo>
                  <a:lnTo>
                    <a:pt x="3957" y="457"/>
                  </a:lnTo>
                  <a:lnTo>
                    <a:pt x="3972" y="465"/>
                  </a:lnTo>
                  <a:lnTo>
                    <a:pt x="3985" y="473"/>
                  </a:lnTo>
                  <a:lnTo>
                    <a:pt x="3999" y="483"/>
                  </a:lnTo>
                  <a:lnTo>
                    <a:pt x="4011" y="492"/>
                  </a:lnTo>
                  <a:lnTo>
                    <a:pt x="4023" y="502"/>
                  </a:lnTo>
                  <a:lnTo>
                    <a:pt x="4032" y="514"/>
                  </a:lnTo>
                  <a:lnTo>
                    <a:pt x="4041" y="527"/>
                  </a:lnTo>
                  <a:lnTo>
                    <a:pt x="4049" y="540"/>
                  </a:lnTo>
                  <a:lnTo>
                    <a:pt x="4053" y="547"/>
                  </a:lnTo>
                  <a:lnTo>
                    <a:pt x="4056" y="555"/>
                  </a:lnTo>
                  <a:lnTo>
                    <a:pt x="4058" y="562"/>
                  </a:lnTo>
                  <a:lnTo>
                    <a:pt x="4060" y="571"/>
                  </a:lnTo>
                  <a:lnTo>
                    <a:pt x="4062" y="588"/>
                  </a:lnTo>
                  <a:lnTo>
                    <a:pt x="4063" y="608"/>
                  </a:lnTo>
                  <a:lnTo>
                    <a:pt x="4062" y="626"/>
                  </a:lnTo>
                  <a:lnTo>
                    <a:pt x="4060" y="644"/>
                  </a:lnTo>
                  <a:lnTo>
                    <a:pt x="4055" y="660"/>
                  </a:lnTo>
                  <a:lnTo>
                    <a:pt x="4049" y="677"/>
                  </a:lnTo>
                  <a:lnTo>
                    <a:pt x="4040" y="692"/>
                  </a:lnTo>
                  <a:lnTo>
                    <a:pt x="4031" y="706"/>
                  </a:lnTo>
                  <a:lnTo>
                    <a:pt x="4020" y="719"/>
                  </a:lnTo>
                  <a:lnTo>
                    <a:pt x="4006" y="731"/>
                  </a:lnTo>
                  <a:lnTo>
                    <a:pt x="3993" y="741"/>
                  </a:lnTo>
                  <a:lnTo>
                    <a:pt x="3976" y="750"/>
                  </a:lnTo>
                  <a:lnTo>
                    <a:pt x="3960" y="758"/>
                  </a:lnTo>
                  <a:lnTo>
                    <a:pt x="3941" y="765"/>
                  </a:lnTo>
                  <a:lnTo>
                    <a:pt x="3921" y="770"/>
                  </a:lnTo>
                  <a:lnTo>
                    <a:pt x="3902" y="774"/>
                  </a:lnTo>
                  <a:lnTo>
                    <a:pt x="3880" y="776"/>
                  </a:lnTo>
                  <a:lnTo>
                    <a:pt x="3857" y="777"/>
                  </a:lnTo>
                  <a:close/>
                  <a:moveTo>
                    <a:pt x="4531" y="735"/>
                  </a:moveTo>
                  <a:lnTo>
                    <a:pt x="4589" y="721"/>
                  </a:lnTo>
                  <a:lnTo>
                    <a:pt x="4521" y="635"/>
                  </a:lnTo>
                  <a:lnTo>
                    <a:pt x="4460" y="563"/>
                  </a:lnTo>
                  <a:lnTo>
                    <a:pt x="4377" y="479"/>
                  </a:lnTo>
                  <a:lnTo>
                    <a:pt x="4468" y="386"/>
                  </a:lnTo>
                  <a:lnTo>
                    <a:pt x="4520" y="326"/>
                  </a:lnTo>
                  <a:lnTo>
                    <a:pt x="4589" y="239"/>
                  </a:lnTo>
                  <a:lnTo>
                    <a:pt x="4528" y="225"/>
                  </a:lnTo>
                  <a:lnTo>
                    <a:pt x="4528" y="200"/>
                  </a:lnTo>
                  <a:lnTo>
                    <a:pt x="4743" y="200"/>
                  </a:lnTo>
                  <a:lnTo>
                    <a:pt x="4743" y="225"/>
                  </a:lnTo>
                  <a:lnTo>
                    <a:pt x="4673" y="239"/>
                  </a:lnTo>
                  <a:lnTo>
                    <a:pt x="4577" y="326"/>
                  </a:lnTo>
                  <a:lnTo>
                    <a:pt x="4463" y="452"/>
                  </a:lnTo>
                  <a:lnTo>
                    <a:pt x="4626" y="635"/>
                  </a:lnTo>
                  <a:lnTo>
                    <a:pt x="4714" y="721"/>
                  </a:lnTo>
                  <a:lnTo>
                    <a:pt x="4778" y="735"/>
                  </a:lnTo>
                  <a:lnTo>
                    <a:pt x="4778" y="762"/>
                  </a:lnTo>
                  <a:lnTo>
                    <a:pt x="4531" y="762"/>
                  </a:lnTo>
                  <a:lnTo>
                    <a:pt x="4531" y="735"/>
                  </a:lnTo>
                  <a:close/>
                  <a:moveTo>
                    <a:pt x="4217" y="735"/>
                  </a:moveTo>
                  <a:lnTo>
                    <a:pt x="4286" y="721"/>
                  </a:lnTo>
                  <a:lnTo>
                    <a:pt x="4295" y="635"/>
                  </a:lnTo>
                  <a:lnTo>
                    <a:pt x="4295" y="326"/>
                  </a:lnTo>
                  <a:lnTo>
                    <a:pt x="4286" y="239"/>
                  </a:lnTo>
                  <a:lnTo>
                    <a:pt x="4217" y="225"/>
                  </a:lnTo>
                  <a:lnTo>
                    <a:pt x="4217" y="200"/>
                  </a:lnTo>
                  <a:lnTo>
                    <a:pt x="4451" y="200"/>
                  </a:lnTo>
                  <a:lnTo>
                    <a:pt x="4451" y="225"/>
                  </a:lnTo>
                  <a:lnTo>
                    <a:pt x="4385" y="239"/>
                  </a:lnTo>
                  <a:lnTo>
                    <a:pt x="4375" y="326"/>
                  </a:lnTo>
                  <a:lnTo>
                    <a:pt x="4375" y="635"/>
                  </a:lnTo>
                  <a:lnTo>
                    <a:pt x="4385" y="721"/>
                  </a:lnTo>
                  <a:lnTo>
                    <a:pt x="4445" y="735"/>
                  </a:lnTo>
                  <a:lnTo>
                    <a:pt x="4445" y="762"/>
                  </a:lnTo>
                  <a:lnTo>
                    <a:pt x="4217" y="762"/>
                  </a:lnTo>
                  <a:lnTo>
                    <a:pt x="4217" y="735"/>
                  </a:lnTo>
                  <a:close/>
                  <a:moveTo>
                    <a:pt x="5163" y="779"/>
                  </a:moveTo>
                  <a:lnTo>
                    <a:pt x="5147" y="779"/>
                  </a:lnTo>
                  <a:lnTo>
                    <a:pt x="5131" y="778"/>
                  </a:lnTo>
                  <a:lnTo>
                    <a:pt x="5116" y="776"/>
                  </a:lnTo>
                  <a:lnTo>
                    <a:pt x="5101" y="774"/>
                  </a:lnTo>
                  <a:lnTo>
                    <a:pt x="5088" y="771"/>
                  </a:lnTo>
                  <a:lnTo>
                    <a:pt x="5073" y="768"/>
                  </a:lnTo>
                  <a:lnTo>
                    <a:pt x="5061" y="763"/>
                  </a:lnTo>
                  <a:lnTo>
                    <a:pt x="5049" y="759"/>
                  </a:lnTo>
                  <a:lnTo>
                    <a:pt x="5036" y="752"/>
                  </a:lnTo>
                  <a:lnTo>
                    <a:pt x="5025" y="746"/>
                  </a:lnTo>
                  <a:lnTo>
                    <a:pt x="5015" y="740"/>
                  </a:lnTo>
                  <a:lnTo>
                    <a:pt x="5004" y="733"/>
                  </a:lnTo>
                  <a:lnTo>
                    <a:pt x="4995" y="724"/>
                  </a:lnTo>
                  <a:lnTo>
                    <a:pt x="4986" y="716"/>
                  </a:lnTo>
                  <a:lnTo>
                    <a:pt x="4976" y="707"/>
                  </a:lnTo>
                  <a:lnTo>
                    <a:pt x="4968" y="698"/>
                  </a:lnTo>
                  <a:lnTo>
                    <a:pt x="4961" y="688"/>
                  </a:lnTo>
                  <a:lnTo>
                    <a:pt x="4954" y="677"/>
                  </a:lnTo>
                  <a:lnTo>
                    <a:pt x="4947" y="667"/>
                  </a:lnTo>
                  <a:lnTo>
                    <a:pt x="4941" y="655"/>
                  </a:lnTo>
                  <a:lnTo>
                    <a:pt x="4935" y="643"/>
                  </a:lnTo>
                  <a:lnTo>
                    <a:pt x="4930" y="630"/>
                  </a:lnTo>
                  <a:lnTo>
                    <a:pt x="4926" y="618"/>
                  </a:lnTo>
                  <a:lnTo>
                    <a:pt x="4921" y="605"/>
                  </a:lnTo>
                  <a:lnTo>
                    <a:pt x="4918" y="590"/>
                  </a:lnTo>
                  <a:lnTo>
                    <a:pt x="4915" y="577"/>
                  </a:lnTo>
                  <a:lnTo>
                    <a:pt x="4912" y="562"/>
                  </a:lnTo>
                  <a:lnTo>
                    <a:pt x="4910" y="547"/>
                  </a:lnTo>
                  <a:lnTo>
                    <a:pt x="4907" y="516"/>
                  </a:lnTo>
                  <a:lnTo>
                    <a:pt x="4906" y="484"/>
                  </a:lnTo>
                  <a:lnTo>
                    <a:pt x="4907" y="467"/>
                  </a:lnTo>
                  <a:lnTo>
                    <a:pt x="4908" y="451"/>
                  </a:lnTo>
                  <a:lnTo>
                    <a:pt x="4909" y="435"/>
                  </a:lnTo>
                  <a:lnTo>
                    <a:pt x="4911" y="420"/>
                  </a:lnTo>
                  <a:lnTo>
                    <a:pt x="4913" y="404"/>
                  </a:lnTo>
                  <a:lnTo>
                    <a:pt x="4917" y="390"/>
                  </a:lnTo>
                  <a:lnTo>
                    <a:pt x="4920" y="375"/>
                  </a:lnTo>
                  <a:lnTo>
                    <a:pt x="4925" y="361"/>
                  </a:lnTo>
                  <a:lnTo>
                    <a:pt x="4930" y="347"/>
                  </a:lnTo>
                  <a:lnTo>
                    <a:pt x="4936" y="335"/>
                  </a:lnTo>
                  <a:lnTo>
                    <a:pt x="4941" y="322"/>
                  </a:lnTo>
                  <a:lnTo>
                    <a:pt x="4948" y="310"/>
                  </a:lnTo>
                  <a:lnTo>
                    <a:pt x="4955" y="298"/>
                  </a:lnTo>
                  <a:lnTo>
                    <a:pt x="4963" y="286"/>
                  </a:lnTo>
                  <a:lnTo>
                    <a:pt x="4971" y="276"/>
                  </a:lnTo>
                  <a:lnTo>
                    <a:pt x="4979" y="266"/>
                  </a:lnTo>
                  <a:lnTo>
                    <a:pt x="4989" y="256"/>
                  </a:lnTo>
                  <a:lnTo>
                    <a:pt x="4998" y="247"/>
                  </a:lnTo>
                  <a:lnTo>
                    <a:pt x="5008" y="238"/>
                  </a:lnTo>
                  <a:lnTo>
                    <a:pt x="5020" y="230"/>
                  </a:lnTo>
                  <a:lnTo>
                    <a:pt x="5030" y="222"/>
                  </a:lnTo>
                  <a:lnTo>
                    <a:pt x="5042" y="215"/>
                  </a:lnTo>
                  <a:lnTo>
                    <a:pt x="5054" y="209"/>
                  </a:lnTo>
                  <a:lnTo>
                    <a:pt x="5067" y="203"/>
                  </a:lnTo>
                  <a:lnTo>
                    <a:pt x="5081" y="198"/>
                  </a:lnTo>
                  <a:lnTo>
                    <a:pt x="5094" y="193"/>
                  </a:lnTo>
                  <a:lnTo>
                    <a:pt x="5108" y="189"/>
                  </a:lnTo>
                  <a:lnTo>
                    <a:pt x="5122" y="186"/>
                  </a:lnTo>
                  <a:lnTo>
                    <a:pt x="5138" y="184"/>
                  </a:lnTo>
                  <a:lnTo>
                    <a:pt x="5153" y="182"/>
                  </a:lnTo>
                  <a:lnTo>
                    <a:pt x="5169" y="181"/>
                  </a:lnTo>
                  <a:lnTo>
                    <a:pt x="5185" y="181"/>
                  </a:lnTo>
                  <a:lnTo>
                    <a:pt x="5201" y="181"/>
                  </a:lnTo>
                  <a:lnTo>
                    <a:pt x="5215" y="182"/>
                  </a:lnTo>
                  <a:lnTo>
                    <a:pt x="5229" y="184"/>
                  </a:lnTo>
                  <a:lnTo>
                    <a:pt x="5242" y="186"/>
                  </a:lnTo>
                  <a:lnTo>
                    <a:pt x="5256" y="189"/>
                  </a:lnTo>
                  <a:lnTo>
                    <a:pt x="5269" y="192"/>
                  </a:lnTo>
                  <a:lnTo>
                    <a:pt x="5281" y="196"/>
                  </a:lnTo>
                  <a:lnTo>
                    <a:pt x="5294" y="202"/>
                  </a:lnTo>
                  <a:lnTo>
                    <a:pt x="5305" y="207"/>
                  </a:lnTo>
                  <a:lnTo>
                    <a:pt x="5317" y="213"/>
                  </a:lnTo>
                  <a:lnTo>
                    <a:pt x="5327" y="219"/>
                  </a:lnTo>
                  <a:lnTo>
                    <a:pt x="5337" y="226"/>
                  </a:lnTo>
                  <a:lnTo>
                    <a:pt x="5348" y="234"/>
                  </a:lnTo>
                  <a:lnTo>
                    <a:pt x="5357" y="242"/>
                  </a:lnTo>
                  <a:lnTo>
                    <a:pt x="5365" y="251"/>
                  </a:lnTo>
                  <a:lnTo>
                    <a:pt x="5374" y="261"/>
                  </a:lnTo>
                  <a:lnTo>
                    <a:pt x="5382" y="270"/>
                  </a:lnTo>
                  <a:lnTo>
                    <a:pt x="5390" y="280"/>
                  </a:lnTo>
                  <a:lnTo>
                    <a:pt x="5396" y="292"/>
                  </a:lnTo>
                  <a:lnTo>
                    <a:pt x="5403" y="303"/>
                  </a:lnTo>
                  <a:lnTo>
                    <a:pt x="5410" y="314"/>
                  </a:lnTo>
                  <a:lnTo>
                    <a:pt x="5415" y="327"/>
                  </a:lnTo>
                  <a:lnTo>
                    <a:pt x="5420" y="340"/>
                  </a:lnTo>
                  <a:lnTo>
                    <a:pt x="5424" y="354"/>
                  </a:lnTo>
                  <a:lnTo>
                    <a:pt x="5428" y="367"/>
                  </a:lnTo>
                  <a:lnTo>
                    <a:pt x="5431" y="381"/>
                  </a:lnTo>
                  <a:lnTo>
                    <a:pt x="5434" y="396"/>
                  </a:lnTo>
                  <a:lnTo>
                    <a:pt x="5438" y="411"/>
                  </a:lnTo>
                  <a:lnTo>
                    <a:pt x="5439" y="427"/>
                  </a:lnTo>
                  <a:lnTo>
                    <a:pt x="5441" y="442"/>
                  </a:lnTo>
                  <a:lnTo>
                    <a:pt x="5442" y="459"/>
                  </a:lnTo>
                  <a:lnTo>
                    <a:pt x="5442" y="475"/>
                  </a:lnTo>
                  <a:lnTo>
                    <a:pt x="5442" y="492"/>
                  </a:lnTo>
                  <a:lnTo>
                    <a:pt x="5441" y="509"/>
                  </a:lnTo>
                  <a:lnTo>
                    <a:pt x="5439" y="524"/>
                  </a:lnTo>
                  <a:lnTo>
                    <a:pt x="5438" y="540"/>
                  </a:lnTo>
                  <a:lnTo>
                    <a:pt x="5434" y="555"/>
                  </a:lnTo>
                  <a:lnTo>
                    <a:pt x="5431" y="571"/>
                  </a:lnTo>
                  <a:lnTo>
                    <a:pt x="5428" y="585"/>
                  </a:lnTo>
                  <a:lnTo>
                    <a:pt x="5424" y="598"/>
                  </a:lnTo>
                  <a:lnTo>
                    <a:pt x="5420" y="613"/>
                  </a:lnTo>
                  <a:lnTo>
                    <a:pt x="5415" y="626"/>
                  </a:lnTo>
                  <a:lnTo>
                    <a:pt x="5409" y="639"/>
                  </a:lnTo>
                  <a:lnTo>
                    <a:pt x="5402" y="651"/>
                  </a:lnTo>
                  <a:lnTo>
                    <a:pt x="5396" y="662"/>
                  </a:lnTo>
                  <a:lnTo>
                    <a:pt x="5389" y="674"/>
                  </a:lnTo>
                  <a:lnTo>
                    <a:pt x="5381" y="684"/>
                  </a:lnTo>
                  <a:lnTo>
                    <a:pt x="5372" y="695"/>
                  </a:lnTo>
                  <a:lnTo>
                    <a:pt x="5363" y="705"/>
                  </a:lnTo>
                  <a:lnTo>
                    <a:pt x="5354" y="714"/>
                  </a:lnTo>
                  <a:lnTo>
                    <a:pt x="5344" y="722"/>
                  </a:lnTo>
                  <a:lnTo>
                    <a:pt x="5333" y="731"/>
                  </a:lnTo>
                  <a:lnTo>
                    <a:pt x="5323" y="738"/>
                  </a:lnTo>
                  <a:lnTo>
                    <a:pt x="5310" y="745"/>
                  </a:lnTo>
                  <a:lnTo>
                    <a:pt x="5298" y="751"/>
                  </a:lnTo>
                  <a:lnTo>
                    <a:pt x="5286" y="758"/>
                  </a:lnTo>
                  <a:lnTo>
                    <a:pt x="5272" y="763"/>
                  </a:lnTo>
                  <a:lnTo>
                    <a:pt x="5259" y="767"/>
                  </a:lnTo>
                  <a:lnTo>
                    <a:pt x="5244" y="771"/>
                  </a:lnTo>
                  <a:lnTo>
                    <a:pt x="5230" y="774"/>
                  </a:lnTo>
                  <a:lnTo>
                    <a:pt x="5214" y="776"/>
                  </a:lnTo>
                  <a:lnTo>
                    <a:pt x="5198" y="778"/>
                  </a:lnTo>
                  <a:lnTo>
                    <a:pt x="5181" y="779"/>
                  </a:lnTo>
                  <a:lnTo>
                    <a:pt x="5163" y="779"/>
                  </a:lnTo>
                  <a:close/>
                  <a:moveTo>
                    <a:pt x="5176" y="746"/>
                  </a:moveTo>
                  <a:lnTo>
                    <a:pt x="5185" y="746"/>
                  </a:lnTo>
                  <a:lnTo>
                    <a:pt x="5195" y="745"/>
                  </a:lnTo>
                  <a:lnTo>
                    <a:pt x="5204" y="743"/>
                  </a:lnTo>
                  <a:lnTo>
                    <a:pt x="5213" y="741"/>
                  </a:lnTo>
                  <a:lnTo>
                    <a:pt x="5222" y="739"/>
                  </a:lnTo>
                  <a:lnTo>
                    <a:pt x="5231" y="736"/>
                  </a:lnTo>
                  <a:lnTo>
                    <a:pt x="5239" y="732"/>
                  </a:lnTo>
                  <a:lnTo>
                    <a:pt x="5247" y="728"/>
                  </a:lnTo>
                  <a:lnTo>
                    <a:pt x="5256" y="723"/>
                  </a:lnTo>
                  <a:lnTo>
                    <a:pt x="5264" y="717"/>
                  </a:lnTo>
                  <a:lnTo>
                    <a:pt x="5271" y="712"/>
                  </a:lnTo>
                  <a:lnTo>
                    <a:pt x="5278" y="706"/>
                  </a:lnTo>
                  <a:lnTo>
                    <a:pt x="5284" y="699"/>
                  </a:lnTo>
                  <a:lnTo>
                    <a:pt x="5292" y="691"/>
                  </a:lnTo>
                  <a:lnTo>
                    <a:pt x="5298" y="684"/>
                  </a:lnTo>
                  <a:lnTo>
                    <a:pt x="5304" y="676"/>
                  </a:lnTo>
                  <a:lnTo>
                    <a:pt x="5314" y="657"/>
                  </a:lnTo>
                  <a:lnTo>
                    <a:pt x="5325" y="638"/>
                  </a:lnTo>
                  <a:lnTo>
                    <a:pt x="5333" y="617"/>
                  </a:lnTo>
                  <a:lnTo>
                    <a:pt x="5340" y="593"/>
                  </a:lnTo>
                  <a:lnTo>
                    <a:pt x="5346" y="569"/>
                  </a:lnTo>
                  <a:lnTo>
                    <a:pt x="5350" y="543"/>
                  </a:lnTo>
                  <a:lnTo>
                    <a:pt x="5352" y="516"/>
                  </a:lnTo>
                  <a:lnTo>
                    <a:pt x="5353" y="487"/>
                  </a:lnTo>
                  <a:lnTo>
                    <a:pt x="5353" y="458"/>
                  </a:lnTo>
                  <a:lnTo>
                    <a:pt x="5351" y="429"/>
                  </a:lnTo>
                  <a:lnTo>
                    <a:pt x="5348" y="403"/>
                  </a:lnTo>
                  <a:lnTo>
                    <a:pt x="5342" y="377"/>
                  </a:lnTo>
                  <a:lnTo>
                    <a:pt x="5336" y="353"/>
                  </a:lnTo>
                  <a:lnTo>
                    <a:pt x="5329" y="331"/>
                  </a:lnTo>
                  <a:lnTo>
                    <a:pt x="5321" y="310"/>
                  </a:lnTo>
                  <a:lnTo>
                    <a:pt x="5310" y="291"/>
                  </a:lnTo>
                  <a:lnTo>
                    <a:pt x="5305" y="282"/>
                  </a:lnTo>
                  <a:lnTo>
                    <a:pt x="5299" y="274"/>
                  </a:lnTo>
                  <a:lnTo>
                    <a:pt x="5293" y="266"/>
                  </a:lnTo>
                  <a:lnTo>
                    <a:pt x="5287" y="258"/>
                  </a:lnTo>
                  <a:lnTo>
                    <a:pt x="5279" y="252"/>
                  </a:lnTo>
                  <a:lnTo>
                    <a:pt x="5272" y="246"/>
                  </a:lnTo>
                  <a:lnTo>
                    <a:pt x="5265" y="240"/>
                  </a:lnTo>
                  <a:lnTo>
                    <a:pt x="5257" y="235"/>
                  </a:lnTo>
                  <a:lnTo>
                    <a:pt x="5248" y="231"/>
                  </a:lnTo>
                  <a:lnTo>
                    <a:pt x="5239" y="226"/>
                  </a:lnTo>
                  <a:lnTo>
                    <a:pt x="5231" y="222"/>
                  </a:lnTo>
                  <a:lnTo>
                    <a:pt x="5221" y="219"/>
                  </a:lnTo>
                  <a:lnTo>
                    <a:pt x="5211" y="217"/>
                  </a:lnTo>
                  <a:lnTo>
                    <a:pt x="5201" y="216"/>
                  </a:lnTo>
                  <a:lnTo>
                    <a:pt x="5190" y="215"/>
                  </a:lnTo>
                  <a:lnTo>
                    <a:pt x="5180" y="215"/>
                  </a:lnTo>
                  <a:lnTo>
                    <a:pt x="5170" y="215"/>
                  </a:lnTo>
                  <a:lnTo>
                    <a:pt x="5159" y="216"/>
                  </a:lnTo>
                  <a:lnTo>
                    <a:pt x="5149" y="217"/>
                  </a:lnTo>
                  <a:lnTo>
                    <a:pt x="5140" y="219"/>
                  </a:lnTo>
                  <a:lnTo>
                    <a:pt x="5130" y="221"/>
                  </a:lnTo>
                  <a:lnTo>
                    <a:pt x="5121" y="224"/>
                  </a:lnTo>
                  <a:lnTo>
                    <a:pt x="5113" y="227"/>
                  </a:lnTo>
                  <a:lnTo>
                    <a:pt x="5103" y="232"/>
                  </a:lnTo>
                  <a:lnTo>
                    <a:pt x="5095" y="236"/>
                  </a:lnTo>
                  <a:lnTo>
                    <a:pt x="5087" y="241"/>
                  </a:lnTo>
                  <a:lnTo>
                    <a:pt x="5080" y="247"/>
                  </a:lnTo>
                  <a:lnTo>
                    <a:pt x="5071" y="252"/>
                  </a:lnTo>
                  <a:lnTo>
                    <a:pt x="5064" y="260"/>
                  </a:lnTo>
                  <a:lnTo>
                    <a:pt x="5058" y="267"/>
                  </a:lnTo>
                  <a:lnTo>
                    <a:pt x="5051" y="274"/>
                  </a:lnTo>
                  <a:lnTo>
                    <a:pt x="5045" y="282"/>
                  </a:lnTo>
                  <a:lnTo>
                    <a:pt x="5039" y="291"/>
                  </a:lnTo>
                  <a:lnTo>
                    <a:pt x="5033" y="300"/>
                  </a:lnTo>
                  <a:lnTo>
                    <a:pt x="5028" y="309"/>
                  </a:lnTo>
                  <a:lnTo>
                    <a:pt x="5024" y="319"/>
                  </a:lnTo>
                  <a:lnTo>
                    <a:pt x="5015" y="341"/>
                  </a:lnTo>
                  <a:lnTo>
                    <a:pt x="5007" y="365"/>
                  </a:lnTo>
                  <a:lnTo>
                    <a:pt x="5001" y="391"/>
                  </a:lnTo>
                  <a:lnTo>
                    <a:pt x="4997" y="419"/>
                  </a:lnTo>
                  <a:lnTo>
                    <a:pt x="4995" y="449"/>
                  </a:lnTo>
                  <a:lnTo>
                    <a:pt x="4994" y="481"/>
                  </a:lnTo>
                  <a:lnTo>
                    <a:pt x="4995" y="510"/>
                  </a:lnTo>
                  <a:lnTo>
                    <a:pt x="4997" y="537"/>
                  </a:lnTo>
                  <a:lnTo>
                    <a:pt x="5000" y="563"/>
                  </a:lnTo>
                  <a:lnTo>
                    <a:pt x="5004" y="589"/>
                  </a:lnTo>
                  <a:lnTo>
                    <a:pt x="5010" y="613"/>
                  </a:lnTo>
                  <a:lnTo>
                    <a:pt x="5018" y="635"/>
                  </a:lnTo>
                  <a:lnTo>
                    <a:pt x="5022" y="645"/>
                  </a:lnTo>
                  <a:lnTo>
                    <a:pt x="5026" y="654"/>
                  </a:lnTo>
                  <a:lnTo>
                    <a:pt x="5031" y="664"/>
                  </a:lnTo>
                  <a:lnTo>
                    <a:pt x="5036" y="673"/>
                  </a:lnTo>
                  <a:lnTo>
                    <a:pt x="5042" y="681"/>
                  </a:lnTo>
                  <a:lnTo>
                    <a:pt x="5049" y="689"/>
                  </a:lnTo>
                  <a:lnTo>
                    <a:pt x="5055" y="697"/>
                  </a:lnTo>
                  <a:lnTo>
                    <a:pt x="5062" y="704"/>
                  </a:lnTo>
                  <a:lnTo>
                    <a:pt x="5069" y="710"/>
                  </a:lnTo>
                  <a:lnTo>
                    <a:pt x="5077" y="716"/>
                  </a:lnTo>
                  <a:lnTo>
                    <a:pt x="5085" y="721"/>
                  </a:lnTo>
                  <a:lnTo>
                    <a:pt x="5093" y="727"/>
                  </a:lnTo>
                  <a:lnTo>
                    <a:pt x="5102" y="732"/>
                  </a:lnTo>
                  <a:lnTo>
                    <a:pt x="5112" y="735"/>
                  </a:lnTo>
                  <a:lnTo>
                    <a:pt x="5121" y="739"/>
                  </a:lnTo>
                  <a:lnTo>
                    <a:pt x="5131" y="741"/>
                  </a:lnTo>
                  <a:lnTo>
                    <a:pt x="5142" y="743"/>
                  </a:lnTo>
                  <a:lnTo>
                    <a:pt x="5152" y="745"/>
                  </a:lnTo>
                  <a:lnTo>
                    <a:pt x="5163" y="745"/>
                  </a:lnTo>
                  <a:lnTo>
                    <a:pt x="5176" y="746"/>
                  </a:lnTo>
                  <a:close/>
                  <a:moveTo>
                    <a:pt x="5858" y="733"/>
                  </a:moveTo>
                  <a:lnTo>
                    <a:pt x="5922" y="635"/>
                  </a:lnTo>
                  <a:lnTo>
                    <a:pt x="6103" y="326"/>
                  </a:lnTo>
                  <a:lnTo>
                    <a:pt x="6150" y="235"/>
                  </a:lnTo>
                  <a:lnTo>
                    <a:pt x="6007" y="235"/>
                  </a:lnTo>
                  <a:lnTo>
                    <a:pt x="5923" y="247"/>
                  </a:lnTo>
                  <a:lnTo>
                    <a:pt x="5904" y="330"/>
                  </a:lnTo>
                  <a:lnTo>
                    <a:pt x="5866" y="330"/>
                  </a:lnTo>
                  <a:lnTo>
                    <a:pt x="5875" y="200"/>
                  </a:lnTo>
                  <a:lnTo>
                    <a:pt x="6259" y="200"/>
                  </a:lnTo>
                  <a:lnTo>
                    <a:pt x="6259" y="225"/>
                  </a:lnTo>
                  <a:lnTo>
                    <a:pt x="6198" y="326"/>
                  </a:lnTo>
                  <a:lnTo>
                    <a:pt x="6016" y="635"/>
                  </a:lnTo>
                  <a:lnTo>
                    <a:pt x="5968" y="723"/>
                  </a:lnTo>
                  <a:lnTo>
                    <a:pt x="6137" y="723"/>
                  </a:lnTo>
                  <a:lnTo>
                    <a:pt x="6215" y="710"/>
                  </a:lnTo>
                  <a:lnTo>
                    <a:pt x="6234" y="629"/>
                  </a:lnTo>
                  <a:lnTo>
                    <a:pt x="6272" y="629"/>
                  </a:lnTo>
                  <a:lnTo>
                    <a:pt x="6262" y="762"/>
                  </a:lnTo>
                  <a:lnTo>
                    <a:pt x="5858" y="762"/>
                  </a:lnTo>
                  <a:lnTo>
                    <a:pt x="5858" y="733"/>
                  </a:lnTo>
                  <a:close/>
                  <a:moveTo>
                    <a:pt x="6425" y="735"/>
                  </a:moveTo>
                  <a:lnTo>
                    <a:pt x="6496" y="721"/>
                  </a:lnTo>
                  <a:lnTo>
                    <a:pt x="6504" y="635"/>
                  </a:lnTo>
                  <a:lnTo>
                    <a:pt x="6504" y="326"/>
                  </a:lnTo>
                  <a:lnTo>
                    <a:pt x="6496" y="239"/>
                  </a:lnTo>
                  <a:lnTo>
                    <a:pt x="6425" y="225"/>
                  </a:lnTo>
                  <a:lnTo>
                    <a:pt x="6425" y="200"/>
                  </a:lnTo>
                  <a:lnTo>
                    <a:pt x="6714" y="200"/>
                  </a:lnTo>
                  <a:lnTo>
                    <a:pt x="6732" y="200"/>
                  </a:lnTo>
                  <a:lnTo>
                    <a:pt x="6750" y="201"/>
                  </a:lnTo>
                  <a:lnTo>
                    <a:pt x="6768" y="203"/>
                  </a:lnTo>
                  <a:lnTo>
                    <a:pt x="6783" y="205"/>
                  </a:lnTo>
                  <a:lnTo>
                    <a:pt x="6799" y="208"/>
                  </a:lnTo>
                  <a:lnTo>
                    <a:pt x="6813" y="211"/>
                  </a:lnTo>
                  <a:lnTo>
                    <a:pt x="6828" y="215"/>
                  </a:lnTo>
                  <a:lnTo>
                    <a:pt x="6840" y="219"/>
                  </a:lnTo>
                  <a:lnTo>
                    <a:pt x="6852" y="224"/>
                  </a:lnTo>
                  <a:lnTo>
                    <a:pt x="6864" y="231"/>
                  </a:lnTo>
                  <a:lnTo>
                    <a:pt x="6875" y="237"/>
                  </a:lnTo>
                  <a:lnTo>
                    <a:pt x="6886" y="243"/>
                  </a:lnTo>
                  <a:lnTo>
                    <a:pt x="6895" y="250"/>
                  </a:lnTo>
                  <a:lnTo>
                    <a:pt x="6904" y="257"/>
                  </a:lnTo>
                  <a:lnTo>
                    <a:pt x="6912" y="266"/>
                  </a:lnTo>
                  <a:lnTo>
                    <a:pt x="6921" y="274"/>
                  </a:lnTo>
                  <a:lnTo>
                    <a:pt x="6928" y="282"/>
                  </a:lnTo>
                  <a:lnTo>
                    <a:pt x="6934" y="292"/>
                  </a:lnTo>
                  <a:lnTo>
                    <a:pt x="6940" y="301"/>
                  </a:lnTo>
                  <a:lnTo>
                    <a:pt x="6945" y="311"/>
                  </a:lnTo>
                  <a:lnTo>
                    <a:pt x="6951" y="322"/>
                  </a:lnTo>
                  <a:lnTo>
                    <a:pt x="6956" y="332"/>
                  </a:lnTo>
                  <a:lnTo>
                    <a:pt x="6959" y="343"/>
                  </a:lnTo>
                  <a:lnTo>
                    <a:pt x="6963" y="355"/>
                  </a:lnTo>
                  <a:lnTo>
                    <a:pt x="6968" y="377"/>
                  </a:lnTo>
                  <a:lnTo>
                    <a:pt x="6972" y="402"/>
                  </a:lnTo>
                  <a:lnTo>
                    <a:pt x="6974" y="427"/>
                  </a:lnTo>
                  <a:lnTo>
                    <a:pt x="6975" y="453"/>
                  </a:lnTo>
                  <a:lnTo>
                    <a:pt x="6974" y="468"/>
                  </a:lnTo>
                  <a:lnTo>
                    <a:pt x="6973" y="485"/>
                  </a:lnTo>
                  <a:lnTo>
                    <a:pt x="6972" y="500"/>
                  </a:lnTo>
                  <a:lnTo>
                    <a:pt x="6970" y="516"/>
                  </a:lnTo>
                  <a:lnTo>
                    <a:pt x="6968" y="531"/>
                  </a:lnTo>
                  <a:lnTo>
                    <a:pt x="6965" y="546"/>
                  </a:lnTo>
                  <a:lnTo>
                    <a:pt x="6961" y="561"/>
                  </a:lnTo>
                  <a:lnTo>
                    <a:pt x="6957" y="575"/>
                  </a:lnTo>
                  <a:lnTo>
                    <a:pt x="6952" y="589"/>
                  </a:lnTo>
                  <a:lnTo>
                    <a:pt x="6947" y="603"/>
                  </a:lnTo>
                  <a:lnTo>
                    <a:pt x="6940" y="615"/>
                  </a:lnTo>
                  <a:lnTo>
                    <a:pt x="6934" y="628"/>
                  </a:lnTo>
                  <a:lnTo>
                    <a:pt x="6927" y="640"/>
                  </a:lnTo>
                  <a:lnTo>
                    <a:pt x="6919" y="651"/>
                  </a:lnTo>
                  <a:lnTo>
                    <a:pt x="6910" y="662"/>
                  </a:lnTo>
                  <a:lnTo>
                    <a:pt x="6901" y="673"/>
                  </a:lnTo>
                  <a:lnTo>
                    <a:pt x="6892" y="683"/>
                  </a:lnTo>
                  <a:lnTo>
                    <a:pt x="6881" y="692"/>
                  </a:lnTo>
                  <a:lnTo>
                    <a:pt x="6870" y="702"/>
                  </a:lnTo>
                  <a:lnTo>
                    <a:pt x="6859" y="710"/>
                  </a:lnTo>
                  <a:lnTo>
                    <a:pt x="6846" y="718"/>
                  </a:lnTo>
                  <a:lnTo>
                    <a:pt x="6833" y="725"/>
                  </a:lnTo>
                  <a:lnTo>
                    <a:pt x="6819" y="732"/>
                  </a:lnTo>
                  <a:lnTo>
                    <a:pt x="6805" y="738"/>
                  </a:lnTo>
                  <a:lnTo>
                    <a:pt x="6790" y="743"/>
                  </a:lnTo>
                  <a:lnTo>
                    <a:pt x="6775" y="748"/>
                  </a:lnTo>
                  <a:lnTo>
                    <a:pt x="6758" y="752"/>
                  </a:lnTo>
                  <a:lnTo>
                    <a:pt x="6742" y="755"/>
                  </a:lnTo>
                  <a:lnTo>
                    <a:pt x="6724" y="759"/>
                  </a:lnTo>
                  <a:lnTo>
                    <a:pt x="6706" y="760"/>
                  </a:lnTo>
                  <a:lnTo>
                    <a:pt x="6686" y="761"/>
                  </a:lnTo>
                  <a:lnTo>
                    <a:pt x="6666" y="762"/>
                  </a:lnTo>
                  <a:lnTo>
                    <a:pt x="6425" y="762"/>
                  </a:lnTo>
                  <a:lnTo>
                    <a:pt x="6425" y="735"/>
                  </a:lnTo>
                  <a:close/>
                  <a:moveTo>
                    <a:pt x="6683" y="724"/>
                  </a:moveTo>
                  <a:lnTo>
                    <a:pt x="6695" y="724"/>
                  </a:lnTo>
                  <a:lnTo>
                    <a:pt x="6708" y="723"/>
                  </a:lnTo>
                  <a:lnTo>
                    <a:pt x="6719" y="721"/>
                  </a:lnTo>
                  <a:lnTo>
                    <a:pt x="6730" y="720"/>
                  </a:lnTo>
                  <a:lnTo>
                    <a:pt x="6742" y="717"/>
                  </a:lnTo>
                  <a:lnTo>
                    <a:pt x="6752" y="714"/>
                  </a:lnTo>
                  <a:lnTo>
                    <a:pt x="6762" y="710"/>
                  </a:lnTo>
                  <a:lnTo>
                    <a:pt x="6773" y="706"/>
                  </a:lnTo>
                  <a:lnTo>
                    <a:pt x="6782" y="701"/>
                  </a:lnTo>
                  <a:lnTo>
                    <a:pt x="6791" y="696"/>
                  </a:lnTo>
                  <a:lnTo>
                    <a:pt x="6800" y="690"/>
                  </a:lnTo>
                  <a:lnTo>
                    <a:pt x="6808" y="684"/>
                  </a:lnTo>
                  <a:lnTo>
                    <a:pt x="6816" y="677"/>
                  </a:lnTo>
                  <a:lnTo>
                    <a:pt x="6823" y="670"/>
                  </a:lnTo>
                  <a:lnTo>
                    <a:pt x="6831" y="662"/>
                  </a:lnTo>
                  <a:lnTo>
                    <a:pt x="6838" y="654"/>
                  </a:lnTo>
                  <a:lnTo>
                    <a:pt x="6844" y="646"/>
                  </a:lnTo>
                  <a:lnTo>
                    <a:pt x="6849" y="637"/>
                  </a:lnTo>
                  <a:lnTo>
                    <a:pt x="6856" y="627"/>
                  </a:lnTo>
                  <a:lnTo>
                    <a:pt x="6861" y="618"/>
                  </a:lnTo>
                  <a:lnTo>
                    <a:pt x="6865" y="608"/>
                  </a:lnTo>
                  <a:lnTo>
                    <a:pt x="6870" y="596"/>
                  </a:lnTo>
                  <a:lnTo>
                    <a:pt x="6873" y="586"/>
                  </a:lnTo>
                  <a:lnTo>
                    <a:pt x="6877" y="575"/>
                  </a:lnTo>
                  <a:lnTo>
                    <a:pt x="6882" y="551"/>
                  </a:lnTo>
                  <a:lnTo>
                    <a:pt x="6887" y="525"/>
                  </a:lnTo>
                  <a:lnTo>
                    <a:pt x="6890" y="499"/>
                  </a:lnTo>
                  <a:lnTo>
                    <a:pt x="6891" y="471"/>
                  </a:lnTo>
                  <a:lnTo>
                    <a:pt x="6890" y="449"/>
                  </a:lnTo>
                  <a:lnTo>
                    <a:pt x="6888" y="426"/>
                  </a:lnTo>
                  <a:lnTo>
                    <a:pt x="6884" y="404"/>
                  </a:lnTo>
                  <a:lnTo>
                    <a:pt x="6880" y="382"/>
                  </a:lnTo>
                  <a:lnTo>
                    <a:pt x="6878" y="372"/>
                  </a:lnTo>
                  <a:lnTo>
                    <a:pt x="6875" y="362"/>
                  </a:lnTo>
                  <a:lnTo>
                    <a:pt x="6871" y="353"/>
                  </a:lnTo>
                  <a:lnTo>
                    <a:pt x="6867" y="342"/>
                  </a:lnTo>
                  <a:lnTo>
                    <a:pt x="6863" y="333"/>
                  </a:lnTo>
                  <a:lnTo>
                    <a:pt x="6858" y="325"/>
                  </a:lnTo>
                  <a:lnTo>
                    <a:pt x="6852" y="315"/>
                  </a:lnTo>
                  <a:lnTo>
                    <a:pt x="6846" y="307"/>
                  </a:lnTo>
                  <a:lnTo>
                    <a:pt x="6840" y="300"/>
                  </a:lnTo>
                  <a:lnTo>
                    <a:pt x="6833" y="292"/>
                  </a:lnTo>
                  <a:lnTo>
                    <a:pt x="6824" y="284"/>
                  </a:lnTo>
                  <a:lnTo>
                    <a:pt x="6816" y="278"/>
                  </a:lnTo>
                  <a:lnTo>
                    <a:pt x="6808" y="272"/>
                  </a:lnTo>
                  <a:lnTo>
                    <a:pt x="6799" y="266"/>
                  </a:lnTo>
                  <a:lnTo>
                    <a:pt x="6788" y="261"/>
                  </a:lnTo>
                  <a:lnTo>
                    <a:pt x="6778" y="255"/>
                  </a:lnTo>
                  <a:lnTo>
                    <a:pt x="6767" y="250"/>
                  </a:lnTo>
                  <a:lnTo>
                    <a:pt x="6755" y="247"/>
                  </a:lnTo>
                  <a:lnTo>
                    <a:pt x="6743" y="243"/>
                  </a:lnTo>
                  <a:lnTo>
                    <a:pt x="6729" y="241"/>
                  </a:lnTo>
                  <a:lnTo>
                    <a:pt x="6715" y="239"/>
                  </a:lnTo>
                  <a:lnTo>
                    <a:pt x="6700" y="237"/>
                  </a:lnTo>
                  <a:lnTo>
                    <a:pt x="6685" y="236"/>
                  </a:lnTo>
                  <a:lnTo>
                    <a:pt x="6668" y="236"/>
                  </a:lnTo>
                  <a:lnTo>
                    <a:pt x="6585" y="236"/>
                  </a:lnTo>
                  <a:lnTo>
                    <a:pt x="6585" y="635"/>
                  </a:lnTo>
                  <a:lnTo>
                    <a:pt x="6593" y="714"/>
                  </a:lnTo>
                  <a:lnTo>
                    <a:pt x="6603" y="716"/>
                  </a:lnTo>
                  <a:lnTo>
                    <a:pt x="6615" y="718"/>
                  </a:lnTo>
                  <a:lnTo>
                    <a:pt x="6626" y="720"/>
                  </a:lnTo>
                  <a:lnTo>
                    <a:pt x="6638" y="722"/>
                  </a:lnTo>
                  <a:lnTo>
                    <a:pt x="6650" y="723"/>
                  </a:lnTo>
                  <a:lnTo>
                    <a:pt x="6661" y="723"/>
                  </a:lnTo>
                  <a:lnTo>
                    <a:pt x="6671" y="724"/>
                  </a:lnTo>
                  <a:lnTo>
                    <a:pt x="6683" y="724"/>
                  </a:lnTo>
                  <a:close/>
                  <a:moveTo>
                    <a:pt x="7129" y="735"/>
                  </a:moveTo>
                  <a:lnTo>
                    <a:pt x="7199" y="721"/>
                  </a:lnTo>
                  <a:lnTo>
                    <a:pt x="7207" y="635"/>
                  </a:lnTo>
                  <a:lnTo>
                    <a:pt x="7207" y="326"/>
                  </a:lnTo>
                  <a:lnTo>
                    <a:pt x="7199" y="239"/>
                  </a:lnTo>
                  <a:lnTo>
                    <a:pt x="7129" y="225"/>
                  </a:lnTo>
                  <a:lnTo>
                    <a:pt x="7129" y="200"/>
                  </a:lnTo>
                  <a:lnTo>
                    <a:pt x="7383" y="200"/>
                  </a:lnTo>
                  <a:lnTo>
                    <a:pt x="7403" y="201"/>
                  </a:lnTo>
                  <a:lnTo>
                    <a:pt x="7420" y="202"/>
                  </a:lnTo>
                  <a:lnTo>
                    <a:pt x="7437" y="205"/>
                  </a:lnTo>
                  <a:lnTo>
                    <a:pt x="7452" y="210"/>
                  </a:lnTo>
                  <a:lnTo>
                    <a:pt x="7467" y="215"/>
                  </a:lnTo>
                  <a:lnTo>
                    <a:pt x="7479" y="221"/>
                  </a:lnTo>
                  <a:lnTo>
                    <a:pt x="7491" y="229"/>
                  </a:lnTo>
                  <a:lnTo>
                    <a:pt x="7501" y="238"/>
                  </a:lnTo>
                  <a:lnTo>
                    <a:pt x="7509" y="247"/>
                  </a:lnTo>
                  <a:lnTo>
                    <a:pt x="7516" y="257"/>
                  </a:lnTo>
                  <a:lnTo>
                    <a:pt x="7524" y="268"/>
                  </a:lnTo>
                  <a:lnTo>
                    <a:pt x="7529" y="280"/>
                  </a:lnTo>
                  <a:lnTo>
                    <a:pt x="7532" y="293"/>
                  </a:lnTo>
                  <a:lnTo>
                    <a:pt x="7535" y="306"/>
                  </a:lnTo>
                  <a:lnTo>
                    <a:pt x="7537" y="319"/>
                  </a:lnTo>
                  <a:lnTo>
                    <a:pt x="7537" y="334"/>
                  </a:lnTo>
                  <a:lnTo>
                    <a:pt x="7537" y="347"/>
                  </a:lnTo>
                  <a:lnTo>
                    <a:pt x="7535" y="360"/>
                  </a:lnTo>
                  <a:lnTo>
                    <a:pt x="7533" y="372"/>
                  </a:lnTo>
                  <a:lnTo>
                    <a:pt x="7530" y="385"/>
                  </a:lnTo>
                  <a:lnTo>
                    <a:pt x="7526" y="396"/>
                  </a:lnTo>
                  <a:lnTo>
                    <a:pt x="7519" y="407"/>
                  </a:lnTo>
                  <a:lnTo>
                    <a:pt x="7513" y="419"/>
                  </a:lnTo>
                  <a:lnTo>
                    <a:pt x="7507" y="428"/>
                  </a:lnTo>
                  <a:lnTo>
                    <a:pt x="7499" y="438"/>
                  </a:lnTo>
                  <a:lnTo>
                    <a:pt x="7490" y="447"/>
                  </a:lnTo>
                  <a:lnTo>
                    <a:pt x="7479" y="455"/>
                  </a:lnTo>
                  <a:lnTo>
                    <a:pt x="7469" y="463"/>
                  </a:lnTo>
                  <a:lnTo>
                    <a:pt x="7457" y="470"/>
                  </a:lnTo>
                  <a:lnTo>
                    <a:pt x="7445" y="476"/>
                  </a:lnTo>
                  <a:lnTo>
                    <a:pt x="7432" y="482"/>
                  </a:lnTo>
                  <a:lnTo>
                    <a:pt x="7418" y="487"/>
                  </a:lnTo>
                  <a:lnTo>
                    <a:pt x="7506" y="635"/>
                  </a:lnTo>
                  <a:lnTo>
                    <a:pt x="7566" y="721"/>
                  </a:lnTo>
                  <a:lnTo>
                    <a:pt x="7622" y="735"/>
                  </a:lnTo>
                  <a:lnTo>
                    <a:pt x="7622" y="762"/>
                  </a:lnTo>
                  <a:lnTo>
                    <a:pt x="7478" y="762"/>
                  </a:lnTo>
                  <a:lnTo>
                    <a:pt x="7415" y="635"/>
                  </a:lnTo>
                  <a:lnTo>
                    <a:pt x="7341" y="504"/>
                  </a:lnTo>
                  <a:lnTo>
                    <a:pt x="7288" y="504"/>
                  </a:lnTo>
                  <a:lnTo>
                    <a:pt x="7288" y="635"/>
                  </a:lnTo>
                  <a:lnTo>
                    <a:pt x="7296" y="721"/>
                  </a:lnTo>
                  <a:lnTo>
                    <a:pt x="7352" y="735"/>
                  </a:lnTo>
                  <a:lnTo>
                    <a:pt x="7352" y="762"/>
                  </a:lnTo>
                  <a:lnTo>
                    <a:pt x="7129" y="762"/>
                  </a:lnTo>
                  <a:lnTo>
                    <a:pt x="7129" y="735"/>
                  </a:lnTo>
                  <a:close/>
                  <a:moveTo>
                    <a:pt x="7329" y="470"/>
                  </a:moveTo>
                  <a:lnTo>
                    <a:pt x="7343" y="469"/>
                  </a:lnTo>
                  <a:lnTo>
                    <a:pt x="7356" y="468"/>
                  </a:lnTo>
                  <a:lnTo>
                    <a:pt x="7368" y="465"/>
                  </a:lnTo>
                  <a:lnTo>
                    <a:pt x="7381" y="462"/>
                  </a:lnTo>
                  <a:lnTo>
                    <a:pt x="7391" y="457"/>
                  </a:lnTo>
                  <a:lnTo>
                    <a:pt x="7403" y="452"/>
                  </a:lnTo>
                  <a:lnTo>
                    <a:pt x="7412" y="444"/>
                  </a:lnTo>
                  <a:lnTo>
                    <a:pt x="7420" y="437"/>
                  </a:lnTo>
                  <a:lnTo>
                    <a:pt x="7428" y="429"/>
                  </a:lnTo>
                  <a:lnTo>
                    <a:pt x="7436" y="420"/>
                  </a:lnTo>
                  <a:lnTo>
                    <a:pt x="7441" y="409"/>
                  </a:lnTo>
                  <a:lnTo>
                    <a:pt x="7446" y="399"/>
                  </a:lnTo>
                  <a:lnTo>
                    <a:pt x="7450" y="387"/>
                  </a:lnTo>
                  <a:lnTo>
                    <a:pt x="7453" y="374"/>
                  </a:lnTo>
                  <a:lnTo>
                    <a:pt x="7455" y="361"/>
                  </a:lnTo>
                  <a:lnTo>
                    <a:pt x="7455" y="347"/>
                  </a:lnTo>
                  <a:lnTo>
                    <a:pt x="7455" y="334"/>
                  </a:lnTo>
                  <a:lnTo>
                    <a:pt x="7453" y="322"/>
                  </a:lnTo>
                  <a:lnTo>
                    <a:pt x="7451" y="310"/>
                  </a:lnTo>
                  <a:lnTo>
                    <a:pt x="7448" y="300"/>
                  </a:lnTo>
                  <a:lnTo>
                    <a:pt x="7444" y="289"/>
                  </a:lnTo>
                  <a:lnTo>
                    <a:pt x="7438" y="280"/>
                  </a:lnTo>
                  <a:lnTo>
                    <a:pt x="7432" y="272"/>
                  </a:lnTo>
                  <a:lnTo>
                    <a:pt x="7425" y="265"/>
                  </a:lnTo>
                  <a:lnTo>
                    <a:pt x="7417" y="257"/>
                  </a:lnTo>
                  <a:lnTo>
                    <a:pt x="7408" y="252"/>
                  </a:lnTo>
                  <a:lnTo>
                    <a:pt x="7397" y="247"/>
                  </a:lnTo>
                  <a:lnTo>
                    <a:pt x="7386" y="243"/>
                  </a:lnTo>
                  <a:lnTo>
                    <a:pt x="7374" y="240"/>
                  </a:lnTo>
                  <a:lnTo>
                    <a:pt x="7360" y="238"/>
                  </a:lnTo>
                  <a:lnTo>
                    <a:pt x="7346" y="236"/>
                  </a:lnTo>
                  <a:lnTo>
                    <a:pt x="7330" y="236"/>
                  </a:lnTo>
                  <a:lnTo>
                    <a:pt x="7288" y="236"/>
                  </a:lnTo>
                  <a:lnTo>
                    <a:pt x="7288" y="465"/>
                  </a:lnTo>
                  <a:lnTo>
                    <a:pt x="7294" y="467"/>
                  </a:lnTo>
                  <a:lnTo>
                    <a:pt x="7299" y="467"/>
                  </a:lnTo>
                  <a:lnTo>
                    <a:pt x="7303" y="468"/>
                  </a:lnTo>
                  <a:lnTo>
                    <a:pt x="7307" y="469"/>
                  </a:lnTo>
                  <a:lnTo>
                    <a:pt x="7312" y="469"/>
                  </a:lnTo>
                  <a:lnTo>
                    <a:pt x="7317" y="470"/>
                  </a:lnTo>
                  <a:lnTo>
                    <a:pt x="7322" y="470"/>
                  </a:lnTo>
                  <a:lnTo>
                    <a:pt x="7329" y="470"/>
                  </a:lnTo>
                  <a:close/>
                  <a:moveTo>
                    <a:pt x="8018" y="781"/>
                  </a:moveTo>
                  <a:lnTo>
                    <a:pt x="7993" y="780"/>
                  </a:lnTo>
                  <a:lnTo>
                    <a:pt x="7971" y="778"/>
                  </a:lnTo>
                  <a:lnTo>
                    <a:pt x="7950" y="774"/>
                  </a:lnTo>
                  <a:lnTo>
                    <a:pt x="7930" y="769"/>
                  </a:lnTo>
                  <a:lnTo>
                    <a:pt x="7911" y="762"/>
                  </a:lnTo>
                  <a:lnTo>
                    <a:pt x="7894" y="753"/>
                  </a:lnTo>
                  <a:lnTo>
                    <a:pt x="7886" y="749"/>
                  </a:lnTo>
                  <a:lnTo>
                    <a:pt x="7878" y="744"/>
                  </a:lnTo>
                  <a:lnTo>
                    <a:pt x="7871" y="739"/>
                  </a:lnTo>
                  <a:lnTo>
                    <a:pt x="7864" y="733"/>
                  </a:lnTo>
                  <a:lnTo>
                    <a:pt x="7858" y="727"/>
                  </a:lnTo>
                  <a:lnTo>
                    <a:pt x="7851" y="720"/>
                  </a:lnTo>
                  <a:lnTo>
                    <a:pt x="7846" y="713"/>
                  </a:lnTo>
                  <a:lnTo>
                    <a:pt x="7841" y="706"/>
                  </a:lnTo>
                  <a:lnTo>
                    <a:pt x="7836" y="698"/>
                  </a:lnTo>
                  <a:lnTo>
                    <a:pt x="7832" y="690"/>
                  </a:lnTo>
                  <a:lnTo>
                    <a:pt x="7828" y="681"/>
                  </a:lnTo>
                  <a:lnTo>
                    <a:pt x="7824" y="673"/>
                  </a:lnTo>
                  <a:lnTo>
                    <a:pt x="7820" y="664"/>
                  </a:lnTo>
                  <a:lnTo>
                    <a:pt x="7817" y="654"/>
                  </a:lnTo>
                  <a:lnTo>
                    <a:pt x="7815" y="644"/>
                  </a:lnTo>
                  <a:lnTo>
                    <a:pt x="7813" y="634"/>
                  </a:lnTo>
                  <a:lnTo>
                    <a:pt x="7811" y="613"/>
                  </a:lnTo>
                  <a:lnTo>
                    <a:pt x="7810" y="589"/>
                  </a:lnTo>
                  <a:lnTo>
                    <a:pt x="7810" y="326"/>
                  </a:lnTo>
                  <a:lnTo>
                    <a:pt x="7801" y="239"/>
                  </a:lnTo>
                  <a:lnTo>
                    <a:pt x="7732" y="225"/>
                  </a:lnTo>
                  <a:lnTo>
                    <a:pt x="7732" y="200"/>
                  </a:lnTo>
                  <a:lnTo>
                    <a:pt x="7968" y="200"/>
                  </a:lnTo>
                  <a:lnTo>
                    <a:pt x="7968" y="225"/>
                  </a:lnTo>
                  <a:lnTo>
                    <a:pt x="7899" y="239"/>
                  </a:lnTo>
                  <a:lnTo>
                    <a:pt x="7891" y="326"/>
                  </a:lnTo>
                  <a:lnTo>
                    <a:pt x="7891" y="589"/>
                  </a:lnTo>
                  <a:lnTo>
                    <a:pt x="7891" y="608"/>
                  </a:lnTo>
                  <a:lnTo>
                    <a:pt x="7893" y="624"/>
                  </a:lnTo>
                  <a:lnTo>
                    <a:pt x="7896" y="641"/>
                  </a:lnTo>
                  <a:lnTo>
                    <a:pt x="7900" y="655"/>
                  </a:lnTo>
                  <a:lnTo>
                    <a:pt x="7906" y="670"/>
                  </a:lnTo>
                  <a:lnTo>
                    <a:pt x="7913" y="682"/>
                  </a:lnTo>
                  <a:lnTo>
                    <a:pt x="7921" y="693"/>
                  </a:lnTo>
                  <a:lnTo>
                    <a:pt x="7930" y="705"/>
                  </a:lnTo>
                  <a:lnTo>
                    <a:pt x="7939" y="713"/>
                  </a:lnTo>
                  <a:lnTo>
                    <a:pt x="7951" y="721"/>
                  </a:lnTo>
                  <a:lnTo>
                    <a:pt x="7963" y="729"/>
                  </a:lnTo>
                  <a:lnTo>
                    <a:pt x="7977" y="734"/>
                  </a:lnTo>
                  <a:lnTo>
                    <a:pt x="7990" y="739"/>
                  </a:lnTo>
                  <a:lnTo>
                    <a:pt x="8006" y="742"/>
                  </a:lnTo>
                  <a:lnTo>
                    <a:pt x="8021" y="744"/>
                  </a:lnTo>
                  <a:lnTo>
                    <a:pt x="8038" y="744"/>
                  </a:lnTo>
                  <a:lnTo>
                    <a:pt x="8054" y="744"/>
                  </a:lnTo>
                  <a:lnTo>
                    <a:pt x="8070" y="742"/>
                  </a:lnTo>
                  <a:lnTo>
                    <a:pt x="8085" y="739"/>
                  </a:lnTo>
                  <a:lnTo>
                    <a:pt x="8100" y="735"/>
                  </a:lnTo>
                  <a:lnTo>
                    <a:pt x="8114" y="730"/>
                  </a:lnTo>
                  <a:lnTo>
                    <a:pt x="8127" y="723"/>
                  </a:lnTo>
                  <a:lnTo>
                    <a:pt x="8139" y="715"/>
                  </a:lnTo>
                  <a:lnTo>
                    <a:pt x="8149" y="706"/>
                  </a:lnTo>
                  <a:lnTo>
                    <a:pt x="8160" y="696"/>
                  </a:lnTo>
                  <a:lnTo>
                    <a:pt x="8169" y="683"/>
                  </a:lnTo>
                  <a:lnTo>
                    <a:pt x="8176" y="669"/>
                  </a:lnTo>
                  <a:lnTo>
                    <a:pt x="8182" y="653"/>
                  </a:lnTo>
                  <a:lnTo>
                    <a:pt x="8188" y="637"/>
                  </a:lnTo>
                  <a:lnTo>
                    <a:pt x="8192" y="618"/>
                  </a:lnTo>
                  <a:lnTo>
                    <a:pt x="8194" y="597"/>
                  </a:lnTo>
                  <a:lnTo>
                    <a:pt x="8195" y="575"/>
                  </a:lnTo>
                  <a:lnTo>
                    <a:pt x="8195" y="326"/>
                  </a:lnTo>
                  <a:lnTo>
                    <a:pt x="8186" y="239"/>
                  </a:lnTo>
                  <a:lnTo>
                    <a:pt x="8116" y="225"/>
                  </a:lnTo>
                  <a:lnTo>
                    <a:pt x="8116" y="200"/>
                  </a:lnTo>
                  <a:lnTo>
                    <a:pt x="8315" y="200"/>
                  </a:lnTo>
                  <a:lnTo>
                    <a:pt x="8315" y="225"/>
                  </a:lnTo>
                  <a:lnTo>
                    <a:pt x="8248" y="239"/>
                  </a:lnTo>
                  <a:lnTo>
                    <a:pt x="8237" y="326"/>
                  </a:lnTo>
                  <a:lnTo>
                    <a:pt x="8237" y="561"/>
                  </a:lnTo>
                  <a:lnTo>
                    <a:pt x="8236" y="590"/>
                  </a:lnTo>
                  <a:lnTo>
                    <a:pt x="8234" y="616"/>
                  </a:lnTo>
                  <a:lnTo>
                    <a:pt x="8232" y="628"/>
                  </a:lnTo>
                  <a:lnTo>
                    <a:pt x="8229" y="640"/>
                  </a:lnTo>
                  <a:lnTo>
                    <a:pt x="8226" y="651"/>
                  </a:lnTo>
                  <a:lnTo>
                    <a:pt x="8223" y="662"/>
                  </a:lnTo>
                  <a:lnTo>
                    <a:pt x="8219" y="673"/>
                  </a:lnTo>
                  <a:lnTo>
                    <a:pt x="8215" y="682"/>
                  </a:lnTo>
                  <a:lnTo>
                    <a:pt x="8209" y="691"/>
                  </a:lnTo>
                  <a:lnTo>
                    <a:pt x="8204" y="700"/>
                  </a:lnTo>
                  <a:lnTo>
                    <a:pt x="8199" y="708"/>
                  </a:lnTo>
                  <a:lnTo>
                    <a:pt x="8193" y="716"/>
                  </a:lnTo>
                  <a:lnTo>
                    <a:pt x="8187" y="723"/>
                  </a:lnTo>
                  <a:lnTo>
                    <a:pt x="8179" y="731"/>
                  </a:lnTo>
                  <a:lnTo>
                    <a:pt x="8172" y="737"/>
                  </a:lnTo>
                  <a:lnTo>
                    <a:pt x="8165" y="743"/>
                  </a:lnTo>
                  <a:lnTo>
                    <a:pt x="8157" y="748"/>
                  </a:lnTo>
                  <a:lnTo>
                    <a:pt x="8148" y="753"/>
                  </a:lnTo>
                  <a:lnTo>
                    <a:pt x="8139" y="758"/>
                  </a:lnTo>
                  <a:lnTo>
                    <a:pt x="8130" y="762"/>
                  </a:lnTo>
                  <a:lnTo>
                    <a:pt x="8120" y="766"/>
                  </a:lnTo>
                  <a:lnTo>
                    <a:pt x="8110" y="769"/>
                  </a:lnTo>
                  <a:lnTo>
                    <a:pt x="8089" y="774"/>
                  </a:lnTo>
                  <a:lnTo>
                    <a:pt x="8067" y="778"/>
                  </a:lnTo>
                  <a:lnTo>
                    <a:pt x="8043" y="780"/>
                  </a:lnTo>
                  <a:lnTo>
                    <a:pt x="8018" y="781"/>
                  </a:lnTo>
                  <a:close/>
                  <a:moveTo>
                    <a:pt x="8455" y="733"/>
                  </a:moveTo>
                  <a:lnTo>
                    <a:pt x="8519" y="635"/>
                  </a:lnTo>
                  <a:lnTo>
                    <a:pt x="8701" y="326"/>
                  </a:lnTo>
                  <a:lnTo>
                    <a:pt x="8747" y="235"/>
                  </a:lnTo>
                  <a:lnTo>
                    <a:pt x="8604" y="235"/>
                  </a:lnTo>
                  <a:lnTo>
                    <a:pt x="8520" y="247"/>
                  </a:lnTo>
                  <a:lnTo>
                    <a:pt x="8502" y="330"/>
                  </a:lnTo>
                  <a:lnTo>
                    <a:pt x="8463" y="330"/>
                  </a:lnTo>
                  <a:lnTo>
                    <a:pt x="8473" y="200"/>
                  </a:lnTo>
                  <a:lnTo>
                    <a:pt x="8856" y="200"/>
                  </a:lnTo>
                  <a:lnTo>
                    <a:pt x="8856" y="225"/>
                  </a:lnTo>
                  <a:lnTo>
                    <a:pt x="8795" y="326"/>
                  </a:lnTo>
                  <a:lnTo>
                    <a:pt x="8614" y="635"/>
                  </a:lnTo>
                  <a:lnTo>
                    <a:pt x="8566" y="723"/>
                  </a:lnTo>
                  <a:lnTo>
                    <a:pt x="8734" y="723"/>
                  </a:lnTo>
                  <a:lnTo>
                    <a:pt x="8812" y="710"/>
                  </a:lnTo>
                  <a:lnTo>
                    <a:pt x="8832" y="629"/>
                  </a:lnTo>
                  <a:lnTo>
                    <a:pt x="8869" y="629"/>
                  </a:lnTo>
                  <a:lnTo>
                    <a:pt x="8860" y="762"/>
                  </a:lnTo>
                  <a:lnTo>
                    <a:pt x="8455" y="762"/>
                  </a:lnTo>
                  <a:lnTo>
                    <a:pt x="8455" y="733"/>
                  </a:lnTo>
                  <a:close/>
                  <a:moveTo>
                    <a:pt x="8661" y="132"/>
                  </a:moveTo>
                  <a:lnTo>
                    <a:pt x="8649" y="132"/>
                  </a:lnTo>
                  <a:lnTo>
                    <a:pt x="8638" y="130"/>
                  </a:lnTo>
                  <a:lnTo>
                    <a:pt x="8626" y="128"/>
                  </a:lnTo>
                  <a:lnTo>
                    <a:pt x="8615" y="124"/>
                  </a:lnTo>
                  <a:lnTo>
                    <a:pt x="8604" y="120"/>
                  </a:lnTo>
                  <a:lnTo>
                    <a:pt x="8594" y="114"/>
                  </a:lnTo>
                  <a:lnTo>
                    <a:pt x="8585" y="108"/>
                  </a:lnTo>
                  <a:lnTo>
                    <a:pt x="8575" y="100"/>
                  </a:lnTo>
                  <a:lnTo>
                    <a:pt x="8567" y="92"/>
                  </a:lnTo>
                  <a:lnTo>
                    <a:pt x="8560" y="83"/>
                  </a:lnTo>
                  <a:lnTo>
                    <a:pt x="8553" y="72"/>
                  </a:lnTo>
                  <a:lnTo>
                    <a:pt x="8547" y="62"/>
                  </a:lnTo>
                  <a:lnTo>
                    <a:pt x="8540" y="51"/>
                  </a:lnTo>
                  <a:lnTo>
                    <a:pt x="8536" y="37"/>
                  </a:lnTo>
                  <a:lnTo>
                    <a:pt x="8532" y="25"/>
                  </a:lnTo>
                  <a:lnTo>
                    <a:pt x="8529" y="11"/>
                  </a:lnTo>
                  <a:lnTo>
                    <a:pt x="8574" y="0"/>
                  </a:lnTo>
                  <a:lnTo>
                    <a:pt x="8575" y="9"/>
                  </a:lnTo>
                  <a:lnTo>
                    <a:pt x="8578" y="19"/>
                  </a:lnTo>
                  <a:lnTo>
                    <a:pt x="8581" y="28"/>
                  </a:lnTo>
                  <a:lnTo>
                    <a:pt x="8584" y="37"/>
                  </a:lnTo>
                  <a:lnTo>
                    <a:pt x="8587" y="46"/>
                  </a:lnTo>
                  <a:lnTo>
                    <a:pt x="8592" y="54"/>
                  </a:lnTo>
                  <a:lnTo>
                    <a:pt x="8596" y="61"/>
                  </a:lnTo>
                  <a:lnTo>
                    <a:pt x="8602" y="68"/>
                  </a:lnTo>
                  <a:lnTo>
                    <a:pt x="8608" y="75"/>
                  </a:lnTo>
                  <a:lnTo>
                    <a:pt x="8615" y="81"/>
                  </a:lnTo>
                  <a:lnTo>
                    <a:pt x="8621" y="86"/>
                  </a:lnTo>
                  <a:lnTo>
                    <a:pt x="8629" y="90"/>
                  </a:lnTo>
                  <a:lnTo>
                    <a:pt x="8636" y="93"/>
                  </a:lnTo>
                  <a:lnTo>
                    <a:pt x="8645" y="96"/>
                  </a:lnTo>
                  <a:lnTo>
                    <a:pt x="8654" y="97"/>
                  </a:lnTo>
                  <a:lnTo>
                    <a:pt x="8663" y="98"/>
                  </a:lnTo>
                  <a:lnTo>
                    <a:pt x="8671" y="97"/>
                  </a:lnTo>
                  <a:lnTo>
                    <a:pt x="8679" y="96"/>
                  </a:lnTo>
                  <a:lnTo>
                    <a:pt x="8686" y="94"/>
                  </a:lnTo>
                  <a:lnTo>
                    <a:pt x="8693" y="91"/>
                  </a:lnTo>
                  <a:lnTo>
                    <a:pt x="8700" y="87"/>
                  </a:lnTo>
                  <a:lnTo>
                    <a:pt x="8707" y="83"/>
                  </a:lnTo>
                  <a:lnTo>
                    <a:pt x="8713" y="78"/>
                  </a:lnTo>
                  <a:lnTo>
                    <a:pt x="8719" y="71"/>
                  </a:lnTo>
                  <a:lnTo>
                    <a:pt x="8724" y="64"/>
                  </a:lnTo>
                  <a:lnTo>
                    <a:pt x="8730" y="57"/>
                  </a:lnTo>
                  <a:lnTo>
                    <a:pt x="8735" y="49"/>
                  </a:lnTo>
                  <a:lnTo>
                    <a:pt x="8739" y="40"/>
                  </a:lnTo>
                  <a:lnTo>
                    <a:pt x="8742" y="31"/>
                  </a:lnTo>
                  <a:lnTo>
                    <a:pt x="8745" y="21"/>
                  </a:lnTo>
                  <a:lnTo>
                    <a:pt x="8748" y="11"/>
                  </a:lnTo>
                  <a:lnTo>
                    <a:pt x="8750" y="0"/>
                  </a:lnTo>
                  <a:lnTo>
                    <a:pt x="8796" y="11"/>
                  </a:lnTo>
                  <a:lnTo>
                    <a:pt x="8793" y="24"/>
                  </a:lnTo>
                  <a:lnTo>
                    <a:pt x="8789" y="37"/>
                  </a:lnTo>
                  <a:lnTo>
                    <a:pt x="8784" y="50"/>
                  </a:lnTo>
                  <a:lnTo>
                    <a:pt x="8779" y="61"/>
                  </a:lnTo>
                  <a:lnTo>
                    <a:pt x="8773" y="71"/>
                  </a:lnTo>
                  <a:lnTo>
                    <a:pt x="8767" y="82"/>
                  </a:lnTo>
                  <a:lnTo>
                    <a:pt x="8759" y="91"/>
                  </a:lnTo>
                  <a:lnTo>
                    <a:pt x="8750" y="99"/>
                  </a:lnTo>
                  <a:lnTo>
                    <a:pt x="8742" y="107"/>
                  </a:lnTo>
                  <a:lnTo>
                    <a:pt x="8732" y="114"/>
                  </a:lnTo>
                  <a:lnTo>
                    <a:pt x="8721" y="119"/>
                  </a:lnTo>
                  <a:lnTo>
                    <a:pt x="8711" y="124"/>
                  </a:lnTo>
                  <a:lnTo>
                    <a:pt x="8700" y="127"/>
                  </a:lnTo>
                  <a:lnTo>
                    <a:pt x="8687" y="130"/>
                  </a:lnTo>
                  <a:lnTo>
                    <a:pt x="8675" y="131"/>
                  </a:lnTo>
                  <a:lnTo>
                    <a:pt x="8661" y="132"/>
                  </a:lnTo>
                  <a:close/>
                  <a:moveTo>
                    <a:pt x="9023" y="735"/>
                  </a:moveTo>
                  <a:lnTo>
                    <a:pt x="9093" y="721"/>
                  </a:lnTo>
                  <a:lnTo>
                    <a:pt x="9101" y="635"/>
                  </a:lnTo>
                  <a:lnTo>
                    <a:pt x="9101" y="326"/>
                  </a:lnTo>
                  <a:lnTo>
                    <a:pt x="9093" y="239"/>
                  </a:lnTo>
                  <a:lnTo>
                    <a:pt x="9023" y="225"/>
                  </a:lnTo>
                  <a:lnTo>
                    <a:pt x="9023" y="200"/>
                  </a:lnTo>
                  <a:lnTo>
                    <a:pt x="9428" y="200"/>
                  </a:lnTo>
                  <a:lnTo>
                    <a:pt x="9437" y="343"/>
                  </a:lnTo>
                  <a:lnTo>
                    <a:pt x="9399" y="343"/>
                  </a:lnTo>
                  <a:lnTo>
                    <a:pt x="9380" y="250"/>
                  </a:lnTo>
                  <a:lnTo>
                    <a:pt x="9300" y="237"/>
                  </a:lnTo>
                  <a:lnTo>
                    <a:pt x="9183" y="237"/>
                  </a:lnTo>
                  <a:lnTo>
                    <a:pt x="9183" y="455"/>
                  </a:lnTo>
                  <a:lnTo>
                    <a:pt x="9247" y="455"/>
                  </a:lnTo>
                  <a:lnTo>
                    <a:pt x="9312" y="445"/>
                  </a:lnTo>
                  <a:lnTo>
                    <a:pt x="9320" y="375"/>
                  </a:lnTo>
                  <a:lnTo>
                    <a:pt x="9352" y="375"/>
                  </a:lnTo>
                  <a:lnTo>
                    <a:pt x="9352" y="569"/>
                  </a:lnTo>
                  <a:lnTo>
                    <a:pt x="9320" y="569"/>
                  </a:lnTo>
                  <a:lnTo>
                    <a:pt x="9312" y="500"/>
                  </a:lnTo>
                  <a:lnTo>
                    <a:pt x="9247" y="492"/>
                  </a:lnTo>
                  <a:lnTo>
                    <a:pt x="9183" y="492"/>
                  </a:lnTo>
                  <a:lnTo>
                    <a:pt x="9183" y="634"/>
                  </a:lnTo>
                  <a:lnTo>
                    <a:pt x="9191" y="710"/>
                  </a:lnTo>
                  <a:lnTo>
                    <a:pt x="9257" y="723"/>
                  </a:lnTo>
                  <a:lnTo>
                    <a:pt x="9320" y="723"/>
                  </a:lnTo>
                  <a:lnTo>
                    <a:pt x="9393" y="710"/>
                  </a:lnTo>
                  <a:lnTo>
                    <a:pt x="9412" y="625"/>
                  </a:lnTo>
                  <a:lnTo>
                    <a:pt x="9448" y="625"/>
                  </a:lnTo>
                  <a:lnTo>
                    <a:pt x="9440" y="762"/>
                  </a:lnTo>
                  <a:lnTo>
                    <a:pt x="9023" y="762"/>
                  </a:lnTo>
                  <a:lnTo>
                    <a:pt x="9023" y="735"/>
                  </a:lnTo>
                  <a:close/>
                  <a:moveTo>
                    <a:pt x="9594" y="735"/>
                  </a:moveTo>
                  <a:lnTo>
                    <a:pt x="9665" y="721"/>
                  </a:lnTo>
                  <a:lnTo>
                    <a:pt x="9673" y="635"/>
                  </a:lnTo>
                  <a:lnTo>
                    <a:pt x="9673" y="326"/>
                  </a:lnTo>
                  <a:lnTo>
                    <a:pt x="9665" y="239"/>
                  </a:lnTo>
                  <a:lnTo>
                    <a:pt x="9594" y="225"/>
                  </a:lnTo>
                  <a:lnTo>
                    <a:pt x="9594" y="200"/>
                  </a:lnTo>
                  <a:lnTo>
                    <a:pt x="9760" y="200"/>
                  </a:lnTo>
                  <a:lnTo>
                    <a:pt x="9832" y="326"/>
                  </a:lnTo>
                  <a:lnTo>
                    <a:pt x="10051" y="666"/>
                  </a:lnTo>
                  <a:lnTo>
                    <a:pt x="10051" y="326"/>
                  </a:lnTo>
                  <a:lnTo>
                    <a:pt x="10042" y="239"/>
                  </a:lnTo>
                  <a:lnTo>
                    <a:pt x="9973" y="225"/>
                  </a:lnTo>
                  <a:lnTo>
                    <a:pt x="9973" y="200"/>
                  </a:lnTo>
                  <a:lnTo>
                    <a:pt x="10167" y="200"/>
                  </a:lnTo>
                  <a:lnTo>
                    <a:pt x="10167" y="225"/>
                  </a:lnTo>
                  <a:lnTo>
                    <a:pt x="10099" y="239"/>
                  </a:lnTo>
                  <a:lnTo>
                    <a:pt x="10090" y="326"/>
                  </a:lnTo>
                  <a:lnTo>
                    <a:pt x="10090" y="770"/>
                  </a:lnTo>
                  <a:lnTo>
                    <a:pt x="10018" y="770"/>
                  </a:lnTo>
                  <a:lnTo>
                    <a:pt x="9940" y="635"/>
                  </a:lnTo>
                  <a:lnTo>
                    <a:pt x="9711" y="281"/>
                  </a:lnTo>
                  <a:lnTo>
                    <a:pt x="9711" y="635"/>
                  </a:lnTo>
                  <a:lnTo>
                    <a:pt x="9720" y="721"/>
                  </a:lnTo>
                  <a:lnTo>
                    <a:pt x="9790" y="735"/>
                  </a:lnTo>
                  <a:lnTo>
                    <a:pt x="9790" y="762"/>
                  </a:lnTo>
                  <a:lnTo>
                    <a:pt x="9594" y="762"/>
                  </a:lnTo>
                  <a:lnTo>
                    <a:pt x="9594" y="735"/>
                  </a:lnTo>
                  <a:close/>
                  <a:moveTo>
                    <a:pt x="10318" y="940"/>
                  </a:moveTo>
                  <a:lnTo>
                    <a:pt x="10326" y="931"/>
                  </a:lnTo>
                  <a:lnTo>
                    <a:pt x="10335" y="922"/>
                  </a:lnTo>
                  <a:lnTo>
                    <a:pt x="10342" y="911"/>
                  </a:lnTo>
                  <a:lnTo>
                    <a:pt x="10349" y="901"/>
                  </a:lnTo>
                  <a:lnTo>
                    <a:pt x="10355" y="890"/>
                  </a:lnTo>
                  <a:lnTo>
                    <a:pt x="10361" y="878"/>
                  </a:lnTo>
                  <a:lnTo>
                    <a:pt x="10365" y="867"/>
                  </a:lnTo>
                  <a:lnTo>
                    <a:pt x="10369" y="855"/>
                  </a:lnTo>
                  <a:lnTo>
                    <a:pt x="10372" y="842"/>
                  </a:lnTo>
                  <a:lnTo>
                    <a:pt x="10375" y="830"/>
                  </a:lnTo>
                  <a:lnTo>
                    <a:pt x="10377" y="817"/>
                  </a:lnTo>
                  <a:lnTo>
                    <a:pt x="10379" y="804"/>
                  </a:lnTo>
                  <a:lnTo>
                    <a:pt x="10380" y="791"/>
                  </a:lnTo>
                  <a:lnTo>
                    <a:pt x="10381" y="777"/>
                  </a:lnTo>
                  <a:lnTo>
                    <a:pt x="10382" y="763"/>
                  </a:lnTo>
                  <a:lnTo>
                    <a:pt x="10382" y="749"/>
                  </a:lnTo>
                  <a:lnTo>
                    <a:pt x="10382" y="326"/>
                  </a:lnTo>
                  <a:lnTo>
                    <a:pt x="10373" y="239"/>
                  </a:lnTo>
                  <a:lnTo>
                    <a:pt x="10304" y="225"/>
                  </a:lnTo>
                  <a:lnTo>
                    <a:pt x="10304" y="200"/>
                  </a:lnTo>
                  <a:lnTo>
                    <a:pt x="10541" y="200"/>
                  </a:lnTo>
                  <a:lnTo>
                    <a:pt x="10541" y="225"/>
                  </a:lnTo>
                  <a:lnTo>
                    <a:pt x="10471" y="239"/>
                  </a:lnTo>
                  <a:lnTo>
                    <a:pt x="10462" y="326"/>
                  </a:lnTo>
                  <a:lnTo>
                    <a:pt x="10462" y="707"/>
                  </a:lnTo>
                  <a:lnTo>
                    <a:pt x="10462" y="732"/>
                  </a:lnTo>
                  <a:lnTo>
                    <a:pt x="10460" y="755"/>
                  </a:lnTo>
                  <a:lnTo>
                    <a:pt x="10457" y="777"/>
                  </a:lnTo>
                  <a:lnTo>
                    <a:pt x="10454" y="797"/>
                  </a:lnTo>
                  <a:lnTo>
                    <a:pt x="10448" y="815"/>
                  </a:lnTo>
                  <a:lnTo>
                    <a:pt x="10442" y="833"/>
                  </a:lnTo>
                  <a:lnTo>
                    <a:pt x="10436" y="849"/>
                  </a:lnTo>
                  <a:lnTo>
                    <a:pt x="10429" y="865"/>
                  </a:lnTo>
                  <a:lnTo>
                    <a:pt x="10420" y="879"/>
                  </a:lnTo>
                  <a:lnTo>
                    <a:pt x="10410" y="893"/>
                  </a:lnTo>
                  <a:lnTo>
                    <a:pt x="10400" y="905"/>
                  </a:lnTo>
                  <a:lnTo>
                    <a:pt x="10389" y="918"/>
                  </a:lnTo>
                  <a:lnTo>
                    <a:pt x="10377" y="930"/>
                  </a:lnTo>
                  <a:lnTo>
                    <a:pt x="10365" y="941"/>
                  </a:lnTo>
                  <a:lnTo>
                    <a:pt x="10351" y="953"/>
                  </a:lnTo>
                  <a:lnTo>
                    <a:pt x="10338" y="965"/>
                  </a:lnTo>
                  <a:lnTo>
                    <a:pt x="10318" y="940"/>
                  </a:lnTo>
                  <a:close/>
                  <a:moveTo>
                    <a:pt x="10678" y="735"/>
                  </a:moveTo>
                  <a:lnTo>
                    <a:pt x="10747" y="721"/>
                  </a:lnTo>
                  <a:lnTo>
                    <a:pt x="10756" y="635"/>
                  </a:lnTo>
                  <a:lnTo>
                    <a:pt x="10756" y="326"/>
                  </a:lnTo>
                  <a:lnTo>
                    <a:pt x="10747" y="239"/>
                  </a:lnTo>
                  <a:lnTo>
                    <a:pt x="10678" y="225"/>
                  </a:lnTo>
                  <a:lnTo>
                    <a:pt x="10678" y="200"/>
                  </a:lnTo>
                  <a:lnTo>
                    <a:pt x="11081" y="200"/>
                  </a:lnTo>
                  <a:lnTo>
                    <a:pt x="11092" y="343"/>
                  </a:lnTo>
                  <a:lnTo>
                    <a:pt x="11052" y="343"/>
                  </a:lnTo>
                  <a:lnTo>
                    <a:pt x="11035" y="250"/>
                  </a:lnTo>
                  <a:lnTo>
                    <a:pt x="10955" y="237"/>
                  </a:lnTo>
                  <a:lnTo>
                    <a:pt x="10837" y="237"/>
                  </a:lnTo>
                  <a:lnTo>
                    <a:pt x="10837" y="455"/>
                  </a:lnTo>
                  <a:lnTo>
                    <a:pt x="10901" y="455"/>
                  </a:lnTo>
                  <a:lnTo>
                    <a:pt x="10967" y="445"/>
                  </a:lnTo>
                  <a:lnTo>
                    <a:pt x="10975" y="375"/>
                  </a:lnTo>
                  <a:lnTo>
                    <a:pt x="11007" y="375"/>
                  </a:lnTo>
                  <a:lnTo>
                    <a:pt x="11007" y="569"/>
                  </a:lnTo>
                  <a:lnTo>
                    <a:pt x="10975" y="569"/>
                  </a:lnTo>
                  <a:lnTo>
                    <a:pt x="10967" y="500"/>
                  </a:lnTo>
                  <a:lnTo>
                    <a:pt x="10901" y="492"/>
                  </a:lnTo>
                  <a:lnTo>
                    <a:pt x="10837" y="492"/>
                  </a:lnTo>
                  <a:lnTo>
                    <a:pt x="10837" y="634"/>
                  </a:lnTo>
                  <a:lnTo>
                    <a:pt x="10846" y="710"/>
                  </a:lnTo>
                  <a:lnTo>
                    <a:pt x="10912" y="723"/>
                  </a:lnTo>
                  <a:lnTo>
                    <a:pt x="10975" y="723"/>
                  </a:lnTo>
                  <a:lnTo>
                    <a:pt x="11047" y="710"/>
                  </a:lnTo>
                  <a:lnTo>
                    <a:pt x="11066" y="625"/>
                  </a:lnTo>
                  <a:lnTo>
                    <a:pt x="11103" y="625"/>
                  </a:lnTo>
                  <a:lnTo>
                    <a:pt x="11095" y="762"/>
                  </a:lnTo>
                  <a:lnTo>
                    <a:pt x="10678" y="762"/>
                  </a:lnTo>
                  <a:lnTo>
                    <a:pt x="10678" y="735"/>
                  </a:lnTo>
                  <a:close/>
                  <a:moveTo>
                    <a:pt x="11513" y="733"/>
                  </a:moveTo>
                  <a:lnTo>
                    <a:pt x="11576" y="635"/>
                  </a:lnTo>
                  <a:lnTo>
                    <a:pt x="11757" y="326"/>
                  </a:lnTo>
                  <a:lnTo>
                    <a:pt x="11804" y="235"/>
                  </a:lnTo>
                  <a:lnTo>
                    <a:pt x="11662" y="235"/>
                  </a:lnTo>
                  <a:lnTo>
                    <a:pt x="11576" y="247"/>
                  </a:lnTo>
                  <a:lnTo>
                    <a:pt x="11558" y="330"/>
                  </a:lnTo>
                  <a:lnTo>
                    <a:pt x="11520" y="330"/>
                  </a:lnTo>
                  <a:lnTo>
                    <a:pt x="11529" y="200"/>
                  </a:lnTo>
                  <a:lnTo>
                    <a:pt x="11913" y="200"/>
                  </a:lnTo>
                  <a:lnTo>
                    <a:pt x="11913" y="225"/>
                  </a:lnTo>
                  <a:lnTo>
                    <a:pt x="11851" y="326"/>
                  </a:lnTo>
                  <a:lnTo>
                    <a:pt x="11670" y="635"/>
                  </a:lnTo>
                  <a:lnTo>
                    <a:pt x="11622" y="723"/>
                  </a:lnTo>
                  <a:lnTo>
                    <a:pt x="11791" y="723"/>
                  </a:lnTo>
                  <a:lnTo>
                    <a:pt x="11870" y="710"/>
                  </a:lnTo>
                  <a:lnTo>
                    <a:pt x="11888" y="629"/>
                  </a:lnTo>
                  <a:lnTo>
                    <a:pt x="11926" y="629"/>
                  </a:lnTo>
                  <a:lnTo>
                    <a:pt x="11916" y="762"/>
                  </a:lnTo>
                  <a:lnTo>
                    <a:pt x="11513" y="762"/>
                  </a:lnTo>
                  <a:lnTo>
                    <a:pt x="11513" y="733"/>
                  </a:lnTo>
                  <a:close/>
                  <a:moveTo>
                    <a:pt x="12056" y="735"/>
                  </a:moveTo>
                  <a:lnTo>
                    <a:pt x="12121" y="721"/>
                  </a:lnTo>
                  <a:lnTo>
                    <a:pt x="12159" y="635"/>
                  </a:lnTo>
                  <a:lnTo>
                    <a:pt x="12320" y="191"/>
                  </a:lnTo>
                  <a:lnTo>
                    <a:pt x="12374" y="191"/>
                  </a:lnTo>
                  <a:lnTo>
                    <a:pt x="12530" y="635"/>
                  </a:lnTo>
                  <a:lnTo>
                    <a:pt x="12568" y="721"/>
                  </a:lnTo>
                  <a:lnTo>
                    <a:pt x="12629" y="735"/>
                  </a:lnTo>
                  <a:lnTo>
                    <a:pt x="12629" y="762"/>
                  </a:lnTo>
                  <a:lnTo>
                    <a:pt x="12406" y="762"/>
                  </a:lnTo>
                  <a:lnTo>
                    <a:pt x="12406" y="735"/>
                  </a:lnTo>
                  <a:lnTo>
                    <a:pt x="12468" y="721"/>
                  </a:lnTo>
                  <a:lnTo>
                    <a:pt x="12446" y="635"/>
                  </a:lnTo>
                  <a:lnTo>
                    <a:pt x="12414" y="544"/>
                  </a:lnTo>
                  <a:lnTo>
                    <a:pt x="12233" y="544"/>
                  </a:lnTo>
                  <a:lnTo>
                    <a:pt x="12199" y="635"/>
                  </a:lnTo>
                  <a:lnTo>
                    <a:pt x="12177" y="721"/>
                  </a:lnTo>
                  <a:lnTo>
                    <a:pt x="12241" y="735"/>
                  </a:lnTo>
                  <a:lnTo>
                    <a:pt x="12241" y="762"/>
                  </a:lnTo>
                  <a:lnTo>
                    <a:pt x="12056" y="762"/>
                  </a:lnTo>
                  <a:lnTo>
                    <a:pt x="12056" y="735"/>
                  </a:lnTo>
                  <a:close/>
                  <a:moveTo>
                    <a:pt x="12401" y="507"/>
                  </a:moveTo>
                  <a:lnTo>
                    <a:pt x="12325" y="283"/>
                  </a:lnTo>
                  <a:lnTo>
                    <a:pt x="12245" y="507"/>
                  </a:lnTo>
                  <a:lnTo>
                    <a:pt x="12401" y="507"/>
                  </a:lnTo>
                  <a:close/>
                </a:path>
              </a:pathLst>
            </a:custGeom>
            <a:solidFill>
              <a:srgbClr val="6666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sl-SI" sz="180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1043" name="Freeform 19"/>
            <p:cNvSpPr>
              <a:spLocks/>
            </p:cNvSpPr>
            <p:nvPr/>
          </p:nvSpPr>
          <p:spPr bwMode="auto">
            <a:xfrm>
              <a:off x="1538" y="391"/>
              <a:ext cx="451" cy="451"/>
            </a:xfrm>
            <a:custGeom>
              <a:avLst/>
              <a:gdLst/>
              <a:ahLst/>
              <a:cxnLst>
                <a:cxn ang="0">
                  <a:pos x="1554" y="13"/>
                </a:cxn>
                <a:cxn ang="0">
                  <a:pos x="1801" y="73"/>
                </a:cxn>
                <a:cxn ang="0">
                  <a:pos x="2028" y="177"/>
                </a:cxn>
                <a:cxn ang="0">
                  <a:pos x="2231" y="317"/>
                </a:cxn>
                <a:cxn ang="0">
                  <a:pos x="2404" y="492"/>
                </a:cxn>
                <a:cxn ang="0">
                  <a:pos x="2544" y="695"/>
                </a:cxn>
                <a:cxn ang="0">
                  <a:pos x="2645" y="924"/>
                </a:cxn>
                <a:cxn ang="0">
                  <a:pos x="2703" y="1172"/>
                </a:cxn>
                <a:cxn ang="0">
                  <a:pos x="2236" y="1154"/>
                </a:cxn>
                <a:cxn ang="0">
                  <a:pos x="2187" y="1000"/>
                </a:cxn>
                <a:cxn ang="0">
                  <a:pos x="2110" y="860"/>
                </a:cxn>
                <a:cxn ang="0">
                  <a:pos x="2011" y="736"/>
                </a:cxn>
                <a:cxn ang="0">
                  <a:pos x="1892" y="630"/>
                </a:cxn>
                <a:cxn ang="0">
                  <a:pos x="1755" y="548"/>
                </a:cxn>
                <a:cxn ang="0">
                  <a:pos x="1605" y="490"/>
                </a:cxn>
                <a:cxn ang="0">
                  <a:pos x="1443" y="459"/>
                </a:cxn>
                <a:cxn ang="0">
                  <a:pos x="1266" y="460"/>
                </a:cxn>
                <a:cxn ang="0">
                  <a:pos x="1090" y="496"/>
                </a:cxn>
                <a:cxn ang="0">
                  <a:pos x="928" y="564"/>
                </a:cxn>
                <a:cxn ang="0">
                  <a:pos x="784" y="661"/>
                </a:cxn>
                <a:cxn ang="0">
                  <a:pos x="662" y="783"/>
                </a:cxn>
                <a:cxn ang="0">
                  <a:pos x="565" y="927"/>
                </a:cxn>
                <a:cxn ang="0">
                  <a:pos x="497" y="1088"/>
                </a:cxn>
                <a:cxn ang="0">
                  <a:pos x="462" y="1264"/>
                </a:cxn>
                <a:cxn ang="0">
                  <a:pos x="461" y="1440"/>
                </a:cxn>
                <a:cxn ang="0">
                  <a:pos x="491" y="1603"/>
                </a:cxn>
                <a:cxn ang="0">
                  <a:pos x="549" y="1754"/>
                </a:cxn>
                <a:cxn ang="0">
                  <a:pos x="633" y="1891"/>
                </a:cxn>
                <a:cxn ang="0">
                  <a:pos x="739" y="2010"/>
                </a:cxn>
                <a:cxn ang="0">
                  <a:pos x="863" y="2109"/>
                </a:cxn>
                <a:cxn ang="0">
                  <a:pos x="1005" y="2184"/>
                </a:cxn>
                <a:cxn ang="0">
                  <a:pos x="1160" y="2234"/>
                </a:cxn>
                <a:cxn ang="0">
                  <a:pos x="1177" y="2700"/>
                </a:cxn>
                <a:cxn ang="0">
                  <a:pos x="928" y="2642"/>
                </a:cxn>
                <a:cxn ang="0">
                  <a:pos x="699" y="2542"/>
                </a:cxn>
                <a:cxn ang="0">
                  <a:pos x="495" y="2402"/>
                </a:cxn>
                <a:cxn ang="0">
                  <a:pos x="320" y="2229"/>
                </a:cxn>
                <a:cxn ang="0">
                  <a:pos x="178" y="2026"/>
                </a:cxn>
                <a:cxn ang="0">
                  <a:pos x="75" y="1799"/>
                </a:cxn>
                <a:cxn ang="0">
                  <a:pos x="15" y="1552"/>
                </a:cxn>
                <a:cxn ang="0">
                  <a:pos x="2" y="1286"/>
                </a:cxn>
                <a:cxn ang="0">
                  <a:pos x="44" y="1017"/>
                </a:cxn>
                <a:cxn ang="0">
                  <a:pos x="135" y="768"/>
                </a:cxn>
                <a:cxn ang="0">
                  <a:pos x="270" y="544"/>
                </a:cxn>
                <a:cxn ang="0">
                  <a:pos x="445" y="352"/>
                </a:cxn>
                <a:cxn ang="0">
                  <a:pos x="654" y="196"/>
                </a:cxn>
                <a:cxn ang="0">
                  <a:pos x="891" y="82"/>
                </a:cxn>
                <a:cxn ang="0">
                  <a:pos x="1151" y="15"/>
                </a:cxn>
              </a:cxnLst>
              <a:rect l="0" t="0" r="r" b="b"/>
              <a:pathLst>
                <a:path w="2710" h="2706">
                  <a:moveTo>
                    <a:pt x="1358" y="0"/>
                  </a:moveTo>
                  <a:lnTo>
                    <a:pt x="1424" y="1"/>
                  </a:lnTo>
                  <a:lnTo>
                    <a:pt x="1490" y="6"/>
                  </a:lnTo>
                  <a:lnTo>
                    <a:pt x="1554" y="13"/>
                  </a:lnTo>
                  <a:lnTo>
                    <a:pt x="1617" y="25"/>
                  </a:lnTo>
                  <a:lnTo>
                    <a:pt x="1680" y="38"/>
                  </a:lnTo>
                  <a:lnTo>
                    <a:pt x="1741" y="55"/>
                  </a:lnTo>
                  <a:lnTo>
                    <a:pt x="1801" y="73"/>
                  </a:lnTo>
                  <a:lnTo>
                    <a:pt x="1860" y="95"/>
                  </a:lnTo>
                  <a:lnTo>
                    <a:pt x="1918" y="120"/>
                  </a:lnTo>
                  <a:lnTo>
                    <a:pt x="1974" y="147"/>
                  </a:lnTo>
                  <a:lnTo>
                    <a:pt x="2028" y="177"/>
                  </a:lnTo>
                  <a:lnTo>
                    <a:pt x="2081" y="209"/>
                  </a:lnTo>
                  <a:lnTo>
                    <a:pt x="2133" y="243"/>
                  </a:lnTo>
                  <a:lnTo>
                    <a:pt x="2183" y="279"/>
                  </a:lnTo>
                  <a:lnTo>
                    <a:pt x="2231" y="317"/>
                  </a:lnTo>
                  <a:lnTo>
                    <a:pt x="2277" y="358"/>
                  </a:lnTo>
                  <a:lnTo>
                    <a:pt x="2321" y="401"/>
                  </a:lnTo>
                  <a:lnTo>
                    <a:pt x="2364" y="445"/>
                  </a:lnTo>
                  <a:lnTo>
                    <a:pt x="2404" y="492"/>
                  </a:lnTo>
                  <a:lnTo>
                    <a:pt x="2442" y="540"/>
                  </a:lnTo>
                  <a:lnTo>
                    <a:pt x="2478" y="591"/>
                  </a:lnTo>
                  <a:lnTo>
                    <a:pt x="2512" y="643"/>
                  </a:lnTo>
                  <a:lnTo>
                    <a:pt x="2544" y="695"/>
                  </a:lnTo>
                  <a:lnTo>
                    <a:pt x="2572" y="750"/>
                  </a:lnTo>
                  <a:lnTo>
                    <a:pt x="2599" y="807"/>
                  </a:lnTo>
                  <a:lnTo>
                    <a:pt x="2623" y="865"/>
                  </a:lnTo>
                  <a:lnTo>
                    <a:pt x="2645" y="924"/>
                  </a:lnTo>
                  <a:lnTo>
                    <a:pt x="2663" y="984"/>
                  </a:lnTo>
                  <a:lnTo>
                    <a:pt x="2679" y="1046"/>
                  </a:lnTo>
                  <a:lnTo>
                    <a:pt x="2692" y="1108"/>
                  </a:lnTo>
                  <a:lnTo>
                    <a:pt x="2703" y="1172"/>
                  </a:lnTo>
                  <a:lnTo>
                    <a:pt x="2710" y="1236"/>
                  </a:lnTo>
                  <a:lnTo>
                    <a:pt x="2252" y="1236"/>
                  </a:lnTo>
                  <a:lnTo>
                    <a:pt x="2245" y="1194"/>
                  </a:lnTo>
                  <a:lnTo>
                    <a:pt x="2236" y="1154"/>
                  </a:lnTo>
                  <a:lnTo>
                    <a:pt x="2227" y="1115"/>
                  </a:lnTo>
                  <a:lnTo>
                    <a:pt x="2215" y="1076"/>
                  </a:lnTo>
                  <a:lnTo>
                    <a:pt x="2201" y="1037"/>
                  </a:lnTo>
                  <a:lnTo>
                    <a:pt x="2187" y="1000"/>
                  </a:lnTo>
                  <a:lnTo>
                    <a:pt x="2169" y="964"/>
                  </a:lnTo>
                  <a:lnTo>
                    <a:pt x="2152" y="928"/>
                  </a:lnTo>
                  <a:lnTo>
                    <a:pt x="2132" y="894"/>
                  </a:lnTo>
                  <a:lnTo>
                    <a:pt x="2110" y="860"/>
                  </a:lnTo>
                  <a:lnTo>
                    <a:pt x="2087" y="827"/>
                  </a:lnTo>
                  <a:lnTo>
                    <a:pt x="2064" y="796"/>
                  </a:lnTo>
                  <a:lnTo>
                    <a:pt x="2038" y="765"/>
                  </a:lnTo>
                  <a:lnTo>
                    <a:pt x="2011" y="736"/>
                  </a:lnTo>
                  <a:lnTo>
                    <a:pt x="1983" y="708"/>
                  </a:lnTo>
                  <a:lnTo>
                    <a:pt x="1954" y="681"/>
                  </a:lnTo>
                  <a:lnTo>
                    <a:pt x="1924" y="655"/>
                  </a:lnTo>
                  <a:lnTo>
                    <a:pt x="1892" y="630"/>
                  </a:lnTo>
                  <a:lnTo>
                    <a:pt x="1860" y="607"/>
                  </a:lnTo>
                  <a:lnTo>
                    <a:pt x="1826" y="586"/>
                  </a:lnTo>
                  <a:lnTo>
                    <a:pt x="1792" y="566"/>
                  </a:lnTo>
                  <a:lnTo>
                    <a:pt x="1755" y="548"/>
                  </a:lnTo>
                  <a:lnTo>
                    <a:pt x="1719" y="531"/>
                  </a:lnTo>
                  <a:lnTo>
                    <a:pt x="1682" y="515"/>
                  </a:lnTo>
                  <a:lnTo>
                    <a:pt x="1644" y="501"/>
                  </a:lnTo>
                  <a:lnTo>
                    <a:pt x="1605" y="490"/>
                  </a:lnTo>
                  <a:lnTo>
                    <a:pt x="1565" y="479"/>
                  </a:lnTo>
                  <a:lnTo>
                    <a:pt x="1525" y="471"/>
                  </a:lnTo>
                  <a:lnTo>
                    <a:pt x="1484" y="464"/>
                  </a:lnTo>
                  <a:lnTo>
                    <a:pt x="1443" y="459"/>
                  </a:lnTo>
                  <a:lnTo>
                    <a:pt x="1401" y="457"/>
                  </a:lnTo>
                  <a:lnTo>
                    <a:pt x="1358" y="456"/>
                  </a:lnTo>
                  <a:lnTo>
                    <a:pt x="1312" y="457"/>
                  </a:lnTo>
                  <a:lnTo>
                    <a:pt x="1266" y="460"/>
                  </a:lnTo>
                  <a:lnTo>
                    <a:pt x="1221" y="466"/>
                  </a:lnTo>
                  <a:lnTo>
                    <a:pt x="1176" y="473"/>
                  </a:lnTo>
                  <a:lnTo>
                    <a:pt x="1133" y="483"/>
                  </a:lnTo>
                  <a:lnTo>
                    <a:pt x="1090" y="496"/>
                  </a:lnTo>
                  <a:lnTo>
                    <a:pt x="1048" y="510"/>
                  </a:lnTo>
                  <a:lnTo>
                    <a:pt x="1007" y="526"/>
                  </a:lnTo>
                  <a:lnTo>
                    <a:pt x="967" y="544"/>
                  </a:lnTo>
                  <a:lnTo>
                    <a:pt x="928" y="564"/>
                  </a:lnTo>
                  <a:lnTo>
                    <a:pt x="891" y="586"/>
                  </a:lnTo>
                  <a:lnTo>
                    <a:pt x="854" y="610"/>
                  </a:lnTo>
                  <a:lnTo>
                    <a:pt x="818" y="634"/>
                  </a:lnTo>
                  <a:lnTo>
                    <a:pt x="784" y="661"/>
                  </a:lnTo>
                  <a:lnTo>
                    <a:pt x="752" y="689"/>
                  </a:lnTo>
                  <a:lnTo>
                    <a:pt x="720" y="719"/>
                  </a:lnTo>
                  <a:lnTo>
                    <a:pt x="691" y="750"/>
                  </a:lnTo>
                  <a:lnTo>
                    <a:pt x="662" y="783"/>
                  </a:lnTo>
                  <a:lnTo>
                    <a:pt x="635" y="817"/>
                  </a:lnTo>
                  <a:lnTo>
                    <a:pt x="611" y="852"/>
                  </a:lnTo>
                  <a:lnTo>
                    <a:pt x="587" y="888"/>
                  </a:lnTo>
                  <a:lnTo>
                    <a:pt x="565" y="927"/>
                  </a:lnTo>
                  <a:lnTo>
                    <a:pt x="545" y="965"/>
                  </a:lnTo>
                  <a:lnTo>
                    <a:pt x="528" y="1005"/>
                  </a:lnTo>
                  <a:lnTo>
                    <a:pt x="511" y="1047"/>
                  </a:lnTo>
                  <a:lnTo>
                    <a:pt x="497" y="1088"/>
                  </a:lnTo>
                  <a:lnTo>
                    <a:pt x="485" y="1130"/>
                  </a:lnTo>
                  <a:lnTo>
                    <a:pt x="475" y="1174"/>
                  </a:lnTo>
                  <a:lnTo>
                    <a:pt x="467" y="1218"/>
                  </a:lnTo>
                  <a:lnTo>
                    <a:pt x="462" y="1264"/>
                  </a:lnTo>
                  <a:lnTo>
                    <a:pt x="457" y="1309"/>
                  </a:lnTo>
                  <a:lnTo>
                    <a:pt x="456" y="1356"/>
                  </a:lnTo>
                  <a:lnTo>
                    <a:pt x="457" y="1398"/>
                  </a:lnTo>
                  <a:lnTo>
                    <a:pt x="461" y="1440"/>
                  </a:lnTo>
                  <a:lnTo>
                    <a:pt x="466" y="1482"/>
                  </a:lnTo>
                  <a:lnTo>
                    <a:pt x="472" y="1523"/>
                  </a:lnTo>
                  <a:lnTo>
                    <a:pt x="480" y="1563"/>
                  </a:lnTo>
                  <a:lnTo>
                    <a:pt x="491" y="1603"/>
                  </a:lnTo>
                  <a:lnTo>
                    <a:pt x="503" y="1642"/>
                  </a:lnTo>
                  <a:lnTo>
                    <a:pt x="517" y="1680"/>
                  </a:lnTo>
                  <a:lnTo>
                    <a:pt x="532" y="1717"/>
                  </a:lnTo>
                  <a:lnTo>
                    <a:pt x="549" y="1754"/>
                  </a:lnTo>
                  <a:lnTo>
                    <a:pt x="568" y="1789"/>
                  </a:lnTo>
                  <a:lnTo>
                    <a:pt x="588" y="1825"/>
                  </a:lnTo>
                  <a:lnTo>
                    <a:pt x="609" y="1858"/>
                  </a:lnTo>
                  <a:lnTo>
                    <a:pt x="633" y="1891"/>
                  </a:lnTo>
                  <a:lnTo>
                    <a:pt x="657" y="1922"/>
                  </a:lnTo>
                  <a:lnTo>
                    <a:pt x="683" y="1953"/>
                  </a:lnTo>
                  <a:lnTo>
                    <a:pt x="710" y="1982"/>
                  </a:lnTo>
                  <a:lnTo>
                    <a:pt x="739" y="2010"/>
                  </a:lnTo>
                  <a:lnTo>
                    <a:pt x="768" y="2036"/>
                  </a:lnTo>
                  <a:lnTo>
                    <a:pt x="799" y="2061"/>
                  </a:lnTo>
                  <a:lnTo>
                    <a:pt x="831" y="2086"/>
                  </a:lnTo>
                  <a:lnTo>
                    <a:pt x="863" y="2109"/>
                  </a:lnTo>
                  <a:lnTo>
                    <a:pt x="897" y="2129"/>
                  </a:lnTo>
                  <a:lnTo>
                    <a:pt x="932" y="2149"/>
                  </a:lnTo>
                  <a:lnTo>
                    <a:pt x="968" y="2168"/>
                  </a:lnTo>
                  <a:lnTo>
                    <a:pt x="1005" y="2184"/>
                  </a:lnTo>
                  <a:lnTo>
                    <a:pt x="1043" y="2200"/>
                  </a:lnTo>
                  <a:lnTo>
                    <a:pt x="1081" y="2212"/>
                  </a:lnTo>
                  <a:lnTo>
                    <a:pt x="1120" y="2224"/>
                  </a:lnTo>
                  <a:lnTo>
                    <a:pt x="1160" y="2234"/>
                  </a:lnTo>
                  <a:lnTo>
                    <a:pt x="1200" y="2242"/>
                  </a:lnTo>
                  <a:lnTo>
                    <a:pt x="1241" y="2248"/>
                  </a:lnTo>
                  <a:lnTo>
                    <a:pt x="1241" y="2706"/>
                  </a:lnTo>
                  <a:lnTo>
                    <a:pt x="1177" y="2700"/>
                  </a:lnTo>
                  <a:lnTo>
                    <a:pt x="1113" y="2689"/>
                  </a:lnTo>
                  <a:lnTo>
                    <a:pt x="1050" y="2676"/>
                  </a:lnTo>
                  <a:lnTo>
                    <a:pt x="989" y="2660"/>
                  </a:lnTo>
                  <a:lnTo>
                    <a:pt x="928" y="2642"/>
                  </a:lnTo>
                  <a:lnTo>
                    <a:pt x="869" y="2621"/>
                  </a:lnTo>
                  <a:lnTo>
                    <a:pt x="811" y="2596"/>
                  </a:lnTo>
                  <a:lnTo>
                    <a:pt x="754" y="2571"/>
                  </a:lnTo>
                  <a:lnTo>
                    <a:pt x="699" y="2542"/>
                  </a:lnTo>
                  <a:lnTo>
                    <a:pt x="646" y="2510"/>
                  </a:lnTo>
                  <a:lnTo>
                    <a:pt x="594" y="2477"/>
                  </a:lnTo>
                  <a:lnTo>
                    <a:pt x="543" y="2440"/>
                  </a:lnTo>
                  <a:lnTo>
                    <a:pt x="495" y="2402"/>
                  </a:lnTo>
                  <a:lnTo>
                    <a:pt x="448" y="2362"/>
                  </a:lnTo>
                  <a:lnTo>
                    <a:pt x="404" y="2320"/>
                  </a:lnTo>
                  <a:lnTo>
                    <a:pt x="360" y="2275"/>
                  </a:lnTo>
                  <a:lnTo>
                    <a:pt x="320" y="2229"/>
                  </a:lnTo>
                  <a:lnTo>
                    <a:pt x="281" y="2181"/>
                  </a:lnTo>
                  <a:lnTo>
                    <a:pt x="244" y="2130"/>
                  </a:lnTo>
                  <a:lnTo>
                    <a:pt x="210" y="2080"/>
                  </a:lnTo>
                  <a:lnTo>
                    <a:pt x="178" y="2026"/>
                  </a:lnTo>
                  <a:lnTo>
                    <a:pt x="148" y="1971"/>
                  </a:lnTo>
                  <a:lnTo>
                    <a:pt x="121" y="1916"/>
                  </a:lnTo>
                  <a:lnTo>
                    <a:pt x="96" y="1858"/>
                  </a:lnTo>
                  <a:lnTo>
                    <a:pt x="75" y="1799"/>
                  </a:lnTo>
                  <a:lnTo>
                    <a:pt x="55" y="1739"/>
                  </a:lnTo>
                  <a:lnTo>
                    <a:pt x="39" y="1678"/>
                  </a:lnTo>
                  <a:lnTo>
                    <a:pt x="25" y="1615"/>
                  </a:lnTo>
                  <a:lnTo>
                    <a:pt x="15" y="1552"/>
                  </a:lnTo>
                  <a:lnTo>
                    <a:pt x="7" y="1487"/>
                  </a:lnTo>
                  <a:lnTo>
                    <a:pt x="2" y="1422"/>
                  </a:lnTo>
                  <a:lnTo>
                    <a:pt x="0" y="1356"/>
                  </a:lnTo>
                  <a:lnTo>
                    <a:pt x="2" y="1286"/>
                  </a:lnTo>
                  <a:lnTo>
                    <a:pt x="8" y="1217"/>
                  </a:lnTo>
                  <a:lnTo>
                    <a:pt x="16" y="1149"/>
                  </a:lnTo>
                  <a:lnTo>
                    <a:pt x="28" y="1083"/>
                  </a:lnTo>
                  <a:lnTo>
                    <a:pt x="44" y="1017"/>
                  </a:lnTo>
                  <a:lnTo>
                    <a:pt x="61" y="953"/>
                  </a:lnTo>
                  <a:lnTo>
                    <a:pt x="83" y="890"/>
                  </a:lnTo>
                  <a:lnTo>
                    <a:pt x="107" y="828"/>
                  </a:lnTo>
                  <a:lnTo>
                    <a:pt x="135" y="768"/>
                  </a:lnTo>
                  <a:lnTo>
                    <a:pt x="165" y="710"/>
                  </a:lnTo>
                  <a:lnTo>
                    <a:pt x="197" y="653"/>
                  </a:lnTo>
                  <a:lnTo>
                    <a:pt x="232" y="597"/>
                  </a:lnTo>
                  <a:lnTo>
                    <a:pt x="270" y="544"/>
                  </a:lnTo>
                  <a:lnTo>
                    <a:pt x="311" y="493"/>
                  </a:lnTo>
                  <a:lnTo>
                    <a:pt x="353" y="444"/>
                  </a:lnTo>
                  <a:lnTo>
                    <a:pt x="398" y="397"/>
                  </a:lnTo>
                  <a:lnTo>
                    <a:pt x="445" y="352"/>
                  </a:lnTo>
                  <a:lnTo>
                    <a:pt x="495" y="309"/>
                  </a:lnTo>
                  <a:lnTo>
                    <a:pt x="545" y="270"/>
                  </a:lnTo>
                  <a:lnTo>
                    <a:pt x="599" y="231"/>
                  </a:lnTo>
                  <a:lnTo>
                    <a:pt x="654" y="196"/>
                  </a:lnTo>
                  <a:lnTo>
                    <a:pt x="711" y="163"/>
                  </a:lnTo>
                  <a:lnTo>
                    <a:pt x="770" y="133"/>
                  </a:lnTo>
                  <a:lnTo>
                    <a:pt x="830" y="106"/>
                  </a:lnTo>
                  <a:lnTo>
                    <a:pt x="891" y="82"/>
                  </a:lnTo>
                  <a:lnTo>
                    <a:pt x="954" y="61"/>
                  </a:lnTo>
                  <a:lnTo>
                    <a:pt x="1019" y="42"/>
                  </a:lnTo>
                  <a:lnTo>
                    <a:pt x="1084" y="27"/>
                  </a:lnTo>
                  <a:lnTo>
                    <a:pt x="1151" y="15"/>
                  </a:lnTo>
                  <a:lnTo>
                    <a:pt x="1220" y="7"/>
                  </a:lnTo>
                  <a:lnTo>
                    <a:pt x="1288" y="1"/>
                  </a:lnTo>
                  <a:lnTo>
                    <a:pt x="1358" y="0"/>
                  </a:lnTo>
                  <a:close/>
                </a:path>
              </a:pathLst>
            </a:custGeom>
            <a:solidFill>
              <a:srgbClr val="6666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sl-SI" sz="180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1044" name="Freeform 20"/>
            <p:cNvSpPr>
              <a:spLocks/>
            </p:cNvSpPr>
            <p:nvPr/>
          </p:nvSpPr>
          <p:spPr bwMode="auto">
            <a:xfrm>
              <a:off x="1784" y="636"/>
              <a:ext cx="205" cy="206"/>
            </a:xfrm>
            <a:custGeom>
              <a:avLst/>
              <a:gdLst/>
              <a:ahLst/>
              <a:cxnLst>
                <a:cxn ang="0">
                  <a:pos x="1224" y="61"/>
                </a:cxn>
                <a:cxn ang="0">
                  <a:pos x="1202" y="180"/>
                </a:cxn>
                <a:cxn ang="0">
                  <a:pos x="1171" y="295"/>
                </a:cxn>
                <a:cxn ang="0">
                  <a:pos x="1130" y="406"/>
                </a:cxn>
                <a:cxn ang="0">
                  <a:pos x="1080" y="513"/>
                </a:cxn>
                <a:cxn ang="0">
                  <a:pos x="1021" y="613"/>
                </a:cxn>
                <a:cxn ang="0">
                  <a:pos x="954" y="708"/>
                </a:cxn>
                <a:cxn ang="0">
                  <a:pos x="879" y="797"/>
                </a:cxn>
                <a:cxn ang="0">
                  <a:pos x="797" y="880"/>
                </a:cxn>
                <a:cxn ang="0">
                  <a:pos x="708" y="954"/>
                </a:cxn>
                <a:cxn ang="0">
                  <a:pos x="614" y="1021"/>
                </a:cxn>
                <a:cxn ang="0">
                  <a:pos x="512" y="1080"/>
                </a:cxn>
                <a:cxn ang="0">
                  <a:pos x="406" y="1131"/>
                </a:cxn>
                <a:cxn ang="0">
                  <a:pos x="295" y="1172"/>
                </a:cxn>
                <a:cxn ang="0">
                  <a:pos x="180" y="1204"/>
                </a:cxn>
                <a:cxn ang="0">
                  <a:pos x="61" y="1225"/>
                </a:cxn>
                <a:cxn ang="0">
                  <a:pos x="0" y="773"/>
                </a:cxn>
                <a:cxn ang="0">
                  <a:pos x="75" y="761"/>
                </a:cxn>
                <a:cxn ang="0">
                  <a:pos x="146" y="741"/>
                </a:cxn>
                <a:cxn ang="0">
                  <a:pos x="215" y="716"/>
                </a:cxn>
                <a:cxn ang="0">
                  <a:pos x="283" y="686"/>
                </a:cxn>
                <a:cxn ang="0">
                  <a:pos x="346" y="651"/>
                </a:cxn>
                <a:cxn ang="0">
                  <a:pos x="407" y="611"/>
                </a:cxn>
                <a:cxn ang="0">
                  <a:pos x="464" y="567"/>
                </a:cxn>
                <a:cxn ang="0">
                  <a:pos x="516" y="517"/>
                </a:cxn>
                <a:cxn ang="0">
                  <a:pos x="565" y="464"/>
                </a:cxn>
                <a:cxn ang="0">
                  <a:pos x="609" y="406"/>
                </a:cxn>
                <a:cxn ang="0">
                  <a:pos x="650" y="346"/>
                </a:cxn>
                <a:cxn ang="0">
                  <a:pos x="685" y="282"/>
                </a:cxn>
                <a:cxn ang="0">
                  <a:pos x="715" y="216"/>
                </a:cxn>
                <a:cxn ang="0">
                  <a:pos x="740" y="146"/>
                </a:cxn>
                <a:cxn ang="0">
                  <a:pos x="758" y="75"/>
                </a:cxn>
                <a:cxn ang="0">
                  <a:pos x="772" y="0"/>
                </a:cxn>
              </a:cxnLst>
              <a:rect l="0" t="0" r="r" b="b"/>
              <a:pathLst>
                <a:path w="1230" h="1232">
                  <a:moveTo>
                    <a:pt x="1230" y="0"/>
                  </a:moveTo>
                  <a:lnTo>
                    <a:pt x="1224" y="61"/>
                  </a:lnTo>
                  <a:lnTo>
                    <a:pt x="1215" y="121"/>
                  </a:lnTo>
                  <a:lnTo>
                    <a:pt x="1202" y="180"/>
                  </a:lnTo>
                  <a:lnTo>
                    <a:pt x="1188" y="238"/>
                  </a:lnTo>
                  <a:lnTo>
                    <a:pt x="1171" y="295"/>
                  </a:lnTo>
                  <a:lnTo>
                    <a:pt x="1151" y="352"/>
                  </a:lnTo>
                  <a:lnTo>
                    <a:pt x="1130" y="406"/>
                  </a:lnTo>
                  <a:lnTo>
                    <a:pt x="1106" y="460"/>
                  </a:lnTo>
                  <a:lnTo>
                    <a:pt x="1080" y="513"/>
                  </a:lnTo>
                  <a:lnTo>
                    <a:pt x="1051" y="563"/>
                  </a:lnTo>
                  <a:lnTo>
                    <a:pt x="1021" y="613"/>
                  </a:lnTo>
                  <a:lnTo>
                    <a:pt x="988" y="662"/>
                  </a:lnTo>
                  <a:lnTo>
                    <a:pt x="954" y="708"/>
                  </a:lnTo>
                  <a:lnTo>
                    <a:pt x="918" y="754"/>
                  </a:lnTo>
                  <a:lnTo>
                    <a:pt x="879" y="797"/>
                  </a:lnTo>
                  <a:lnTo>
                    <a:pt x="839" y="839"/>
                  </a:lnTo>
                  <a:lnTo>
                    <a:pt x="797" y="880"/>
                  </a:lnTo>
                  <a:lnTo>
                    <a:pt x="753" y="918"/>
                  </a:lnTo>
                  <a:lnTo>
                    <a:pt x="708" y="954"/>
                  </a:lnTo>
                  <a:lnTo>
                    <a:pt x="661" y="989"/>
                  </a:lnTo>
                  <a:lnTo>
                    <a:pt x="614" y="1021"/>
                  </a:lnTo>
                  <a:lnTo>
                    <a:pt x="563" y="1052"/>
                  </a:lnTo>
                  <a:lnTo>
                    <a:pt x="512" y="1080"/>
                  </a:lnTo>
                  <a:lnTo>
                    <a:pt x="460" y="1107"/>
                  </a:lnTo>
                  <a:lnTo>
                    <a:pt x="406" y="1131"/>
                  </a:lnTo>
                  <a:lnTo>
                    <a:pt x="351" y="1152"/>
                  </a:lnTo>
                  <a:lnTo>
                    <a:pt x="295" y="1172"/>
                  </a:lnTo>
                  <a:lnTo>
                    <a:pt x="238" y="1190"/>
                  </a:lnTo>
                  <a:lnTo>
                    <a:pt x="180" y="1204"/>
                  </a:lnTo>
                  <a:lnTo>
                    <a:pt x="121" y="1215"/>
                  </a:lnTo>
                  <a:lnTo>
                    <a:pt x="61" y="1225"/>
                  </a:lnTo>
                  <a:lnTo>
                    <a:pt x="0" y="1232"/>
                  </a:lnTo>
                  <a:lnTo>
                    <a:pt x="0" y="773"/>
                  </a:lnTo>
                  <a:lnTo>
                    <a:pt x="38" y="768"/>
                  </a:lnTo>
                  <a:lnTo>
                    <a:pt x="75" y="761"/>
                  </a:lnTo>
                  <a:lnTo>
                    <a:pt x="111" y="751"/>
                  </a:lnTo>
                  <a:lnTo>
                    <a:pt x="146" y="741"/>
                  </a:lnTo>
                  <a:lnTo>
                    <a:pt x="181" y="730"/>
                  </a:lnTo>
                  <a:lnTo>
                    <a:pt x="215" y="716"/>
                  </a:lnTo>
                  <a:lnTo>
                    <a:pt x="250" y="702"/>
                  </a:lnTo>
                  <a:lnTo>
                    <a:pt x="283" y="686"/>
                  </a:lnTo>
                  <a:lnTo>
                    <a:pt x="315" y="669"/>
                  </a:lnTo>
                  <a:lnTo>
                    <a:pt x="346" y="651"/>
                  </a:lnTo>
                  <a:lnTo>
                    <a:pt x="377" y="632"/>
                  </a:lnTo>
                  <a:lnTo>
                    <a:pt x="407" y="611"/>
                  </a:lnTo>
                  <a:lnTo>
                    <a:pt x="436" y="589"/>
                  </a:lnTo>
                  <a:lnTo>
                    <a:pt x="464" y="567"/>
                  </a:lnTo>
                  <a:lnTo>
                    <a:pt x="491" y="542"/>
                  </a:lnTo>
                  <a:lnTo>
                    <a:pt x="516" y="517"/>
                  </a:lnTo>
                  <a:lnTo>
                    <a:pt x="541" y="491"/>
                  </a:lnTo>
                  <a:lnTo>
                    <a:pt x="565" y="464"/>
                  </a:lnTo>
                  <a:lnTo>
                    <a:pt x="588" y="436"/>
                  </a:lnTo>
                  <a:lnTo>
                    <a:pt x="609" y="406"/>
                  </a:lnTo>
                  <a:lnTo>
                    <a:pt x="630" y="377"/>
                  </a:lnTo>
                  <a:lnTo>
                    <a:pt x="650" y="346"/>
                  </a:lnTo>
                  <a:lnTo>
                    <a:pt x="668" y="314"/>
                  </a:lnTo>
                  <a:lnTo>
                    <a:pt x="685" y="282"/>
                  </a:lnTo>
                  <a:lnTo>
                    <a:pt x="700" y="249"/>
                  </a:lnTo>
                  <a:lnTo>
                    <a:pt x="715" y="216"/>
                  </a:lnTo>
                  <a:lnTo>
                    <a:pt x="728" y="181"/>
                  </a:lnTo>
                  <a:lnTo>
                    <a:pt x="740" y="146"/>
                  </a:lnTo>
                  <a:lnTo>
                    <a:pt x="750" y="111"/>
                  </a:lnTo>
                  <a:lnTo>
                    <a:pt x="758" y="75"/>
                  </a:lnTo>
                  <a:lnTo>
                    <a:pt x="766" y="38"/>
                  </a:lnTo>
                  <a:lnTo>
                    <a:pt x="772" y="0"/>
                  </a:lnTo>
                  <a:lnTo>
                    <a:pt x="1230" y="0"/>
                  </a:lnTo>
                  <a:close/>
                </a:path>
              </a:pathLst>
            </a:custGeom>
            <a:solidFill>
              <a:srgbClr val="3366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sl-SI" sz="180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1045" name="Freeform 21"/>
            <p:cNvSpPr>
              <a:spLocks/>
            </p:cNvSpPr>
            <p:nvPr/>
          </p:nvSpPr>
          <p:spPr bwMode="auto">
            <a:xfrm>
              <a:off x="1844" y="736"/>
              <a:ext cx="146" cy="106"/>
            </a:xfrm>
            <a:custGeom>
              <a:avLst/>
              <a:gdLst/>
              <a:ahLst/>
              <a:cxnLst>
                <a:cxn ang="0">
                  <a:pos x="0" y="266"/>
                </a:cxn>
                <a:cxn ang="0">
                  <a:pos x="22" y="287"/>
                </a:cxn>
                <a:cxn ang="0">
                  <a:pos x="45" y="306"/>
                </a:cxn>
                <a:cxn ang="0">
                  <a:pos x="67" y="326"/>
                </a:cxn>
                <a:cxn ang="0">
                  <a:pos x="90" y="345"/>
                </a:cxn>
                <a:cxn ang="0">
                  <a:pos x="114" y="363"/>
                </a:cxn>
                <a:cxn ang="0">
                  <a:pos x="138" y="381"/>
                </a:cxn>
                <a:cxn ang="0">
                  <a:pos x="161" y="398"/>
                </a:cxn>
                <a:cxn ang="0">
                  <a:pos x="186" y="416"/>
                </a:cxn>
                <a:cxn ang="0">
                  <a:pos x="212" y="431"/>
                </a:cxn>
                <a:cxn ang="0">
                  <a:pos x="237" y="448"/>
                </a:cxn>
                <a:cxn ang="0">
                  <a:pos x="264" y="463"/>
                </a:cxn>
                <a:cxn ang="0">
                  <a:pos x="290" y="478"/>
                </a:cxn>
                <a:cxn ang="0">
                  <a:pos x="317" y="491"/>
                </a:cxn>
                <a:cxn ang="0">
                  <a:pos x="343" y="506"/>
                </a:cxn>
                <a:cxn ang="0">
                  <a:pos x="370" y="518"/>
                </a:cxn>
                <a:cxn ang="0">
                  <a:pos x="398" y="531"/>
                </a:cxn>
                <a:cxn ang="0">
                  <a:pos x="426" y="543"/>
                </a:cxn>
                <a:cxn ang="0">
                  <a:pos x="454" y="553"/>
                </a:cxn>
                <a:cxn ang="0">
                  <a:pos x="483" y="565"/>
                </a:cxn>
                <a:cxn ang="0">
                  <a:pos x="512" y="574"/>
                </a:cxn>
                <a:cxn ang="0">
                  <a:pos x="541" y="583"/>
                </a:cxn>
                <a:cxn ang="0">
                  <a:pos x="571" y="593"/>
                </a:cxn>
                <a:cxn ang="0">
                  <a:pos x="600" y="600"/>
                </a:cxn>
                <a:cxn ang="0">
                  <a:pos x="631" y="607"/>
                </a:cxn>
                <a:cxn ang="0">
                  <a:pos x="661" y="614"/>
                </a:cxn>
                <a:cxn ang="0">
                  <a:pos x="691" y="620"/>
                </a:cxn>
                <a:cxn ang="0">
                  <a:pos x="722" y="626"/>
                </a:cxn>
                <a:cxn ang="0">
                  <a:pos x="753" y="630"/>
                </a:cxn>
                <a:cxn ang="0">
                  <a:pos x="784" y="634"/>
                </a:cxn>
                <a:cxn ang="0">
                  <a:pos x="816" y="637"/>
                </a:cxn>
                <a:cxn ang="0">
                  <a:pos x="847" y="640"/>
                </a:cxn>
                <a:cxn ang="0">
                  <a:pos x="879" y="641"/>
                </a:cxn>
                <a:cxn ang="0">
                  <a:pos x="879" y="185"/>
                </a:cxn>
                <a:cxn ang="0">
                  <a:pos x="845" y="182"/>
                </a:cxn>
                <a:cxn ang="0">
                  <a:pos x="811" y="178"/>
                </a:cxn>
                <a:cxn ang="0">
                  <a:pos x="778" y="173"/>
                </a:cxn>
                <a:cxn ang="0">
                  <a:pos x="745" y="166"/>
                </a:cxn>
                <a:cxn ang="0">
                  <a:pos x="712" y="159"/>
                </a:cxn>
                <a:cxn ang="0">
                  <a:pos x="680" y="149"/>
                </a:cxn>
                <a:cxn ang="0">
                  <a:pos x="649" y="139"/>
                </a:cxn>
                <a:cxn ang="0">
                  <a:pos x="618" y="128"/>
                </a:cxn>
                <a:cxn ang="0">
                  <a:pos x="586" y="116"/>
                </a:cxn>
                <a:cxn ang="0">
                  <a:pos x="556" y="103"/>
                </a:cxn>
                <a:cxn ang="0">
                  <a:pos x="528" y="88"/>
                </a:cxn>
                <a:cxn ang="0">
                  <a:pos x="499" y="73"/>
                </a:cxn>
                <a:cxn ang="0">
                  <a:pos x="471" y="56"/>
                </a:cxn>
                <a:cxn ang="0">
                  <a:pos x="443" y="39"/>
                </a:cxn>
                <a:cxn ang="0">
                  <a:pos x="416" y="20"/>
                </a:cxn>
                <a:cxn ang="0">
                  <a:pos x="390" y="0"/>
                </a:cxn>
                <a:cxn ang="0">
                  <a:pos x="0" y="266"/>
                </a:cxn>
              </a:cxnLst>
              <a:rect l="0" t="0" r="r" b="b"/>
              <a:pathLst>
                <a:path w="879" h="641">
                  <a:moveTo>
                    <a:pt x="0" y="266"/>
                  </a:moveTo>
                  <a:lnTo>
                    <a:pt x="22" y="287"/>
                  </a:lnTo>
                  <a:lnTo>
                    <a:pt x="45" y="306"/>
                  </a:lnTo>
                  <a:lnTo>
                    <a:pt x="67" y="326"/>
                  </a:lnTo>
                  <a:lnTo>
                    <a:pt x="90" y="345"/>
                  </a:lnTo>
                  <a:lnTo>
                    <a:pt x="114" y="363"/>
                  </a:lnTo>
                  <a:lnTo>
                    <a:pt x="138" y="381"/>
                  </a:lnTo>
                  <a:lnTo>
                    <a:pt x="161" y="398"/>
                  </a:lnTo>
                  <a:lnTo>
                    <a:pt x="186" y="416"/>
                  </a:lnTo>
                  <a:lnTo>
                    <a:pt x="212" y="431"/>
                  </a:lnTo>
                  <a:lnTo>
                    <a:pt x="237" y="448"/>
                  </a:lnTo>
                  <a:lnTo>
                    <a:pt x="264" y="463"/>
                  </a:lnTo>
                  <a:lnTo>
                    <a:pt x="290" y="478"/>
                  </a:lnTo>
                  <a:lnTo>
                    <a:pt x="317" y="491"/>
                  </a:lnTo>
                  <a:lnTo>
                    <a:pt x="343" y="506"/>
                  </a:lnTo>
                  <a:lnTo>
                    <a:pt x="370" y="518"/>
                  </a:lnTo>
                  <a:lnTo>
                    <a:pt x="398" y="531"/>
                  </a:lnTo>
                  <a:lnTo>
                    <a:pt x="426" y="543"/>
                  </a:lnTo>
                  <a:lnTo>
                    <a:pt x="454" y="553"/>
                  </a:lnTo>
                  <a:lnTo>
                    <a:pt x="483" y="565"/>
                  </a:lnTo>
                  <a:lnTo>
                    <a:pt x="512" y="574"/>
                  </a:lnTo>
                  <a:lnTo>
                    <a:pt x="541" y="583"/>
                  </a:lnTo>
                  <a:lnTo>
                    <a:pt x="571" y="593"/>
                  </a:lnTo>
                  <a:lnTo>
                    <a:pt x="600" y="600"/>
                  </a:lnTo>
                  <a:lnTo>
                    <a:pt x="631" y="607"/>
                  </a:lnTo>
                  <a:lnTo>
                    <a:pt x="661" y="614"/>
                  </a:lnTo>
                  <a:lnTo>
                    <a:pt x="691" y="620"/>
                  </a:lnTo>
                  <a:lnTo>
                    <a:pt x="722" y="626"/>
                  </a:lnTo>
                  <a:lnTo>
                    <a:pt x="753" y="630"/>
                  </a:lnTo>
                  <a:lnTo>
                    <a:pt x="784" y="634"/>
                  </a:lnTo>
                  <a:lnTo>
                    <a:pt x="816" y="637"/>
                  </a:lnTo>
                  <a:lnTo>
                    <a:pt x="847" y="640"/>
                  </a:lnTo>
                  <a:lnTo>
                    <a:pt x="879" y="641"/>
                  </a:lnTo>
                  <a:lnTo>
                    <a:pt x="879" y="185"/>
                  </a:lnTo>
                  <a:lnTo>
                    <a:pt x="845" y="182"/>
                  </a:lnTo>
                  <a:lnTo>
                    <a:pt x="811" y="178"/>
                  </a:lnTo>
                  <a:lnTo>
                    <a:pt x="778" y="173"/>
                  </a:lnTo>
                  <a:lnTo>
                    <a:pt x="745" y="166"/>
                  </a:lnTo>
                  <a:lnTo>
                    <a:pt x="712" y="159"/>
                  </a:lnTo>
                  <a:lnTo>
                    <a:pt x="680" y="149"/>
                  </a:lnTo>
                  <a:lnTo>
                    <a:pt x="649" y="139"/>
                  </a:lnTo>
                  <a:lnTo>
                    <a:pt x="618" y="128"/>
                  </a:lnTo>
                  <a:lnTo>
                    <a:pt x="586" y="116"/>
                  </a:lnTo>
                  <a:lnTo>
                    <a:pt x="556" y="103"/>
                  </a:lnTo>
                  <a:lnTo>
                    <a:pt x="528" y="88"/>
                  </a:lnTo>
                  <a:lnTo>
                    <a:pt x="499" y="73"/>
                  </a:lnTo>
                  <a:lnTo>
                    <a:pt x="471" y="56"/>
                  </a:lnTo>
                  <a:lnTo>
                    <a:pt x="443" y="39"/>
                  </a:lnTo>
                  <a:lnTo>
                    <a:pt x="416" y="20"/>
                  </a:lnTo>
                  <a:lnTo>
                    <a:pt x="390" y="0"/>
                  </a:lnTo>
                  <a:lnTo>
                    <a:pt x="0" y="266"/>
                  </a:lnTo>
                  <a:close/>
                </a:path>
              </a:pathLst>
            </a:custGeom>
            <a:solidFill>
              <a:srgbClr val="3366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sl-SI" sz="1800">
                <a:solidFill>
                  <a:schemeClr val="tx1"/>
                </a:solidFill>
                <a:latin typeface="+mn-lt"/>
              </a:endParaRPr>
            </a:p>
          </p:txBody>
        </p:sp>
      </p:grpSp>
      <p:sp>
        <p:nvSpPr>
          <p:cNvPr id="3077" name="Subtitle 2"/>
          <p:cNvSpPr>
            <a:spLocks/>
          </p:cNvSpPr>
          <p:nvPr/>
        </p:nvSpPr>
        <p:spPr bwMode="auto">
          <a:xfrm>
            <a:off x="41240" y="2242839"/>
            <a:ext cx="9144000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r>
              <a:rPr lang="sl-SI" sz="2800" b="1" dirty="0" smtClean="0">
                <a:solidFill>
                  <a:schemeClr val="tx2"/>
                </a:solidFill>
                <a:latin typeface="+mj-lt"/>
                <a:cs typeface="Arial" pitchFamily="34" charset="0"/>
              </a:rPr>
              <a:t>                                          </a:t>
            </a:r>
            <a:r>
              <a:rPr lang="sl-SI" sz="3200" b="1" dirty="0" smtClean="0">
                <a:solidFill>
                  <a:schemeClr val="tx2"/>
                </a:solidFill>
                <a:latin typeface="+mj-lt"/>
                <a:cs typeface="Arial" pitchFamily="34" charset="0"/>
              </a:rPr>
              <a:t>CERTIFIKAT ZA ZDRAVSTVO 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r>
              <a:rPr lang="sl-SI" sz="3200" b="1" dirty="0">
                <a:solidFill>
                  <a:schemeClr val="tx2"/>
                </a:solidFill>
                <a:latin typeface="+mj-lt"/>
                <a:cs typeface="Arial" pitchFamily="34" charset="0"/>
              </a:rPr>
              <a:t> </a:t>
            </a:r>
            <a:r>
              <a:rPr lang="sl-SI" sz="3200" b="1" dirty="0" smtClean="0">
                <a:solidFill>
                  <a:schemeClr val="tx2"/>
                </a:solidFill>
                <a:latin typeface="+mj-lt"/>
                <a:cs typeface="Arial" pitchFamily="34" charset="0"/>
              </a:rPr>
              <a:t>                                      SQ - SLOVENSKA KAKOVOST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r>
              <a:rPr lang="sl-SI" sz="2800" b="1" dirty="0" smtClean="0">
                <a:solidFill>
                  <a:schemeClr val="tx2"/>
                </a:solidFill>
                <a:latin typeface="+mj-lt"/>
                <a:cs typeface="Arial" pitchFamily="34" charset="0"/>
              </a:rPr>
              <a:t>                                                       </a:t>
            </a:r>
            <a:r>
              <a:rPr lang="sl-SI" sz="2400" b="1" dirty="0" smtClean="0">
                <a:solidFill>
                  <a:schemeClr val="tx2"/>
                </a:solidFill>
                <a:latin typeface="+mj-lt"/>
                <a:cs typeface="Arial" pitchFamily="34" charset="0"/>
              </a:rPr>
              <a:t>Za </a:t>
            </a:r>
            <a:r>
              <a:rPr lang="sl-SI" sz="2400" b="1" dirty="0" err="1" smtClean="0">
                <a:solidFill>
                  <a:schemeClr val="tx2"/>
                </a:solidFill>
                <a:latin typeface="+mj-lt"/>
                <a:cs typeface="Arial" pitchFamily="34" charset="0"/>
              </a:rPr>
              <a:t>mikro</a:t>
            </a:r>
            <a:r>
              <a:rPr lang="sl-SI" sz="2400" b="1" dirty="0" smtClean="0">
                <a:solidFill>
                  <a:schemeClr val="tx2"/>
                </a:solidFill>
                <a:latin typeface="+mj-lt"/>
                <a:cs typeface="Arial" pitchFamily="34" charset="0"/>
              </a:rPr>
              <a:t>, male in srednje 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r>
              <a:rPr lang="sl-SI" sz="2400" b="1" dirty="0">
                <a:solidFill>
                  <a:schemeClr val="tx2"/>
                </a:solidFill>
                <a:latin typeface="+mj-lt"/>
                <a:cs typeface="Arial" pitchFamily="34" charset="0"/>
              </a:rPr>
              <a:t> </a:t>
            </a:r>
            <a:r>
              <a:rPr lang="sl-SI" sz="2400" b="1" dirty="0" smtClean="0">
                <a:solidFill>
                  <a:schemeClr val="tx2"/>
                </a:solidFill>
                <a:latin typeface="+mj-lt"/>
                <a:cs typeface="Arial" pitchFamily="34" charset="0"/>
              </a:rPr>
              <a:t>                                                               zdravstvene organizacije                                           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r>
              <a:rPr lang="sl-SI" sz="2000" b="1" dirty="0">
                <a:solidFill>
                  <a:schemeClr val="tx2"/>
                </a:solidFill>
                <a:cs typeface="Arial" pitchFamily="34" charset="0"/>
              </a:rPr>
              <a:t> </a:t>
            </a:r>
            <a:r>
              <a:rPr lang="sl-SI" sz="2000" b="1" dirty="0" smtClean="0">
                <a:solidFill>
                  <a:schemeClr val="tx2"/>
                </a:solidFill>
                <a:cs typeface="Arial" pitchFamily="34" charset="0"/>
              </a:rPr>
              <a:t>                                                                              </a:t>
            </a:r>
            <a:r>
              <a:rPr lang="sl-SI" sz="2400" b="1" dirty="0" smtClean="0">
                <a:solidFill>
                  <a:schemeClr val="tx2"/>
                </a:solidFill>
                <a:cs typeface="Arial" pitchFamily="34" charset="0"/>
              </a:rPr>
              <a:t>                                                       </a:t>
            </a:r>
            <a:endParaRPr lang="sl-SI" sz="2400" b="1" dirty="0">
              <a:solidFill>
                <a:schemeClr val="tx2"/>
              </a:solidFill>
              <a:cs typeface="Arial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r>
              <a:rPr lang="sl-SI" sz="2400" b="1" dirty="0">
                <a:solidFill>
                  <a:schemeClr val="tx2"/>
                </a:solidFill>
                <a:cs typeface="Arial" pitchFamily="34" charset="0"/>
              </a:rPr>
              <a:t>                                                          </a:t>
            </a:r>
            <a:r>
              <a:rPr lang="sl-SI" sz="2400" b="1" dirty="0" smtClean="0">
                <a:solidFill>
                  <a:schemeClr val="tx2"/>
                </a:solidFill>
                <a:cs typeface="Arial" pitchFamily="34" charset="0"/>
              </a:rPr>
              <a:t>               </a:t>
            </a:r>
            <a:r>
              <a:rPr lang="sl-SI" sz="2000" b="1" dirty="0" smtClean="0">
                <a:solidFill>
                  <a:schemeClr val="tx2"/>
                </a:solidFill>
                <a:cs typeface="Arial" pitchFamily="34" charset="0"/>
              </a:rPr>
              <a:t>Ljubljana, 21.11.2015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r>
              <a:rPr lang="sl-SI" sz="2400" b="1" dirty="0" smtClean="0">
                <a:solidFill>
                  <a:schemeClr val="tx2"/>
                </a:solidFill>
                <a:cs typeface="Arial" pitchFamily="34" charset="0"/>
              </a:rPr>
              <a:t>                                                                                      </a:t>
            </a:r>
            <a:endParaRPr lang="sl-SI" sz="2400" b="1" dirty="0" smtClean="0">
              <a:solidFill>
                <a:schemeClr val="tx2"/>
              </a:solidFill>
              <a:latin typeface="+mj-lt"/>
              <a:cs typeface="Arial" pitchFamily="34" charset="0"/>
            </a:endParaRPr>
          </a:p>
          <a:p>
            <a:pPr algn="ctr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r>
              <a:rPr lang="sl-SI" sz="2400" b="1" dirty="0" smtClean="0">
                <a:solidFill>
                  <a:schemeClr val="tx2"/>
                </a:solidFill>
                <a:latin typeface="+mj-lt"/>
                <a:cs typeface="Arial" pitchFamily="34" charset="0"/>
              </a:rPr>
              <a:t>                                        </a:t>
            </a:r>
            <a:r>
              <a:rPr lang="sl-SI" sz="2800" b="1" dirty="0" smtClean="0">
                <a:solidFill>
                  <a:schemeClr val="tx2"/>
                </a:solidFill>
                <a:latin typeface="+mj-lt"/>
                <a:cs typeface="Arial" pitchFamily="34" charset="0"/>
              </a:rPr>
              <a:t>                                                       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r>
              <a:rPr lang="sl-SI" sz="2800" b="1" dirty="0">
                <a:solidFill>
                  <a:schemeClr val="tx2"/>
                </a:solidFill>
                <a:latin typeface="+mj-lt"/>
                <a:cs typeface="Arial" pitchFamily="34" charset="0"/>
              </a:rPr>
              <a:t> </a:t>
            </a:r>
            <a:r>
              <a:rPr lang="sl-SI" sz="2800" b="1" dirty="0" smtClean="0">
                <a:solidFill>
                  <a:schemeClr val="tx2"/>
                </a:solidFill>
                <a:latin typeface="+mj-lt"/>
                <a:cs typeface="Arial" pitchFamily="34" charset="0"/>
              </a:rPr>
              <a:t>                                                                </a:t>
            </a:r>
            <a:endParaRPr lang="sl-SI" sz="1800" b="1" dirty="0">
              <a:solidFill>
                <a:schemeClr val="tx2"/>
              </a:solidFill>
              <a:latin typeface="+mj-lt"/>
              <a:cs typeface="Arial" pitchFamily="34" charset="0"/>
            </a:endParaRPr>
          </a:p>
        </p:txBody>
      </p:sp>
      <p:pic>
        <p:nvPicPr>
          <p:cNvPr id="13" name="Picture 2" descr="SQ Quality Mark - 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204864"/>
            <a:ext cx="2075236" cy="3226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355976" y="5445224"/>
            <a:ext cx="470622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4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Janez Benčina     – Predsednik SZKO</a:t>
            </a:r>
          </a:p>
          <a:p>
            <a:r>
              <a:rPr lang="sl-SI" sz="24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Tomislav Nemec – član IO zdravstvo</a:t>
            </a:r>
            <a:endParaRPr lang="en-US" sz="2400" b="1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34215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/>
          </p:cNvSpPr>
          <p:nvPr/>
        </p:nvSpPr>
        <p:spPr bwMode="auto">
          <a:xfrm>
            <a:off x="107504" y="2492870"/>
            <a:ext cx="9145016" cy="1000125"/>
          </a:xfrm>
          <a:prstGeom prst="rect">
            <a:avLst/>
          </a:prstGeom>
          <a:noFill/>
          <a:ln>
            <a:noFill/>
          </a:ln>
          <a:effectLst>
            <a:outerShdw dist="38100" dir="2700000" algn="tl" rotWithShape="0">
              <a:srgbClr val="000000">
                <a:alpha val="39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sl-SI" sz="3200" b="1" dirty="0" smtClean="0">
                <a:solidFill>
                  <a:srgbClr val="376092"/>
                </a:solidFill>
              </a:rPr>
              <a:t> </a:t>
            </a:r>
            <a:endParaRPr lang="sl-SI" sz="3200" b="1" dirty="0">
              <a:solidFill>
                <a:srgbClr val="376092"/>
              </a:solidFill>
            </a:endParaRPr>
          </a:p>
        </p:txBody>
      </p:sp>
      <p:sp>
        <p:nvSpPr>
          <p:cNvPr id="3075" name="Subtitle 2"/>
          <p:cNvSpPr>
            <a:spLocks/>
          </p:cNvSpPr>
          <p:nvPr/>
        </p:nvSpPr>
        <p:spPr bwMode="auto">
          <a:xfrm>
            <a:off x="1371600" y="6000750"/>
            <a:ext cx="6400800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endParaRPr lang="sl-SI" sz="28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grpSp>
        <p:nvGrpSpPr>
          <p:cNvPr id="4" name="Group 14"/>
          <p:cNvGrpSpPr>
            <a:grpSpLocks noChangeAspect="1"/>
          </p:cNvGrpSpPr>
          <p:nvPr/>
        </p:nvGrpSpPr>
        <p:grpSpPr bwMode="auto">
          <a:xfrm>
            <a:off x="2382838" y="471472"/>
            <a:ext cx="4378325" cy="814388"/>
            <a:chOff x="1501" y="360"/>
            <a:chExt cx="2758" cy="51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037" name="AutoShape 13"/>
            <p:cNvSpPr>
              <a:spLocks noChangeAspect="1" noChangeArrowheads="1" noTextEdit="1"/>
            </p:cNvSpPr>
            <p:nvPr/>
          </p:nvSpPr>
          <p:spPr bwMode="auto">
            <a:xfrm>
              <a:off x="1501" y="360"/>
              <a:ext cx="2758" cy="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sl-SI" sz="180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1040" name="Rectangle 16"/>
            <p:cNvSpPr>
              <a:spLocks noChangeArrowheads="1"/>
            </p:cNvSpPr>
            <p:nvPr/>
          </p:nvSpPr>
          <p:spPr bwMode="auto">
            <a:xfrm>
              <a:off x="2037" y="636"/>
              <a:ext cx="2185" cy="206"/>
            </a:xfrm>
            <a:prstGeom prst="rect">
              <a:avLst/>
            </a:prstGeom>
            <a:solidFill>
              <a:srgbClr val="336699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sl-SI" sz="180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1041" name="Freeform 17"/>
            <p:cNvSpPr>
              <a:spLocks noEditPoints="1"/>
            </p:cNvSpPr>
            <p:nvPr/>
          </p:nvSpPr>
          <p:spPr bwMode="auto">
            <a:xfrm>
              <a:off x="2078" y="658"/>
              <a:ext cx="2103" cy="138"/>
            </a:xfrm>
            <a:custGeom>
              <a:avLst/>
              <a:gdLst/>
              <a:ahLst/>
              <a:cxnLst>
                <a:cxn ang="0">
                  <a:pos x="244" y="249"/>
                </a:cxn>
                <a:cxn ang="0">
                  <a:pos x="1041" y="542"/>
                </a:cxn>
                <a:cxn ang="0">
                  <a:pos x="1402" y="249"/>
                </a:cxn>
                <a:cxn ang="0">
                  <a:pos x="2166" y="718"/>
                </a:cxn>
                <a:cxn ang="0">
                  <a:pos x="2193" y="290"/>
                </a:cxn>
                <a:cxn ang="0">
                  <a:pos x="2584" y="266"/>
                </a:cxn>
                <a:cxn ang="0">
                  <a:pos x="2632" y="690"/>
                </a:cxn>
                <a:cxn ang="0">
                  <a:pos x="2480" y="764"/>
                </a:cxn>
                <a:cxn ang="0">
                  <a:pos x="2489" y="264"/>
                </a:cxn>
                <a:cxn ang="0">
                  <a:pos x="2234" y="357"/>
                </a:cxn>
                <a:cxn ang="0">
                  <a:pos x="2361" y="786"/>
                </a:cxn>
                <a:cxn ang="0">
                  <a:pos x="3732" y="818"/>
                </a:cxn>
                <a:cxn ang="0">
                  <a:pos x="3532" y="482"/>
                </a:cxn>
                <a:cxn ang="0">
                  <a:pos x="3819" y="202"/>
                </a:cxn>
                <a:cxn ang="0">
                  <a:pos x="4084" y="474"/>
                </a:cxn>
                <a:cxn ang="0">
                  <a:pos x="3865" y="818"/>
                </a:cxn>
                <a:cxn ang="0">
                  <a:pos x="3993" y="489"/>
                </a:cxn>
                <a:cxn ang="0">
                  <a:pos x="3744" y="251"/>
                </a:cxn>
                <a:cxn ang="0">
                  <a:pos x="3660" y="703"/>
                </a:cxn>
                <a:cxn ang="0">
                  <a:pos x="4307" y="807"/>
                </a:cxn>
                <a:cxn ang="0">
                  <a:pos x="4552" y="682"/>
                </a:cxn>
                <a:cxn ang="0">
                  <a:pos x="4263" y="430"/>
                </a:cxn>
                <a:cxn ang="0">
                  <a:pos x="4586" y="224"/>
                </a:cxn>
                <a:cxn ang="0">
                  <a:pos x="4324" y="367"/>
                </a:cxn>
                <a:cxn ang="0">
                  <a:pos x="4619" y="607"/>
                </a:cxn>
                <a:cxn ang="0">
                  <a:pos x="5226" y="362"/>
                </a:cxn>
                <a:cxn ang="0">
                  <a:pos x="6134" y="353"/>
                </a:cxn>
                <a:cxn ang="0">
                  <a:pos x="7258" y="815"/>
                </a:cxn>
                <a:cxn ang="0">
                  <a:pos x="7073" y="466"/>
                </a:cxn>
                <a:cxn ang="0">
                  <a:pos x="7375" y="202"/>
                </a:cxn>
                <a:cxn ang="0">
                  <a:pos x="7625" y="490"/>
                </a:cxn>
                <a:cxn ang="0">
                  <a:pos x="7389" y="820"/>
                </a:cxn>
                <a:cxn ang="0">
                  <a:pos x="7531" y="460"/>
                </a:cxn>
                <a:cxn ang="0">
                  <a:pos x="7275" y="255"/>
                </a:cxn>
                <a:cxn ang="0">
                  <a:pos x="7205" y="713"/>
                </a:cxn>
                <a:cxn ang="0">
                  <a:pos x="8187" y="233"/>
                </a:cxn>
                <a:cxn ang="0">
                  <a:pos x="8336" y="611"/>
                </a:cxn>
                <a:cxn ang="0">
                  <a:pos x="8090" y="763"/>
                </a:cxn>
                <a:cxn ang="0">
                  <a:pos x="8254" y="400"/>
                </a:cxn>
                <a:cxn ang="0">
                  <a:pos x="8005" y="763"/>
                </a:cxn>
                <a:cxn ang="0">
                  <a:pos x="9145" y="262"/>
                </a:cxn>
                <a:cxn ang="0">
                  <a:pos x="9537" y="722"/>
                </a:cxn>
                <a:cxn ang="0">
                  <a:pos x="9541" y="311"/>
                </a:cxn>
                <a:cxn ang="0">
                  <a:pos x="9922" y="220"/>
                </a:cxn>
                <a:cxn ang="0">
                  <a:pos x="9623" y="312"/>
                </a:cxn>
                <a:cxn ang="0">
                  <a:pos x="9656" y="736"/>
                </a:cxn>
                <a:cxn ang="0">
                  <a:pos x="9936" y="806"/>
                </a:cxn>
                <a:cxn ang="0">
                  <a:pos x="10606" y="705"/>
                </a:cxn>
                <a:cxn ang="0">
                  <a:pos x="10998" y="782"/>
                </a:cxn>
                <a:cxn ang="0">
                  <a:pos x="10910" y="376"/>
                </a:cxn>
                <a:cxn ang="0">
                  <a:pos x="11274" y="219"/>
                </a:cxn>
                <a:cxn ang="0">
                  <a:pos x="11433" y="591"/>
                </a:cxn>
                <a:cxn ang="0">
                  <a:pos x="11185" y="787"/>
                </a:cxn>
                <a:cxn ang="0">
                  <a:pos x="11304" y="317"/>
                </a:cxn>
                <a:cxn ang="0">
                  <a:pos x="11042" y="291"/>
                </a:cxn>
                <a:cxn ang="0">
                  <a:pos x="11062" y="758"/>
                </a:cxn>
                <a:cxn ang="0">
                  <a:pos x="11673" y="749"/>
                </a:cxn>
                <a:cxn ang="0">
                  <a:pos x="11882" y="602"/>
                </a:cxn>
                <a:cxn ang="0">
                  <a:pos x="11611" y="340"/>
                </a:cxn>
                <a:cxn ang="0">
                  <a:pos x="11870" y="254"/>
                </a:cxn>
                <a:cxn ang="0">
                  <a:pos x="11724" y="425"/>
                </a:cxn>
                <a:cxn ang="0">
                  <a:pos x="11953" y="733"/>
                </a:cxn>
                <a:cxn ang="0">
                  <a:pos x="12490" y="804"/>
                </a:cxn>
              </a:cxnLst>
              <a:rect l="0" t="0" r="r" b="b"/>
              <a:pathLst>
                <a:path w="12621" h="823">
                  <a:moveTo>
                    <a:pt x="325" y="777"/>
                  </a:moveTo>
                  <a:lnTo>
                    <a:pt x="386" y="763"/>
                  </a:lnTo>
                  <a:lnTo>
                    <a:pt x="316" y="672"/>
                  </a:lnTo>
                  <a:lnTo>
                    <a:pt x="252" y="599"/>
                  </a:lnTo>
                  <a:lnTo>
                    <a:pt x="167" y="511"/>
                  </a:lnTo>
                  <a:lnTo>
                    <a:pt x="261" y="415"/>
                  </a:lnTo>
                  <a:lnTo>
                    <a:pt x="315" y="353"/>
                  </a:lnTo>
                  <a:lnTo>
                    <a:pt x="386" y="262"/>
                  </a:lnTo>
                  <a:lnTo>
                    <a:pt x="322" y="249"/>
                  </a:lnTo>
                  <a:lnTo>
                    <a:pt x="322" y="222"/>
                  </a:lnTo>
                  <a:lnTo>
                    <a:pt x="545" y="222"/>
                  </a:lnTo>
                  <a:lnTo>
                    <a:pt x="545" y="249"/>
                  </a:lnTo>
                  <a:lnTo>
                    <a:pt x="473" y="262"/>
                  </a:lnTo>
                  <a:lnTo>
                    <a:pt x="374" y="353"/>
                  </a:lnTo>
                  <a:lnTo>
                    <a:pt x="256" y="483"/>
                  </a:lnTo>
                  <a:lnTo>
                    <a:pt x="424" y="672"/>
                  </a:lnTo>
                  <a:lnTo>
                    <a:pt x="516" y="763"/>
                  </a:lnTo>
                  <a:lnTo>
                    <a:pt x="582" y="777"/>
                  </a:lnTo>
                  <a:lnTo>
                    <a:pt x="582" y="804"/>
                  </a:lnTo>
                  <a:lnTo>
                    <a:pt x="325" y="804"/>
                  </a:lnTo>
                  <a:lnTo>
                    <a:pt x="325" y="777"/>
                  </a:lnTo>
                  <a:close/>
                  <a:moveTo>
                    <a:pt x="0" y="777"/>
                  </a:moveTo>
                  <a:lnTo>
                    <a:pt x="72" y="763"/>
                  </a:lnTo>
                  <a:lnTo>
                    <a:pt x="81" y="672"/>
                  </a:lnTo>
                  <a:lnTo>
                    <a:pt x="81" y="353"/>
                  </a:lnTo>
                  <a:lnTo>
                    <a:pt x="72" y="262"/>
                  </a:lnTo>
                  <a:lnTo>
                    <a:pt x="0" y="249"/>
                  </a:lnTo>
                  <a:lnTo>
                    <a:pt x="0" y="222"/>
                  </a:lnTo>
                  <a:lnTo>
                    <a:pt x="244" y="222"/>
                  </a:lnTo>
                  <a:lnTo>
                    <a:pt x="244" y="249"/>
                  </a:lnTo>
                  <a:lnTo>
                    <a:pt x="173" y="262"/>
                  </a:lnTo>
                  <a:lnTo>
                    <a:pt x="165" y="353"/>
                  </a:lnTo>
                  <a:lnTo>
                    <a:pt x="165" y="672"/>
                  </a:lnTo>
                  <a:lnTo>
                    <a:pt x="173" y="763"/>
                  </a:lnTo>
                  <a:lnTo>
                    <a:pt x="236" y="777"/>
                  </a:lnTo>
                  <a:lnTo>
                    <a:pt x="236" y="804"/>
                  </a:lnTo>
                  <a:lnTo>
                    <a:pt x="0" y="804"/>
                  </a:lnTo>
                  <a:lnTo>
                    <a:pt x="0" y="777"/>
                  </a:lnTo>
                  <a:close/>
                  <a:moveTo>
                    <a:pt x="681" y="777"/>
                  </a:moveTo>
                  <a:lnTo>
                    <a:pt x="749" y="763"/>
                  </a:lnTo>
                  <a:lnTo>
                    <a:pt x="789" y="672"/>
                  </a:lnTo>
                  <a:lnTo>
                    <a:pt x="956" y="212"/>
                  </a:lnTo>
                  <a:lnTo>
                    <a:pt x="1012" y="212"/>
                  </a:lnTo>
                  <a:lnTo>
                    <a:pt x="1175" y="672"/>
                  </a:lnTo>
                  <a:lnTo>
                    <a:pt x="1213" y="763"/>
                  </a:lnTo>
                  <a:lnTo>
                    <a:pt x="1276" y="777"/>
                  </a:lnTo>
                  <a:lnTo>
                    <a:pt x="1276" y="804"/>
                  </a:lnTo>
                  <a:lnTo>
                    <a:pt x="1046" y="804"/>
                  </a:lnTo>
                  <a:lnTo>
                    <a:pt x="1046" y="777"/>
                  </a:lnTo>
                  <a:lnTo>
                    <a:pt x="1110" y="763"/>
                  </a:lnTo>
                  <a:lnTo>
                    <a:pt x="1086" y="672"/>
                  </a:lnTo>
                  <a:lnTo>
                    <a:pt x="1052" y="579"/>
                  </a:lnTo>
                  <a:lnTo>
                    <a:pt x="865" y="579"/>
                  </a:lnTo>
                  <a:lnTo>
                    <a:pt x="830" y="672"/>
                  </a:lnTo>
                  <a:lnTo>
                    <a:pt x="807" y="763"/>
                  </a:lnTo>
                  <a:lnTo>
                    <a:pt x="874" y="777"/>
                  </a:lnTo>
                  <a:lnTo>
                    <a:pt x="874" y="804"/>
                  </a:lnTo>
                  <a:lnTo>
                    <a:pt x="681" y="804"/>
                  </a:lnTo>
                  <a:lnTo>
                    <a:pt x="681" y="777"/>
                  </a:lnTo>
                  <a:close/>
                  <a:moveTo>
                    <a:pt x="1041" y="542"/>
                  </a:moveTo>
                  <a:lnTo>
                    <a:pt x="960" y="309"/>
                  </a:lnTo>
                  <a:lnTo>
                    <a:pt x="878" y="542"/>
                  </a:lnTo>
                  <a:lnTo>
                    <a:pt x="1041" y="542"/>
                  </a:lnTo>
                  <a:close/>
                  <a:moveTo>
                    <a:pt x="1727" y="777"/>
                  </a:moveTo>
                  <a:lnTo>
                    <a:pt x="1788" y="763"/>
                  </a:lnTo>
                  <a:lnTo>
                    <a:pt x="1717" y="672"/>
                  </a:lnTo>
                  <a:lnTo>
                    <a:pt x="1653" y="599"/>
                  </a:lnTo>
                  <a:lnTo>
                    <a:pt x="1569" y="511"/>
                  </a:lnTo>
                  <a:lnTo>
                    <a:pt x="1663" y="415"/>
                  </a:lnTo>
                  <a:lnTo>
                    <a:pt x="1716" y="353"/>
                  </a:lnTo>
                  <a:lnTo>
                    <a:pt x="1788" y="262"/>
                  </a:lnTo>
                  <a:lnTo>
                    <a:pt x="1725" y="249"/>
                  </a:lnTo>
                  <a:lnTo>
                    <a:pt x="1725" y="222"/>
                  </a:lnTo>
                  <a:lnTo>
                    <a:pt x="1947" y="222"/>
                  </a:lnTo>
                  <a:lnTo>
                    <a:pt x="1947" y="249"/>
                  </a:lnTo>
                  <a:lnTo>
                    <a:pt x="1875" y="262"/>
                  </a:lnTo>
                  <a:lnTo>
                    <a:pt x="1775" y="353"/>
                  </a:lnTo>
                  <a:lnTo>
                    <a:pt x="1658" y="483"/>
                  </a:lnTo>
                  <a:lnTo>
                    <a:pt x="1825" y="672"/>
                  </a:lnTo>
                  <a:lnTo>
                    <a:pt x="1917" y="763"/>
                  </a:lnTo>
                  <a:lnTo>
                    <a:pt x="1983" y="777"/>
                  </a:lnTo>
                  <a:lnTo>
                    <a:pt x="1983" y="804"/>
                  </a:lnTo>
                  <a:lnTo>
                    <a:pt x="1727" y="804"/>
                  </a:lnTo>
                  <a:lnTo>
                    <a:pt x="1727" y="777"/>
                  </a:lnTo>
                  <a:close/>
                  <a:moveTo>
                    <a:pt x="1402" y="777"/>
                  </a:moveTo>
                  <a:lnTo>
                    <a:pt x="1473" y="763"/>
                  </a:lnTo>
                  <a:lnTo>
                    <a:pt x="1483" y="672"/>
                  </a:lnTo>
                  <a:lnTo>
                    <a:pt x="1483" y="353"/>
                  </a:lnTo>
                  <a:lnTo>
                    <a:pt x="1473" y="262"/>
                  </a:lnTo>
                  <a:lnTo>
                    <a:pt x="1402" y="249"/>
                  </a:lnTo>
                  <a:lnTo>
                    <a:pt x="1402" y="222"/>
                  </a:lnTo>
                  <a:lnTo>
                    <a:pt x="1645" y="222"/>
                  </a:lnTo>
                  <a:lnTo>
                    <a:pt x="1645" y="249"/>
                  </a:lnTo>
                  <a:lnTo>
                    <a:pt x="1576" y="262"/>
                  </a:lnTo>
                  <a:lnTo>
                    <a:pt x="1566" y="353"/>
                  </a:lnTo>
                  <a:lnTo>
                    <a:pt x="1566" y="672"/>
                  </a:lnTo>
                  <a:lnTo>
                    <a:pt x="1576" y="763"/>
                  </a:lnTo>
                  <a:lnTo>
                    <a:pt x="1639" y="777"/>
                  </a:lnTo>
                  <a:lnTo>
                    <a:pt x="1639" y="804"/>
                  </a:lnTo>
                  <a:lnTo>
                    <a:pt x="1402" y="804"/>
                  </a:lnTo>
                  <a:lnTo>
                    <a:pt x="1402" y="777"/>
                  </a:lnTo>
                  <a:close/>
                  <a:moveTo>
                    <a:pt x="2385" y="823"/>
                  </a:moveTo>
                  <a:lnTo>
                    <a:pt x="2367" y="823"/>
                  </a:lnTo>
                  <a:lnTo>
                    <a:pt x="2350" y="822"/>
                  </a:lnTo>
                  <a:lnTo>
                    <a:pt x="2335" y="820"/>
                  </a:lnTo>
                  <a:lnTo>
                    <a:pt x="2319" y="818"/>
                  </a:lnTo>
                  <a:lnTo>
                    <a:pt x="2305" y="815"/>
                  </a:lnTo>
                  <a:lnTo>
                    <a:pt x="2291" y="811"/>
                  </a:lnTo>
                  <a:lnTo>
                    <a:pt x="2277" y="807"/>
                  </a:lnTo>
                  <a:lnTo>
                    <a:pt x="2265" y="801"/>
                  </a:lnTo>
                  <a:lnTo>
                    <a:pt x="2252" y="795"/>
                  </a:lnTo>
                  <a:lnTo>
                    <a:pt x="2241" y="789"/>
                  </a:lnTo>
                  <a:lnTo>
                    <a:pt x="2229" y="782"/>
                  </a:lnTo>
                  <a:lnTo>
                    <a:pt x="2219" y="775"/>
                  </a:lnTo>
                  <a:lnTo>
                    <a:pt x="2209" y="766"/>
                  </a:lnTo>
                  <a:lnTo>
                    <a:pt x="2199" y="758"/>
                  </a:lnTo>
                  <a:lnTo>
                    <a:pt x="2190" y="749"/>
                  </a:lnTo>
                  <a:lnTo>
                    <a:pt x="2182" y="738"/>
                  </a:lnTo>
                  <a:lnTo>
                    <a:pt x="2174" y="728"/>
                  </a:lnTo>
                  <a:lnTo>
                    <a:pt x="2166" y="718"/>
                  </a:lnTo>
                  <a:lnTo>
                    <a:pt x="2159" y="706"/>
                  </a:lnTo>
                  <a:lnTo>
                    <a:pt x="2153" y="694"/>
                  </a:lnTo>
                  <a:lnTo>
                    <a:pt x="2147" y="682"/>
                  </a:lnTo>
                  <a:lnTo>
                    <a:pt x="2142" y="669"/>
                  </a:lnTo>
                  <a:lnTo>
                    <a:pt x="2137" y="656"/>
                  </a:lnTo>
                  <a:lnTo>
                    <a:pt x="2133" y="641"/>
                  </a:lnTo>
                  <a:lnTo>
                    <a:pt x="2129" y="628"/>
                  </a:lnTo>
                  <a:lnTo>
                    <a:pt x="2126" y="612"/>
                  </a:lnTo>
                  <a:lnTo>
                    <a:pt x="2123" y="598"/>
                  </a:lnTo>
                  <a:lnTo>
                    <a:pt x="2121" y="582"/>
                  </a:lnTo>
                  <a:lnTo>
                    <a:pt x="2120" y="566"/>
                  </a:lnTo>
                  <a:lnTo>
                    <a:pt x="2118" y="550"/>
                  </a:lnTo>
                  <a:lnTo>
                    <a:pt x="2118" y="534"/>
                  </a:lnTo>
                  <a:lnTo>
                    <a:pt x="2117" y="516"/>
                  </a:lnTo>
                  <a:lnTo>
                    <a:pt x="2118" y="500"/>
                  </a:lnTo>
                  <a:lnTo>
                    <a:pt x="2119" y="482"/>
                  </a:lnTo>
                  <a:lnTo>
                    <a:pt x="2120" y="466"/>
                  </a:lnTo>
                  <a:lnTo>
                    <a:pt x="2122" y="450"/>
                  </a:lnTo>
                  <a:lnTo>
                    <a:pt x="2125" y="435"/>
                  </a:lnTo>
                  <a:lnTo>
                    <a:pt x="2128" y="419"/>
                  </a:lnTo>
                  <a:lnTo>
                    <a:pt x="2132" y="404"/>
                  </a:lnTo>
                  <a:lnTo>
                    <a:pt x="2136" y="389"/>
                  </a:lnTo>
                  <a:lnTo>
                    <a:pt x="2142" y="376"/>
                  </a:lnTo>
                  <a:lnTo>
                    <a:pt x="2148" y="361"/>
                  </a:lnTo>
                  <a:lnTo>
                    <a:pt x="2154" y="349"/>
                  </a:lnTo>
                  <a:lnTo>
                    <a:pt x="2160" y="335"/>
                  </a:lnTo>
                  <a:lnTo>
                    <a:pt x="2167" y="324"/>
                  </a:lnTo>
                  <a:lnTo>
                    <a:pt x="2176" y="312"/>
                  </a:lnTo>
                  <a:lnTo>
                    <a:pt x="2184" y="301"/>
                  </a:lnTo>
                  <a:lnTo>
                    <a:pt x="2193" y="290"/>
                  </a:lnTo>
                  <a:lnTo>
                    <a:pt x="2203" y="280"/>
                  </a:lnTo>
                  <a:lnTo>
                    <a:pt x="2213" y="270"/>
                  </a:lnTo>
                  <a:lnTo>
                    <a:pt x="2223" y="262"/>
                  </a:lnTo>
                  <a:lnTo>
                    <a:pt x="2235" y="253"/>
                  </a:lnTo>
                  <a:lnTo>
                    <a:pt x="2246" y="246"/>
                  </a:lnTo>
                  <a:lnTo>
                    <a:pt x="2258" y="238"/>
                  </a:lnTo>
                  <a:lnTo>
                    <a:pt x="2271" y="231"/>
                  </a:lnTo>
                  <a:lnTo>
                    <a:pt x="2284" y="225"/>
                  </a:lnTo>
                  <a:lnTo>
                    <a:pt x="2298" y="220"/>
                  </a:lnTo>
                  <a:lnTo>
                    <a:pt x="2312" y="216"/>
                  </a:lnTo>
                  <a:lnTo>
                    <a:pt x="2327" y="211"/>
                  </a:lnTo>
                  <a:lnTo>
                    <a:pt x="2341" y="208"/>
                  </a:lnTo>
                  <a:lnTo>
                    <a:pt x="2357" y="205"/>
                  </a:lnTo>
                  <a:lnTo>
                    <a:pt x="2373" y="203"/>
                  </a:lnTo>
                  <a:lnTo>
                    <a:pt x="2390" y="202"/>
                  </a:lnTo>
                  <a:lnTo>
                    <a:pt x="2406" y="202"/>
                  </a:lnTo>
                  <a:lnTo>
                    <a:pt x="2422" y="202"/>
                  </a:lnTo>
                  <a:lnTo>
                    <a:pt x="2437" y="203"/>
                  </a:lnTo>
                  <a:lnTo>
                    <a:pt x="2452" y="205"/>
                  </a:lnTo>
                  <a:lnTo>
                    <a:pt x="2466" y="207"/>
                  </a:lnTo>
                  <a:lnTo>
                    <a:pt x="2480" y="210"/>
                  </a:lnTo>
                  <a:lnTo>
                    <a:pt x="2493" y="215"/>
                  </a:lnTo>
                  <a:lnTo>
                    <a:pt x="2507" y="219"/>
                  </a:lnTo>
                  <a:lnTo>
                    <a:pt x="2519" y="224"/>
                  </a:lnTo>
                  <a:lnTo>
                    <a:pt x="2530" y="229"/>
                  </a:lnTo>
                  <a:lnTo>
                    <a:pt x="2543" y="235"/>
                  </a:lnTo>
                  <a:lnTo>
                    <a:pt x="2554" y="242"/>
                  </a:lnTo>
                  <a:lnTo>
                    <a:pt x="2565" y="250"/>
                  </a:lnTo>
                  <a:lnTo>
                    <a:pt x="2575" y="257"/>
                  </a:lnTo>
                  <a:lnTo>
                    <a:pt x="2584" y="266"/>
                  </a:lnTo>
                  <a:lnTo>
                    <a:pt x="2593" y="274"/>
                  </a:lnTo>
                  <a:lnTo>
                    <a:pt x="2603" y="285"/>
                  </a:lnTo>
                  <a:lnTo>
                    <a:pt x="2611" y="295"/>
                  </a:lnTo>
                  <a:lnTo>
                    <a:pt x="2618" y="305"/>
                  </a:lnTo>
                  <a:lnTo>
                    <a:pt x="2626" y="317"/>
                  </a:lnTo>
                  <a:lnTo>
                    <a:pt x="2633" y="328"/>
                  </a:lnTo>
                  <a:lnTo>
                    <a:pt x="2639" y="341"/>
                  </a:lnTo>
                  <a:lnTo>
                    <a:pt x="2644" y="354"/>
                  </a:lnTo>
                  <a:lnTo>
                    <a:pt x="2649" y="367"/>
                  </a:lnTo>
                  <a:lnTo>
                    <a:pt x="2655" y="381"/>
                  </a:lnTo>
                  <a:lnTo>
                    <a:pt x="2659" y="395"/>
                  </a:lnTo>
                  <a:lnTo>
                    <a:pt x="2663" y="410"/>
                  </a:lnTo>
                  <a:lnTo>
                    <a:pt x="2666" y="425"/>
                  </a:lnTo>
                  <a:lnTo>
                    <a:pt x="2668" y="441"/>
                  </a:lnTo>
                  <a:lnTo>
                    <a:pt x="2670" y="457"/>
                  </a:lnTo>
                  <a:lnTo>
                    <a:pt x="2671" y="474"/>
                  </a:lnTo>
                  <a:lnTo>
                    <a:pt x="2672" y="490"/>
                  </a:lnTo>
                  <a:lnTo>
                    <a:pt x="2672" y="508"/>
                  </a:lnTo>
                  <a:lnTo>
                    <a:pt x="2672" y="524"/>
                  </a:lnTo>
                  <a:lnTo>
                    <a:pt x="2671" y="542"/>
                  </a:lnTo>
                  <a:lnTo>
                    <a:pt x="2670" y="559"/>
                  </a:lnTo>
                  <a:lnTo>
                    <a:pt x="2668" y="575"/>
                  </a:lnTo>
                  <a:lnTo>
                    <a:pt x="2666" y="591"/>
                  </a:lnTo>
                  <a:lnTo>
                    <a:pt x="2663" y="606"/>
                  </a:lnTo>
                  <a:lnTo>
                    <a:pt x="2659" y="622"/>
                  </a:lnTo>
                  <a:lnTo>
                    <a:pt x="2655" y="636"/>
                  </a:lnTo>
                  <a:lnTo>
                    <a:pt x="2649" y="651"/>
                  </a:lnTo>
                  <a:lnTo>
                    <a:pt x="2644" y="664"/>
                  </a:lnTo>
                  <a:lnTo>
                    <a:pt x="2639" y="677"/>
                  </a:lnTo>
                  <a:lnTo>
                    <a:pt x="2632" y="690"/>
                  </a:lnTo>
                  <a:lnTo>
                    <a:pt x="2626" y="702"/>
                  </a:lnTo>
                  <a:lnTo>
                    <a:pt x="2617" y="714"/>
                  </a:lnTo>
                  <a:lnTo>
                    <a:pt x="2609" y="725"/>
                  </a:lnTo>
                  <a:lnTo>
                    <a:pt x="2601" y="735"/>
                  </a:lnTo>
                  <a:lnTo>
                    <a:pt x="2591" y="746"/>
                  </a:lnTo>
                  <a:lnTo>
                    <a:pt x="2582" y="755"/>
                  </a:lnTo>
                  <a:lnTo>
                    <a:pt x="2571" y="764"/>
                  </a:lnTo>
                  <a:lnTo>
                    <a:pt x="2560" y="772"/>
                  </a:lnTo>
                  <a:lnTo>
                    <a:pt x="2549" y="781"/>
                  </a:lnTo>
                  <a:lnTo>
                    <a:pt x="2537" y="788"/>
                  </a:lnTo>
                  <a:lnTo>
                    <a:pt x="2524" y="794"/>
                  </a:lnTo>
                  <a:lnTo>
                    <a:pt x="2511" y="800"/>
                  </a:lnTo>
                  <a:lnTo>
                    <a:pt x="2497" y="806"/>
                  </a:lnTo>
                  <a:lnTo>
                    <a:pt x="2483" y="811"/>
                  </a:lnTo>
                  <a:lnTo>
                    <a:pt x="2467" y="814"/>
                  </a:lnTo>
                  <a:lnTo>
                    <a:pt x="2452" y="818"/>
                  </a:lnTo>
                  <a:lnTo>
                    <a:pt x="2436" y="820"/>
                  </a:lnTo>
                  <a:lnTo>
                    <a:pt x="2420" y="822"/>
                  </a:lnTo>
                  <a:lnTo>
                    <a:pt x="2402" y="823"/>
                  </a:lnTo>
                  <a:lnTo>
                    <a:pt x="2385" y="823"/>
                  </a:lnTo>
                  <a:close/>
                  <a:moveTo>
                    <a:pt x="2396" y="789"/>
                  </a:moveTo>
                  <a:lnTo>
                    <a:pt x="2406" y="788"/>
                  </a:lnTo>
                  <a:lnTo>
                    <a:pt x="2417" y="787"/>
                  </a:lnTo>
                  <a:lnTo>
                    <a:pt x="2426" y="786"/>
                  </a:lnTo>
                  <a:lnTo>
                    <a:pt x="2435" y="784"/>
                  </a:lnTo>
                  <a:lnTo>
                    <a:pt x="2445" y="781"/>
                  </a:lnTo>
                  <a:lnTo>
                    <a:pt x="2454" y="778"/>
                  </a:lnTo>
                  <a:lnTo>
                    <a:pt x="2463" y="775"/>
                  </a:lnTo>
                  <a:lnTo>
                    <a:pt x="2471" y="769"/>
                  </a:lnTo>
                  <a:lnTo>
                    <a:pt x="2480" y="764"/>
                  </a:lnTo>
                  <a:lnTo>
                    <a:pt x="2488" y="759"/>
                  </a:lnTo>
                  <a:lnTo>
                    <a:pt x="2495" y="753"/>
                  </a:lnTo>
                  <a:lnTo>
                    <a:pt x="2502" y="747"/>
                  </a:lnTo>
                  <a:lnTo>
                    <a:pt x="2510" y="739"/>
                  </a:lnTo>
                  <a:lnTo>
                    <a:pt x="2517" y="732"/>
                  </a:lnTo>
                  <a:lnTo>
                    <a:pt x="2523" y="724"/>
                  </a:lnTo>
                  <a:lnTo>
                    <a:pt x="2529" y="716"/>
                  </a:lnTo>
                  <a:lnTo>
                    <a:pt x="2541" y="697"/>
                  </a:lnTo>
                  <a:lnTo>
                    <a:pt x="2551" y="676"/>
                  </a:lnTo>
                  <a:lnTo>
                    <a:pt x="2559" y="655"/>
                  </a:lnTo>
                  <a:lnTo>
                    <a:pt x="2567" y="631"/>
                  </a:lnTo>
                  <a:lnTo>
                    <a:pt x="2573" y="605"/>
                  </a:lnTo>
                  <a:lnTo>
                    <a:pt x="2577" y="578"/>
                  </a:lnTo>
                  <a:lnTo>
                    <a:pt x="2580" y="549"/>
                  </a:lnTo>
                  <a:lnTo>
                    <a:pt x="2580" y="519"/>
                  </a:lnTo>
                  <a:lnTo>
                    <a:pt x="2580" y="489"/>
                  </a:lnTo>
                  <a:lnTo>
                    <a:pt x="2578" y="460"/>
                  </a:lnTo>
                  <a:lnTo>
                    <a:pt x="2575" y="433"/>
                  </a:lnTo>
                  <a:lnTo>
                    <a:pt x="2570" y="406"/>
                  </a:lnTo>
                  <a:lnTo>
                    <a:pt x="2564" y="381"/>
                  </a:lnTo>
                  <a:lnTo>
                    <a:pt x="2556" y="357"/>
                  </a:lnTo>
                  <a:lnTo>
                    <a:pt x="2547" y="336"/>
                  </a:lnTo>
                  <a:lnTo>
                    <a:pt x="2537" y="317"/>
                  </a:lnTo>
                  <a:lnTo>
                    <a:pt x="2530" y="307"/>
                  </a:lnTo>
                  <a:lnTo>
                    <a:pt x="2524" y="299"/>
                  </a:lnTo>
                  <a:lnTo>
                    <a:pt x="2518" y="291"/>
                  </a:lnTo>
                  <a:lnTo>
                    <a:pt x="2512" y="283"/>
                  </a:lnTo>
                  <a:lnTo>
                    <a:pt x="2505" y="276"/>
                  </a:lnTo>
                  <a:lnTo>
                    <a:pt x="2496" y="269"/>
                  </a:lnTo>
                  <a:lnTo>
                    <a:pt x="2489" y="264"/>
                  </a:lnTo>
                  <a:lnTo>
                    <a:pt x="2481" y="258"/>
                  </a:lnTo>
                  <a:lnTo>
                    <a:pt x="2471" y="254"/>
                  </a:lnTo>
                  <a:lnTo>
                    <a:pt x="2463" y="249"/>
                  </a:lnTo>
                  <a:lnTo>
                    <a:pt x="2454" y="246"/>
                  </a:lnTo>
                  <a:lnTo>
                    <a:pt x="2444" y="242"/>
                  </a:lnTo>
                  <a:lnTo>
                    <a:pt x="2433" y="240"/>
                  </a:lnTo>
                  <a:lnTo>
                    <a:pt x="2423" y="238"/>
                  </a:lnTo>
                  <a:lnTo>
                    <a:pt x="2413" y="237"/>
                  </a:lnTo>
                  <a:lnTo>
                    <a:pt x="2401" y="237"/>
                  </a:lnTo>
                  <a:lnTo>
                    <a:pt x="2390" y="237"/>
                  </a:lnTo>
                  <a:lnTo>
                    <a:pt x="2379" y="238"/>
                  </a:lnTo>
                  <a:lnTo>
                    <a:pt x="2369" y="239"/>
                  </a:lnTo>
                  <a:lnTo>
                    <a:pt x="2360" y="241"/>
                  </a:lnTo>
                  <a:lnTo>
                    <a:pt x="2349" y="244"/>
                  </a:lnTo>
                  <a:lnTo>
                    <a:pt x="2340" y="248"/>
                  </a:lnTo>
                  <a:lnTo>
                    <a:pt x="2331" y="251"/>
                  </a:lnTo>
                  <a:lnTo>
                    <a:pt x="2321" y="255"/>
                  </a:lnTo>
                  <a:lnTo>
                    <a:pt x="2313" y="260"/>
                  </a:lnTo>
                  <a:lnTo>
                    <a:pt x="2305" y="265"/>
                  </a:lnTo>
                  <a:lnTo>
                    <a:pt x="2297" y="270"/>
                  </a:lnTo>
                  <a:lnTo>
                    <a:pt x="2288" y="276"/>
                  </a:lnTo>
                  <a:lnTo>
                    <a:pt x="2281" y="284"/>
                  </a:lnTo>
                  <a:lnTo>
                    <a:pt x="2274" y="291"/>
                  </a:lnTo>
                  <a:lnTo>
                    <a:pt x="2268" y="299"/>
                  </a:lnTo>
                  <a:lnTo>
                    <a:pt x="2260" y="307"/>
                  </a:lnTo>
                  <a:lnTo>
                    <a:pt x="2255" y="316"/>
                  </a:lnTo>
                  <a:lnTo>
                    <a:pt x="2249" y="325"/>
                  </a:lnTo>
                  <a:lnTo>
                    <a:pt x="2244" y="335"/>
                  </a:lnTo>
                  <a:lnTo>
                    <a:pt x="2239" y="346"/>
                  </a:lnTo>
                  <a:lnTo>
                    <a:pt x="2234" y="357"/>
                  </a:lnTo>
                  <a:lnTo>
                    <a:pt x="2229" y="368"/>
                  </a:lnTo>
                  <a:lnTo>
                    <a:pt x="2225" y="381"/>
                  </a:lnTo>
                  <a:lnTo>
                    <a:pt x="2222" y="393"/>
                  </a:lnTo>
                  <a:lnTo>
                    <a:pt x="2216" y="420"/>
                  </a:lnTo>
                  <a:lnTo>
                    <a:pt x="2212" y="449"/>
                  </a:lnTo>
                  <a:lnTo>
                    <a:pt x="2209" y="480"/>
                  </a:lnTo>
                  <a:lnTo>
                    <a:pt x="2208" y="513"/>
                  </a:lnTo>
                  <a:lnTo>
                    <a:pt x="2209" y="543"/>
                  </a:lnTo>
                  <a:lnTo>
                    <a:pt x="2211" y="572"/>
                  </a:lnTo>
                  <a:lnTo>
                    <a:pt x="2214" y="600"/>
                  </a:lnTo>
                  <a:lnTo>
                    <a:pt x="2219" y="626"/>
                  </a:lnTo>
                  <a:lnTo>
                    <a:pt x="2225" y="649"/>
                  </a:lnTo>
                  <a:lnTo>
                    <a:pt x="2233" y="672"/>
                  </a:lnTo>
                  <a:lnTo>
                    <a:pt x="2237" y="684"/>
                  </a:lnTo>
                  <a:lnTo>
                    <a:pt x="2242" y="694"/>
                  </a:lnTo>
                  <a:lnTo>
                    <a:pt x="2247" y="703"/>
                  </a:lnTo>
                  <a:lnTo>
                    <a:pt x="2252" y="713"/>
                  </a:lnTo>
                  <a:lnTo>
                    <a:pt x="2258" y="722"/>
                  </a:lnTo>
                  <a:lnTo>
                    <a:pt x="2265" y="730"/>
                  </a:lnTo>
                  <a:lnTo>
                    <a:pt x="2272" y="737"/>
                  </a:lnTo>
                  <a:lnTo>
                    <a:pt x="2278" y="745"/>
                  </a:lnTo>
                  <a:lnTo>
                    <a:pt x="2286" y="752"/>
                  </a:lnTo>
                  <a:lnTo>
                    <a:pt x="2294" y="758"/>
                  </a:lnTo>
                  <a:lnTo>
                    <a:pt x="2302" y="763"/>
                  </a:lnTo>
                  <a:lnTo>
                    <a:pt x="2311" y="768"/>
                  </a:lnTo>
                  <a:lnTo>
                    <a:pt x="2320" y="773"/>
                  </a:lnTo>
                  <a:lnTo>
                    <a:pt x="2330" y="778"/>
                  </a:lnTo>
                  <a:lnTo>
                    <a:pt x="2340" y="781"/>
                  </a:lnTo>
                  <a:lnTo>
                    <a:pt x="2350" y="784"/>
                  </a:lnTo>
                  <a:lnTo>
                    <a:pt x="2361" y="786"/>
                  </a:lnTo>
                  <a:lnTo>
                    <a:pt x="2372" y="787"/>
                  </a:lnTo>
                  <a:lnTo>
                    <a:pt x="2385" y="788"/>
                  </a:lnTo>
                  <a:lnTo>
                    <a:pt x="2396" y="789"/>
                  </a:lnTo>
                  <a:close/>
                  <a:moveTo>
                    <a:pt x="3022" y="672"/>
                  </a:moveTo>
                  <a:lnTo>
                    <a:pt x="2910" y="353"/>
                  </a:lnTo>
                  <a:lnTo>
                    <a:pt x="2872" y="262"/>
                  </a:lnTo>
                  <a:lnTo>
                    <a:pt x="2807" y="249"/>
                  </a:lnTo>
                  <a:lnTo>
                    <a:pt x="2807" y="222"/>
                  </a:lnTo>
                  <a:lnTo>
                    <a:pt x="3039" y="222"/>
                  </a:lnTo>
                  <a:lnTo>
                    <a:pt x="3039" y="249"/>
                  </a:lnTo>
                  <a:lnTo>
                    <a:pt x="2973" y="262"/>
                  </a:lnTo>
                  <a:lnTo>
                    <a:pt x="2996" y="353"/>
                  </a:lnTo>
                  <a:lnTo>
                    <a:pt x="3125" y="725"/>
                  </a:lnTo>
                  <a:lnTo>
                    <a:pt x="3248" y="353"/>
                  </a:lnTo>
                  <a:lnTo>
                    <a:pt x="3268" y="262"/>
                  </a:lnTo>
                  <a:lnTo>
                    <a:pt x="3199" y="249"/>
                  </a:lnTo>
                  <a:lnTo>
                    <a:pt x="3199" y="222"/>
                  </a:lnTo>
                  <a:lnTo>
                    <a:pt x="3396" y="222"/>
                  </a:lnTo>
                  <a:lnTo>
                    <a:pt x="3396" y="249"/>
                  </a:lnTo>
                  <a:lnTo>
                    <a:pt x="3331" y="262"/>
                  </a:lnTo>
                  <a:lnTo>
                    <a:pt x="3291" y="354"/>
                  </a:lnTo>
                  <a:lnTo>
                    <a:pt x="3184" y="672"/>
                  </a:lnTo>
                  <a:lnTo>
                    <a:pt x="3143" y="816"/>
                  </a:lnTo>
                  <a:lnTo>
                    <a:pt x="3066" y="816"/>
                  </a:lnTo>
                  <a:lnTo>
                    <a:pt x="3022" y="672"/>
                  </a:lnTo>
                  <a:close/>
                  <a:moveTo>
                    <a:pt x="3797" y="823"/>
                  </a:moveTo>
                  <a:lnTo>
                    <a:pt x="3780" y="823"/>
                  </a:lnTo>
                  <a:lnTo>
                    <a:pt x="3764" y="822"/>
                  </a:lnTo>
                  <a:lnTo>
                    <a:pt x="3748" y="820"/>
                  </a:lnTo>
                  <a:lnTo>
                    <a:pt x="3732" y="818"/>
                  </a:lnTo>
                  <a:lnTo>
                    <a:pt x="3718" y="815"/>
                  </a:lnTo>
                  <a:lnTo>
                    <a:pt x="3704" y="811"/>
                  </a:lnTo>
                  <a:lnTo>
                    <a:pt x="3691" y="807"/>
                  </a:lnTo>
                  <a:lnTo>
                    <a:pt x="3677" y="801"/>
                  </a:lnTo>
                  <a:lnTo>
                    <a:pt x="3665" y="795"/>
                  </a:lnTo>
                  <a:lnTo>
                    <a:pt x="3654" y="789"/>
                  </a:lnTo>
                  <a:lnTo>
                    <a:pt x="3642" y="782"/>
                  </a:lnTo>
                  <a:lnTo>
                    <a:pt x="3632" y="775"/>
                  </a:lnTo>
                  <a:lnTo>
                    <a:pt x="3622" y="766"/>
                  </a:lnTo>
                  <a:lnTo>
                    <a:pt x="3612" y="758"/>
                  </a:lnTo>
                  <a:lnTo>
                    <a:pt x="3603" y="749"/>
                  </a:lnTo>
                  <a:lnTo>
                    <a:pt x="3595" y="738"/>
                  </a:lnTo>
                  <a:lnTo>
                    <a:pt x="3586" y="728"/>
                  </a:lnTo>
                  <a:lnTo>
                    <a:pt x="3579" y="718"/>
                  </a:lnTo>
                  <a:lnTo>
                    <a:pt x="3572" y="706"/>
                  </a:lnTo>
                  <a:lnTo>
                    <a:pt x="3566" y="694"/>
                  </a:lnTo>
                  <a:lnTo>
                    <a:pt x="3559" y="682"/>
                  </a:lnTo>
                  <a:lnTo>
                    <a:pt x="3554" y="669"/>
                  </a:lnTo>
                  <a:lnTo>
                    <a:pt x="3550" y="656"/>
                  </a:lnTo>
                  <a:lnTo>
                    <a:pt x="3546" y="641"/>
                  </a:lnTo>
                  <a:lnTo>
                    <a:pt x="3542" y="628"/>
                  </a:lnTo>
                  <a:lnTo>
                    <a:pt x="3539" y="612"/>
                  </a:lnTo>
                  <a:lnTo>
                    <a:pt x="3536" y="598"/>
                  </a:lnTo>
                  <a:lnTo>
                    <a:pt x="3534" y="582"/>
                  </a:lnTo>
                  <a:lnTo>
                    <a:pt x="3533" y="566"/>
                  </a:lnTo>
                  <a:lnTo>
                    <a:pt x="3532" y="550"/>
                  </a:lnTo>
                  <a:lnTo>
                    <a:pt x="3531" y="534"/>
                  </a:lnTo>
                  <a:lnTo>
                    <a:pt x="3531" y="516"/>
                  </a:lnTo>
                  <a:lnTo>
                    <a:pt x="3531" y="500"/>
                  </a:lnTo>
                  <a:lnTo>
                    <a:pt x="3532" y="482"/>
                  </a:lnTo>
                  <a:lnTo>
                    <a:pt x="3533" y="466"/>
                  </a:lnTo>
                  <a:lnTo>
                    <a:pt x="3535" y="450"/>
                  </a:lnTo>
                  <a:lnTo>
                    <a:pt x="3538" y="435"/>
                  </a:lnTo>
                  <a:lnTo>
                    <a:pt x="3541" y="419"/>
                  </a:lnTo>
                  <a:lnTo>
                    <a:pt x="3545" y="404"/>
                  </a:lnTo>
                  <a:lnTo>
                    <a:pt x="3549" y="389"/>
                  </a:lnTo>
                  <a:lnTo>
                    <a:pt x="3554" y="376"/>
                  </a:lnTo>
                  <a:lnTo>
                    <a:pt x="3561" y="361"/>
                  </a:lnTo>
                  <a:lnTo>
                    <a:pt x="3567" y="349"/>
                  </a:lnTo>
                  <a:lnTo>
                    <a:pt x="3573" y="335"/>
                  </a:lnTo>
                  <a:lnTo>
                    <a:pt x="3580" y="324"/>
                  </a:lnTo>
                  <a:lnTo>
                    <a:pt x="3588" y="312"/>
                  </a:lnTo>
                  <a:lnTo>
                    <a:pt x="3597" y="301"/>
                  </a:lnTo>
                  <a:lnTo>
                    <a:pt x="3606" y="290"/>
                  </a:lnTo>
                  <a:lnTo>
                    <a:pt x="3615" y="280"/>
                  </a:lnTo>
                  <a:lnTo>
                    <a:pt x="3626" y="270"/>
                  </a:lnTo>
                  <a:lnTo>
                    <a:pt x="3636" y="262"/>
                  </a:lnTo>
                  <a:lnTo>
                    <a:pt x="3647" y="253"/>
                  </a:lnTo>
                  <a:lnTo>
                    <a:pt x="3659" y="246"/>
                  </a:lnTo>
                  <a:lnTo>
                    <a:pt x="3671" y="238"/>
                  </a:lnTo>
                  <a:lnTo>
                    <a:pt x="3684" y="231"/>
                  </a:lnTo>
                  <a:lnTo>
                    <a:pt x="3697" y="225"/>
                  </a:lnTo>
                  <a:lnTo>
                    <a:pt x="3710" y="220"/>
                  </a:lnTo>
                  <a:lnTo>
                    <a:pt x="3725" y="216"/>
                  </a:lnTo>
                  <a:lnTo>
                    <a:pt x="3739" y="211"/>
                  </a:lnTo>
                  <a:lnTo>
                    <a:pt x="3754" y="208"/>
                  </a:lnTo>
                  <a:lnTo>
                    <a:pt x="3770" y="205"/>
                  </a:lnTo>
                  <a:lnTo>
                    <a:pt x="3786" y="203"/>
                  </a:lnTo>
                  <a:lnTo>
                    <a:pt x="3803" y="202"/>
                  </a:lnTo>
                  <a:lnTo>
                    <a:pt x="3819" y="202"/>
                  </a:lnTo>
                  <a:lnTo>
                    <a:pt x="3835" y="202"/>
                  </a:lnTo>
                  <a:lnTo>
                    <a:pt x="3850" y="203"/>
                  </a:lnTo>
                  <a:lnTo>
                    <a:pt x="3865" y="205"/>
                  </a:lnTo>
                  <a:lnTo>
                    <a:pt x="3879" y="207"/>
                  </a:lnTo>
                  <a:lnTo>
                    <a:pt x="3893" y="210"/>
                  </a:lnTo>
                  <a:lnTo>
                    <a:pt x="3906" y="215"/>
                  </a:lnTo>
                  <a:lnTo>
                    <a:pt x="3919" y="219"/>
                  </a:lnTo>
                  <a:lnTo>
                    <a:pt x="3932" y="224"/>
                  </a:lnTo>
                  <a:lnTo>
                    <a:pt x="3944" y="229"/>
                  </a:lnTo>
                  <a:lnTo>
                    <a:pt x="3956" y="235"/>
                  </a:lnTo>
                  <a:lnTo>
                    <a:pt x="3967" y="242"/>
                  </a:lnTo>
                  <a:lnTo>
                    <a:pt x="3977" y="250"/>
                  </a:lnTo>
                  <a:lnTo>
                    <a:pt x="3988" y="257"/>
                  </a:lnTo>
                  <a:lnTo>
                    <a:pt x="3997" y="266"/>
                  </a:lnTo>
                  <a:lnTo>
                    <a:pt x="4006" y="274"/>
                  </a:lnTo>
                  <a:lnTo>
                    <a:pt x="4016" y="285"/>
                  </a:lnTo>
                  <a:lnTo>
                    <a:pt x="4024" y="295"/>
                  </a:lnTo>
                  <a:lnTo>
                    <a:pt x="4031" y="305"/>
                  </a:lnTo>
                  <a:lnTo>
                    <a:pt x="4038" y="317"/>
                  </a:lnTo>
                  <a:lnTo>
                    <a:pt x="4046" y="328"/>
                  </a:lnTo>
                  <a:lnTo>
                    <a:pt x="4052" y="341"/>
                  </a:lnTo>
                  <a:lnTo>
                    <a:pt x="4058" y="354"/>
                  </a:lnTo>
                  <a:lnTo>
                    <a:pt x="4063" y="367"/>
                  </a:lnTo>
                  <a:lnTo>
                    <a:pt x="4067" y="381"/>
                  </a:lnTo>
                  <a:lnTo>
                    <a:pt x="4071" y="395"/>
                  </a:lnTo>
                  <a:lnTo>
                    <a:pt x="4076" y="410"/>
                  </a:lnTo>
                  <a:lnTo>
                    <a:pt x="4079" y="425"/>
                  </a:lnTo>
                  <a:lnTo>
                    <a:pt x="4081" y="441"/>
                  </a:lnTo>
                  <a:lnTo>
                    <a:pt x="4083" y="457"/>
                  </a:lnTo>
                  <a:lnTo>
                    <a:pt x="4084" y="474"/>
                  </a:lnTo>
                  <a:lnTo>
                    <a:pt x="4085" y="490"/>
                  </a:lnTo>
                  <a:lnTo>
                    <a:pt x="4085" y="508"/>
                  </a:lnTo>
                  <a:lnTo>
                    <a:pt x="4085" y="524"/>
                  </a:lnTo>
                  <a:lnTo>
                    <a:pt x="4084" y="542"/>
                  </a:lnTo>
                  <a:lnTo>
                    <a:pt x="4083" y="559"/>
                  </a:lnTo>
                  <a:lnTo>
                    <a:pt x="4081" y="575"/>
                  </a:lnTo>
                  <a:lnTo>
                    <a:pt x="4079" y="591"/>
                  </a:lnTo>
                  <a:lnTo>
                    <a:pt x="4076" y="606"/>
                  </a:lnTo>
                  <a:lnTo>
                    <a:pt x="4071" y="622"/>
                  </a:lnTo>
                  <a:lnTo>
                    <a:pt x="4067" y="636"/>
                  </a:lnTo>
                  <a:lnTo>
                    <a:pt x="4063" y="651"/>
                  </a:lnTo>
                  <a:lnTo>
                    <a:pt x="4057" y="664"/>
                  </a:lnTo>
                  <a:lnTo>
                    <a:pt x="4052" y="677"/>
                  </a:lnTo>
                  <a:lnTo>
                    <a:pt x="4046" y="690"/>
                  </a:lnTo>
                  <a:lnTo>
                    <a:pt x="4038" y="702"/>
                  </a:lnTo>
                  <a:lnTo>
                    <a:pt x="4030" y="714"/>
                  </a:lnTo>
                  <a:lnTo>
                    <a:pt x="4023" y="725"/>
                  </a:lnTo>
                  <a:lnTo>
                    <a:pt x="4014" y="735"/>
                  </a:lnTo>
                  <a:lnTo>
                    <a:pt x="4004" y="746"/>
                  </a:lnTo>
                  <a:lnTo>
                    <a:pt x="3995" y="755"/>
                  </a:lnTo>
                  <a:lnTo>
                    <a:pt x="3985" y="764"/>
                  </a:lnTo>
                  <a:lnTo>
                    <a:pt x="3973" y="772"/>
                  </a:lnTo>
                  <a:lnTo>
                    <a:pt x="3962" y="781"/>
                  </a:lnTo>
                  <a:lnTo>
                    <a:pt x="3949" y="788"/>
                  </a:lnTo>
                  <a:lnTo>
                    <a:pt x="3937" y="794"/>
                  </a:lnTo>
                  <a:lnTo>
                    <a:pt x="3924" y="800"/>
                  </a:lnTo>
                  <a:lnTo>
                    <a:pt x="3910" y="806"/>
                  </a:lnTo>
                  <a:lnTo>
                    <a:pt x="3896" y="811"/>
                  </a:lnTo>
                  <a:lnTo>
                    <a:pt x="3880" y="814"/>
                  </a:lnTo>
                  <a:lnTo>
                    <a:pt x="3865" y="818"/>
                  </a:lnTo>
                  <a:lnTo>
                    <a:pt x="3849" y="820"/>
                  </a:lnTo>
                  <a:lnTo>
                    <a:pt x="3833" y="822"/>
                  </a:lnTo>
                  <a:lnTo>
                    <a:pt x="3815" y="823"/>
                  </a:lnTo>
                  <a:lnTo>
                    <a:pt x="3797" y="823"/>
                  </a:lnTo>
                  <a:close/>
                  <a:moveTo>
                    <a:pt x="3810" y="789"/>
                  </a:moveTo>
                  <a:lnTo>
                    <a:pt x="3819" y="788"/>
                  </a:lnTo>
                  <a:lnTo>
                    <a:pt x="3829" y="787"/>
                  </a:lnTo>
                  <a:lnTo>
                    <a:pt x="3839" y="786"/>
                  </a:lnTo>
                  <a:lnTo>
                    <a:pt x="3849" y="784"/>
                  </a:lnTo>
                  <a:lnTo>
                    <a:pt x="3858" y="781"/>
                  </a:lnTo>
                  <a:lnTo>
                    <a:pt x="3867" y="778"/>
                  </a:lnTo>
                  <a:lnTo>
                    <a:pt x="3876" y="775"/>
                  </a:lnTo>
                  <a:lnTo>
                    <a:pt x="3884" y="769"/>
                  </a:lnTo>
                  <a:lnTo>
                    <a:pt x="3893" y="764"/>
                  </a:lnTo>
                  <a:lnTo>
                    <a:pt x="3901" y="759"/>
                  </a:lnTo>
                  <a:lnTo>
                    <a:pt x="3908" y="753"/>
                  </a:lnTo>
                  <a:lnTo>
                    <a:pt x="3915" y="747"/>
                  </a:lnTo>
                  <a:lnTo>
                    <a:pt x="3923" y="739"/>
                  </a:lnTo>
                  <a:lnTo>
                    <a:pt x="3930" y="732"/>
                  </a:lnTo>
                  <a:lnTo>
                    <a:pt x="3936" y="724"/>
                  </a:lnTo>
                  <a:lnTo>
                    <a:pt x="3942" y="716"/>
                  </a:lnTo>
                  <a:lnTo>
                    <a:pt x="3954" y="697"/>
                  </a:lnTo>
                  <a:lnTo>
                    <a:pt x="3964" y="676"/>
                  </a:lnTo>
                  <a:lnTo>
                    <a:pt x="3972" y="655"/>
                  </a:lnTo>
                  <a:lnTo>
                    <a:pt x="3980" y="631"/>
                  </a:lnTo>
                  <a:lnTo>
                    <a:pt x="3986" y="605"/>
                  </a:lnTo>
                  <a:lnTo>
                    <a:pt x="3990" y="578"/>
                  </a:lnTo>
                  <a:lnTo>
                    <a:pt x="3993" y="549"/>
                  </a:lnTo>
                  <a:lnTo>
                    <a:pt x="3994" y="519"/>
                  </a:lnTo>
                  <a:lnTo>
                    <a:pt x="3993" y="489"/>
                  </a:lnTo>
                  <a:lnTo>
                    <a:pt x="3991" y="460"/>
                  </a:lnTo>
                  <a:lnTo>
                    <a:pt x="3988" y="433"/>
                  </a:lnTo>
                  <a:lnTo>
                    <a:pt x="3982" y="406"/>
                  </a:lnTo>
                  <a:lnTo>
                    <a:pt x="3976" y="381"/>
                  </a:lnTo>
                  <a:lnTo>
                    <a:pt x="3969" y="357"/>
                  </a:lnTo>
                  <a:lnTo>
                    <a:pt x="3960" y="336"/>
                  </a:lnTo>
                  <a:lnTo>
                    <a:pt x="3949" y="317"/>
                  </a:lnTo>
                  <a:lnTo>
                    <a:pt x="3943" y="307"/>
                  </a:lnTo>
                  <a:lnTo>
                    <a:pt x="3938" y="299"/>
                  </a:lnTo>
                  <a:lnTo>
                    <a:pt x="3931" y="291"/>
                  </a:lnTo>
                  <a:lnTo>
                    <a:pt x="3925" y="283"/>
                  </a:lnTo>
                  <a:lnTo>
                    <a:pt x="3917" y="276"/>
                  </a:lnTo>
                  <a:lnTo>
                    <a:pt x="3909" y="269"/>
                  </a:lnTo>
                  <a:lnTo>
                    <a:pt x="3902" y="264"/>
                  </a:lnTo>
                  <a:lnTo>
                    <a:pt x="3894" y="258"/>
                  </a:lnTo>
                  <a:lnTo>
                    <a:pt x="3884" y="254"/>
                  </a:lnTo>
                  <a:lnTo>
                    <a:pt x="3876" y="249"/>
                  </a:lnTo>
                  <a:lnTo>
                    <a:pt x="3867" y="246"/>
                  </a:lnTo>
                  <a:lnTo>
                    <a:pt x="3856" y="242"/>
                  </a:lnTo>
                  <a:lnTo>
                    <a:pt x="3847" y="240"/>
                  </a:lnTo>
                  <a:lnTo>
                    <a:pt x="3836" y="238"/>
                  </a:lnTo>
                  <a:lnTo>
                    <a:pt x="3825" y="237"/>
                  </a:lnTo>
                  <a:lnTo>
                    <a:pt x="3814" y="237"/>
                  </a:lnTo>
                  <a:lnTo>
                    <a:pt x="3803" y="237"/>
                  </a:lnTo>
                  <a:lnTo>
                    <a:pt x="3792" y="238"/>
                  </a:lnTo>
                  <a:lnTo>
                    <a:pt x="3782" y="239"/>
                  </a:lnTo>
                  <a:lnTo>
                    <a:pt x="3773" y="241"/>
                  </a:lnTo>
                  <a:lnTo>
                    <a:pt x="3762" y="244"/>
                  </a:lnTo>
                  <a:lnTo>
                    <a:pt x="3753" y="248"/>
                  </a:lnTo>
                  <a:lnTo>
                    <a:pt x="3744" y="251"/>
                  </a:lnTo>
                  <a:lnTo>
                    <a:pt x="3734" y="255"/>
                  </a:lnTo>
                  <a:lnTo>
                    <a:pt x="3726" y="260"/>
                  </a:lnTo>
                  <a:lnTo>
                    <a:pt x="3718" y="265"/>
                  </a:lnTo>
                  <a:lnTo>
                    <a:pt x="3709" y="270"/>
                  </a:lnTo>
                  <a:lnTo>
                    <a:pt x="3702" y="276"/>
                  </a:lnTo>
                  <a:lnTo>
                    <a:pt x="3694" y="284"/>
                  </a:lnTo>
                  <a:lnTo>
                    <a:pt x="3687" y="291"/>
                  </a:lnTo>
                  <a:lnTo>
                    <a:pt x="3680" y="299"/>
                  </a:lnTo>
                  <a:lnTo>
                    <a:pt x="3674" y="307"/>
                  </a:lnTo>
                  <a:lnTo>
                    <a:pt x="3668" y="316"/>
                  </a:lnTo>
                  <a:lnTo>
                    <a:pt x="3662" y="325"/>
                  </a:lnTo>
                  <a:lnTo>
                    <a:pt x="3657" y="335"/>
                  </a:lnTo>
                  <a:lnTo>
                    <a:pt x="3652" y="346"/>
                  </a:lnTo>
                  <a:lnTo>
                    <a:pt x="3646" y="357"/>
                  </a:lnTo>
                  <a:lnTo>
                    <a:pt x="3642" y="368"/>
                  </a:lnTo>
                  <a:lnTo>
                    <a:pt x="3638" y="381"/>
                  </a:lnTo>
                  <a:lnTo>
                    <a:pt x="3635" y="393"/>
                  </a:lnTo>
                  <a:lnTo>
                    <a:pt x="3629" y="420"/>
                  </a:lnTo>
                  <a:lnTo>
                    <a:pt x="3625" y="449"/>
                  </a:lnTo>
                  <a:lnTo>
                    <a:pt x="3622" y="480"/>
                  </a:lnTo>
                  <a:lnTo>
                    <a:pt x="3622" y="513"/>
                  </a:lnTo>
                  <a:lnTo>
                    <a:pt x="3622" y="543"/>
                  </a:lnTo>
                  <a:lnTo>
                    <a:pt x="3624" y="572"/>
                  </a:lnTo>
                  <a:lnTo>
                    <a:pt x="3627" y="600"/>
                  </a:lnTo>
                  <a:lnTo>
                    <a:pt x="3632" y="626"/>
                  </a:lnTo>
                  <a:lnTo>
                    <a:pt x="3638" y="649"/>
                  </a:lnTo>
                  <a:lnTo>
                    <a:pt x="3645" y="672"/>
                  </a:lnTo>
                  <a:lnTo>
                    <a:pt x="3649" y="684"/>
                  </a:lnTo>
                  <a:lnTo>
                    <a:pt x="3655" y="694"/>
                  </a:lnTo>
                  <a:lnTo>
                    <a:pt x="3660" y="703"/>
                  </a:lnTo>
                  <a:lnTo>
                    <a:pt x="3665" y="713"/>
                  </a:lnTo>
                  <a:lnTo>
                    <a:pt x="3671" y="722"/>
                  </a:lnTo>
                  <a:lnTo>
                    <a:pt x="3677" y="730"/>
                  </a:lnTo>
                  <a:lnTo>
                    <a:pt x="3685" y="737"/>
                  </a:lnTo>
                  <a:lnTo>
                    <a:pt x="3692" y="745"/>
                  </a:lnTo>
                  <a:lnTo>
                    <a:pt x="3699" y="752"/>
                  </a:lnTo>
                  <a:lnTo>
                    <a:pt x="3707" y="758"/>
                  </a:lnTo>
                  <a:lnTo>
                    <a:pt x="3716" y="763"/>
                  </a:lnTo>
                  <a:lnTo>
                    <a:pt x="3724" y="768"/>
                  </a:lnTo>
                  <a:lnTo>
                    <a:pt x="3733" y="773"/>
                  </a:lnTo>
                  <a:lnTo>
                    <a:pt x="3743" y="778"/>
                  </a:lnTo>
                  <a:lnTo>
                    <a:pt x="3753" y="781"/>
                  </a:lnTo>
                  <a:lnTo>
                    <a:pt x="3763" y="784"/>
                  </a:lnTo>
                  <a:lnTo>
                    <a:pt x="3775" y="786"/>
                  </a:lnTo>
                  <a:lnTo>
                    <a:pt x="3785" y="787"/>
                  </a:lnTo>
                  <a:lnTo>
                    <a:pt x="3797" y="788"/>
                  </a:lnTo>
                  <a:lnTo>
                    <a:pt x="3810" y="789"/>
                  </a:lnTo>
                  <a:close/>
                  <a:moveTo>
                    <a:pt x="4409" y="821"/>
                  </a:moveTo>
                  <a:lnTo>
                    <a:pt x="4400" y="821"/>
                  </a:lnTo>
                  <a:lnTo>
                    <a:pt x="4392" y="820"/>
                  </a:lnTo>
                  <a:lnTo>
                    <a:pt x="4385" y="820"/>
                  </a:lnTo>
                  <a:lnTo>
                    <a:pt x="4377" y="820"/>
                  </a:lnTo>
                  <a:lnTo>
                    <a:pt x="4368" y="819"/>
                  </a:lnTo>
                  <a:lnTo>
                    <a:pt x="4360" y="818"/>
                  </a:lnTo>
                  <a:lnTo>
                    <a:pt x="4352" y="817"/>
                  </a:lnTo>
                  <a:lnTo>
                    <a:pt x="4343" y="815"/>
                  </a:lnTo>
                  <a:lnTo>
                    <a:pt x="4335" y="814"/>
                  </a:lnTo>
                  <a:lnTo>
                    <a:pt x="4326" y="812"/>
                  </a:lnTo>
                  <a:lnTo>
                    <a:pt x="4317" y="809"/>
                  </a:lnTo>
                  <a:lnTo>
                    <a:pt x="4307" y="807"/>
                  </a:lnTo>
                  <a:lnTo>
                    <a:pt x="4297" y="803"/>
                  </a:lnTo>
                  <a:lnTo>
                    <a:pt x="4287" y="799"/>
                  </a:lnTo>
                  <a:lnTo>
                    <a:pt x="4275" y="795"/>
                  </a:lnTo>
                  <a:lnTo>
                    <a:pt x="4264" y="791"/>
                  </a:lnTo>
                  <a:lnTo>
                    <a:pt x="4255" y="656"/>
                  </a:lnTo>
                  <a:lnTo>
                    <a:pt x="4301" y="656"/>
                  </a:lnTo>
                  <a:lnTo>
                    <a:pt x="4319" y="749"/>
                  </a:lnTo>
                  <a:lnTo>
                    <a:pt x="4330" y="754"/>
                  </a:lnTo>
                  <a:lnTo>
                    <a:pt x="4341" y="759"/>
                  </a:lnTo>
                  <a:lnTo>
                    <a:pt x="4352" y="763"/>
                  </a:lnTo>
                  <a:lnTo>
                    <a:pt x="4363" y="767"/>
                  </a:lnTo>
                  <a:lnTo>
                    <a:pt x="4374" y="770"/>
                  </a:lnTo>
                  <a:lnTo>
                    <a:pt x="4387" y="772"/>
                  </a:lnTo>
                  <a:lnTo>
                    <a:pt x="4399" y="775"/>
                  </a:lnTo>
                  <a:lnTo>
                    <a:pt x="4413" y="775"/>
                  </a:lnTo>
                  <a:lnTo>
                    <a:pt x="4428" y="775"/>
                  </a:lnTo>
                  <a:lnTo>
                    <a:pt x="4443" y="773"/>
                  </a:lnTo>
                  <a:lnTo>
                    <a:pt x="4456" y="770"/>
                  </a:lnTo>
                  <a:lnTo>
                    <a:pt x="4470" y="767"/>
                  </a:lnTo>
                  <a:lnTo>
                    <a:pt x="4482" y="763"/>
                  </a:lnTo>
                  <a:lnTo>
                    <a:pt x="4493" y="759"/>
                  </a:lnTo>
                  <a:lnTo>
                    <a:pt x="4504" y="753"/>
                  </a:lnTo>
                  <a:lnTo>
                    <a:pt x="4513" y="747"/>
                  </a:lnTo>
                  <a:lnTo>
                    <a:pt x="4522" y="739"/>
                  </a:lnTo>
                  <a:lnTo>
                    <a:pt x="4530" y="732"/>
                  </a:lnTo>
                  <a:lnTo>
                    <a:pt x="4537" y="723"/>
                  </a:lnTo>
                  <a:lnTo>
                    <a:pt x="4543" y="714"/>
                  </a:lnTo>
                  <a:lnTo>
                    <a:pt x="4547" y="703"/>
                  </a:lnTo>
                  <a:lnTo>
                    <a:pt x="4550" y="693"/>
                  </a:lnTo>
                  <a:lnTo>
                    <a:pt x="4552" y="682"/>
                  </a:lnTo>
                  <a:lnTo>
                    <a:pt x="4553" y="669"/>
                  </a:lnTo>
                  <a:lnTo>
                    <a:pt x="4552" y="656"/>
                  </a:lnTo>
                  <a:lnTo>
                    <a:pt x="4550" y="643"/>
                  </a:lnTo>
                  <a:lnTo>
                    <a:pt x="4546" y="631"/>
                  </a:lnTo>
                  <a:lnTo>
                    <a:pt x="4541" y="621"/>
                  </a:lnTo>
                  <a:lnTo>
                    <a:pt x="4534" y="611"/>
                  </a:lnTo>
                  <a:lnTo>
                    <a:pt x="4527" y="602"/>
                  </a:lnTo>
                  <a:lnTo>
                    <a:pt x="4518" y="594"/>
                  </a:lnTo>
                  <a:lnTo>
                    <a:pt x="4509" y="586"/>
                  </a:lnTo>
                  <a:lnTo>
                    <a:pt x="4499" y="579"/>
                  </a:lnTo>
                  <a:lnTo>
                    <a:pt x="4487" y="573"/>
                  </a:lnTo>
                  <a:lnTo>
                    <a:pt x="4476" y="567"/>
                  </a:lnTo>
                  <a:lnTo>
                    <a:pt x="4463" y="561"/>
                  </a:lnTo>
                  <a:lnTo>
                    <a:pt x="4451" y="555"/>
                  </a:lnTo>
                  <a:lnTo>
                    <a:pt x="4439" y="550"/>
                  </a:lnTo>
                  <a:lnTo>
                    <a:pt x="4426" y="545"/>
                  </a:lnTo>
                  <a:lnTo>
                    <a:pt x="4413" y="541"/>
                  </a:lnTo>
                  <a:lnTo>
                    <a:pt x="4397" y="535"/>
                  </a:lnTo>
                  <a:lnTo>
                    <a:pt x="4382" y="529"/>
                  </a:lnTo>
                  <a:lnTo>
                    <a:pt x="4367" y="521"/>
                  </a:lnTo>
                  <a:lnTo>
                    <a:pt x="4353" y="515"/>
                  </a:lnTo>
                  <a:lnTo>
                    <a:pt x="4338" y="508"/>
                  </a:lnTo>
                  <a:lnTo>
                    <a:pt x="4325" y="500"/>
                  </a:lnTo>
                  <a:lnTo>
                    <a:pt x="4312" y="491"/>
                  </a:lnTo>
                  <a:lnTo>
                    <a:pt x="4301" y="482"/>
                  </a:lnTo>
                  <a:lnTo>
                    <a:pt x="4291" y="473"/>
                  </a:lnTo>
                  <a:lnTo>
                    <a:pt x="4281" y="461"/>
                  </a:lnTo>
                  <a:lnTo>
                    <a:pt x="4273" y="450"/>
                  </a:lnTo>
                  <a:lnTo>
                    <a:pt x="4266" y="437"/>
                  </a:lnTo>
                  <a:lnTo>
                    <a:pt x="4263" y="430"/>
                  </a:lnTo>
                  <a:lnTo>
                    <a:pt x="4261" y="423"/>
                  </a:lnTo>
                  <a:lnTo>
                    <a:pt x="4259" y="416"/>
                  </a:lnTo>
                  <a:lnTo>
                    <a:pt x="4257" y="408"/>
                  </a:lnTo>
                  <a:lnTo>
                    <a:pt x="4253" y="391"/>
                  </a:lnTo>
                  <a:lnTo>
                    <a:pt x="4253" y="373"/>
                  </a:lnTo>
                  <a:lnTo>
                    <a:pt x="4253" y="355"/>
                  </a:lnTo>
                  <a:lnTo>
                    <a:pt x="4257" y="340"/>
                  </a:lnTo>
                  <a:lnTo>
                    <a:pt x="4261" y="323"/>
                  </a:lnTo>
                  <a:lnTo>
                    <a:pt x="4266" y="307"/>
                  </a:lnTo>
                  <a:lnTo>
                    <a:pt x="4273" y="292"/>
                  </a:lnTo>
                  <a:lnTo>
                    <a:pt x="4281" y="278"/>
                  </a:lnTo>
                  <a:lnTo>
                    <a:pt x="4292" y="265"/>
                  </a:lnTo>
                  <a:lnTo>
                    <a:pt x="4304" y="253"/>
                  </a:lnTo>
                  <a:lnTo>
                    <a:pt x="4318" y="241"/>
                  </a:lnTo>
                  <a:lnTo>
                    <a:pt x="4332" y="231"/>
                  </a:lnTo>
                  <a:lnTo>
                    <a:pt x="4350" y="222"/>
                  </a:lnTo>
                  <a:lnTo>
                    <a:pt x="4367" y="215"/>
                  </a:lnTo>
                  <a:lnTo>
                    <a:pt x="4377" y="211"/>
                  </a:lnTo>
                  <a:lnTo>
                    <a:pt x="4387" y="208"/>
                  </a:lnTo>
                  <a:lnTo>
                    <a:pt x="4397" y="205"/>
                  </a:lnTo>
                  <a:lnTo>
                    <a:pt x="4409" y="203"/>
                  </a:lnTo>
                  <a:lnTo>
                    <a:pt x="4430" y="201"/>
                  </a:lnTo>
                  <a:lnTo>
                    <a:pt x="4455" y="200"/>
                  </a:lnTo>
                  <a:lnTo>
                    <a:pt x="4473" y="200"/>
                  </a:lnTo>
                  <a:lnTo>
                    <a:pt x="4490" y="202"/>
                  </a:lnTo>
                  <a:lnTo>
                    <a:pt x="4509" y="205"/>
                  </a:lnTo>
                  <a:lnTo>
                    <a:pt x="4529" y="208"/>
                  </a:lnTo>
                  <a:lnTo>
                    <a:pt x="4548" y="213"/>
                  </a:lnTo>
                  <a:lnTo>
                    <a:pt x="4568" y="219"/>
                  </a:lnTo>
                  <a:lnTo>
                    <a:pt x="4586" y="224"/>
                  </a:lnTo>
                  <a:lnTo>
                    <a:pt x="4605" y="230"/>
                  </a:lnTo>
                  <a:lnTo>
                    <a:pt x="4614" y="365"/>
                  </a:lnTo>
                  <a:lnTo>
                    <a:pt x="4570" y="365"/>
                  </a:lnTo>
                  <a:lnTo>
                    <a:pt x="4550" y="269"/>
                  </a:lnTo>
                  <a:lnTo>
                    <a:pt x="4539" y="263"/>
                  </a:lnTo>
                  <a:lnTo>
                    <a:pt x="4528" y="258"/>
                  </a:lnTo>
                  <a:lnTo>
                    <a:pt x="4514" y="254"/>
                  </a:lnTo>
                  <a:lnTo>
                    <a:pt x="4502" y="250"/>
                  </a:lnTo>
                  <a:lnTo>
                    <a:pt x="4488" y="247"/>
                  </a:lnTo>
                  <a:lnTo>
                    <a:pt x="4476" y="244"/>
                  </a:lnTo>
                  <a:lnTo>
                    <a:pt x="4463" y="243"/>
                  </a:lnTo>
                  <a:lnTo>
                    <a:pt x="4453" y="243"/>
                  </a:lnTo>
                  <a:lnTo>
                    <a:pt x="4438" y="243"/>
                  </a:lnTo>
                  <a:lnTo>
                    <a:pt x="4422" y="246"/>
                  </a:lnTo>
                  <a:lnTo>
                    <a:pt x="4408" y="248"/>
                  </a:lnTo>
                  <a:lnTo>
                    <a:pt x="4395" y="252"/>
                  </a:lnTo>
                  <a:lnTo>
                    <a:pt x="4384" y="256"/>
                  </a:lnTo>
                  <a:lnTo>
                    <a:pt x="4372" y="261"/>
                  </a:lnTo>
                  <a:lnTo>
                    <a:pt x="4363" y="267"/>
                  </a:lnTo>
                  <a:lnTo>
                    <a:pt x="4354" y="274"/>
                  </a:lnTo>
                  <a:lnTo>
                    <a:pt x="4347" y="281"/>
                  </a:lnTo>
                  <a:lnTo>
                    <a:pt x="4339" y="289"/>
                  </a:lnTo>
                  <a:lnTo>
                    <a:pt x="4334" y="297"/>
                  </a:lnTo>
                  <a:lnTo>
                    <a:pt x="4329" y="305"/>
                  </a:lnTo>
                  <a:lnTo>
                    <a:pt x="4326" y="315"/>
                  </a:lnTo>
                  <a:lnTo>
                    <a:pt x="4323" y="324"/>
                  </a:lnTo>
                  <a:lnTo>
                    <a:pt x="4322" y="333"/>
                  </a:lnTo>
                  <a:lnTo>
                    <a:pt x="4321" y="343"/>
                  </a:lnTo>
                  <a:lnTo>
                    <a:pt x="4322" y="356"/>
                  </a:lnTo>
                  <a:lnTo>
                    <a:pt x="4324" y="367"/>
                  </a:lnTo>
                  <a:lnTo>
                    <a:pt x="4327" y="378"/>
                  </a:lnTo>
                  <a:lnTo>
                    <a:pt x="4332" y="388"/>
                  </a:lnTo>
                  <a:lnTo>
                    <a:pt x="4337" y="396"/>
                  </a:lnTo>
                  <a:lnTo>
                    <a:pt x="4344" y="405"/>
                  </a:lnTo>
                  <a:lnTo>
                    <a:pt x="4352" y="413"/>
                  </a:lnTo>
                  <a:lnTo>
                    <a:pt x="4360" y="419"/>
                  </a:lnTo>
                  <a:lnTo>
                    <a:pt x="4369" y="425"/>
                  </a:lnTo>
                  <a:lnTo>
                    <a:pt x="4379" y="431"/>
                  </a:lnTo>
                  <a:lnTo>
                    <a:pt x="4389" y="437"/>
                  </a:lnTo>
                  <a:lnTo>
                    <a:pt x="4400" y="442"/>
                  </a:lnTo>
                  <a:lnTo>
                    <a:pt x="4412" y="446"/>
                  </a:lnTo>
                  <a:lnTo>
                    <a:pt x="4423" y="451"/>
                  </a:lnTo>
                  <a:lnTo>
                    <a:pt x="4434" y="455"/>
                  </a:lnTo>
                  <a:lnTo>
                    <a:pt x="4446" y="460"/>
                  </a:lnTo>
                  <a:lnTo>
                    <a:pt x="4463" y="467"/>
                  </a:lnTo>
                  <a:lnTo>
                    <a:pt x="4480" y="474"/>
                  </a:lnTo>
                  <a:lnTo>
                    <a:pt x="4495" y="481"/>
                  </a:lnTo>
                  <a:lnTo>
                    <a:pt x="4512" y="489"/>
                  </a:lnTo>
                  <a:lnTo>
                    <a:pt x="4528" y="497"/>
                  </a:lnTo>
                  <a:lnTo>
                    <a:pt x="4542" y="506"/>
                  </a:lnTo>
                  <a:lnTo>
                    <a:pt x="4555" y="515"/>
                  </a:lnTo>
                  <a:lnTo>
                    <a:pt x="4569" y="526"/>
                  </a:lnTo>
                  <a:lnTo>
                    <a:pt x="4580" y="536"/>
                  </a:lnTo>
                  <a:lnTo>
                    <a:pt x="4591" y="548"/>
                  </a:lnTo>
                  <a:lnTo>
                    <a:pt x="4600" y="561"/>
                  </a:lnTo>
                  <a:lnTo>
                    <a:pt x="4608" y="575"/>
                  </a:lnTo>
                  <a:lnTo>
                    <a:pt x="4611" y="582"/>
                  </a:lnTo>
                  <a:lnTo>
                    <a:pt x="4614" y="590"/>
                  </a:lnTo>
                  <a:lnTo>
                    <a:pt x="4616" y="598"/>
                  </a:lnTo>
                  <a:lnTo>
                    <a:pt x="4619" y="607"/>
                  </a:lnTo>
                  <a:lnTo>
                    <a:pt x="4622" y="625"/>
                  </a:lnTo>
                  <a:lnTo>
                    <a:pt x="4623" y="644"/>
                  </a:lnTo>
                  <a:lnTo>
                    <a:pt x="4622" y="664"/>
                  </a:lnTo>
                  <a:lnTo>
                    <a:pt x="4619" y="683"/>
                  </a:lnTo>
                  <a:lnTo>
                    <a:pt x="4614" y="700"/>
                  </a:lnTo>
                  <a:lnTo>
                    <a:pt x="4607" y="717"/>
                  </a:lnTo>
                  <a:lnTo>
                    <a:pt x="4599" y="733"/>
                  </a:lnTo>
                  <a:lnTo>
                    <a:pt x="4589" y="748"/>
                  </a:lnTo>
                  <a:lnTo>
                    <a:pt x="4577" y="760"/>
                  </a:lnTo>
                  <a:lnTo>
                    <a:pt x="4564" y="772"/>
                  </a:lnTo>
                  <a:lnTo>
                    <a:pt x="4549" y="783"/>
                  </a:lnTo>
                  <a:lnTo>
                    <a:pt x="4533" y="793"/>
                  </a:lnTo>
                  <a:lnTo>
                    <a:pt x="4515" y="801"/>
                  </a:lnTo>
                  <a:lnTo>
                    <a:pt x="4497" y="808"/>
                  </a:lnTo>
                  <a:lnTo>
                    <a:pt x="4476" y="814"/>
                  </a:lnTo>
                  <a:lnTo>
                    <a:pt x="4454" y="818"/>
                  </a:lnTo>
                  <a:lnTo>
                    <a:pt x="4432" y="820"/>
                  </a:lnTo>
                  <a:lnTo>
                    <a:pt x="4409" y="821"/>
                  </a:lnTo>
                  <a:close/>
                  <a:moveTo>
                    <a:pt x="4890" y="777"/>
                  </a:moveTo>
                  <a:lnTo>
                    <a:pt x="4962" y="763"/>
                  </a:lnTo>
                  <a:lnTo>
                    <a:pt x="4971" y="672"/>
                  </a:lnTo>
                  <a:lnTo>
                    <a:pt x="4971" y="261"/>
                  </a:lnTo>
                  <a:lnTo>
                    <a:pt x="4904" y="261"/>
                  </a:lnTo>
                  <a:lnTo>
                    <a:pt x="4818" y="269"/>
                  </a:lnTo>
                  <a:lnTo>
                    <a:pt x="4800" y="362"/>
                  </a:lnTo>
                  <a:lnTo>
                    <a:pt x="4759" y="362"/>
                  </a:lnTo>
                  <a:lnTo>
                    <a:pt x="4770" y="222"/>
                  </a:lnTo>
                  <a:lnTo>
                    <a:pt x="5256" y="222"/>
                  </a:lnTo>
                  <a:lnTo>
                    <a:pt x="5266" y="362"/>
                  </a:lnTo>
                  <a:lnTo>
                    <a:pt x="5226" y="362"/>
                  </a:lnTo>
                  <a:lnTo>
                    <a:pt x="5207" y="269"/>
                  </a:lnTo>
                  <a:lnTo>
                    <a:pt x="5121" y="261"/>
                  </a:lnTo>
                  <a:lnTo>
                    <a:pt x="5054" y="261"/>
                  </a:lnTo>
                  <a:lnTo>
                    <a:pt x="5054" y="672"/>
                  </a:lnTo>
                  <a:lnTo>
                    <a:pt x="5063" y="763"/>
                  </a:lnTo>
                  <a:lnTo>
                    <a:pt x="5136" y="777"/>
                  </a:lnTo>
                  <a:lnTo>
                    <a:pt x="5136" y="804"/>
                  </a:lnTo>
                  <a:lnTo>
                    <a:pt x="4890" y="804"/>
                  </a:lnTo>
                  <a:lnTo>
                    <a:pt x="4890" y="777"/>
                  </a:lnTo>
                  <a:close/>
                  <a:moveTo>
                    <a:pt x="5658" y="777"/>
                  </a:moveTo>
                  <a:lnTo>
                    <a:pt x="5730" y="763"/>
                  </a:lnTo>
                  <a:lnTo>
                    <a:pt x="5739" y="672"/>
                  </a:lnTo>
                  <a:lnTo>
                    <a:pt x="5739" y="353"/>
                  </a:lnTo>
                  <a:lnTo>
                    <a:pt x="5730" y="262"/>
                  </a:lnTo>
                  <a:lnTo>
                    <a:pt x="5658" y="249"/>
                  </a:lnTo>
                  <a:lnTo>
                    <a:pt x="5658" y="222"/>
                  </a:lnTo>
                  <a:lnTo>
                    <a:pt x="5904" y="222"/>
                  </a:lnTo>
                  <a:lnTo>
                    <a:pt x="5904" y="249"/>
                  </a:lnTo>
                  <a:lnTo>
                    <a:pt x="5832" y="262"/>
                  </a:lnTo>
                  <a:lnTo>
                    <a:pt x="5822" y="353"/>
                  </a:lnTo>
                  <a:lnTo>
                    <a:pt x="5822" y="672"/>
                  </a:lnTo>
                  <a:lnTo>
                    <a:pt x="5832" y="763"/>
                  </a:lnTo>
                  <a:lnTo>
                    <a:pt x="5904" y="777"/>
                  </a:lnTo>
                  <a:lnTo>
                    <a:pt x="5904" y="804"/>
                  </a:lnTo>
                  <a:lnTo>
                    <a:pt x="5658" y="804"/>
                  </a:lnTo>
                  <a:lnTo>
                    <a:pt x="5658" y="777"/>
                  </a:lnTo>
                  <a:close/>
                  <a:moveTo>
                    <a:pt x="6053" y="777"/>
                  </a:moveTo>
                  <a:lnTo>
                    <a:pt x="6125" y="763"/>
                  </a:lnTo>
                  <a:lnTo>
                    <a:pt x="6134" y="672"/>
                  </a:lnTo>
                  <a:lnTo>
                    <a:pt x="6134" y="353"/>
                  </a:lnTo>
                  <a:lnTo>
                    <a:pt x="6125" y="262"/>
                  </a:lnTo>
                  <a:lnTo>
                    <a:pt x="6053" y="249"/>
                  </a:lnTo>
                  <a:lnTo>
                    <a:pt x="6053" y="222"/>
                  </a:lnTo>
                  <a:lnTo>
                    <a:pt x="6224" y="222"/>
                  </a:lnTo>
                  <a:lnTo>
                    <a:pt x="6300" y="353"/>
                  </a:lnTo>
                  <a:lnTo>
                    <a:pt x="6527" y="705"/>
                  </a:lnTo>
                  <a:lnTo>
                    <a:pt x="6527" y="353"/>
                  </a:lnTo>
                  <a:lnTo>
                    <a:pt x="6516" y="262"/>
                  </a:lnTo>
                  <a:lnTo>
                    <a:pt x="6445" y="249"/>
                  </a:lnTo>
                  <a:lnTo>
                    <a:pt x="6445" y="222"/>
                  </a:lnTo>
                  <a:lnTo>
                    <a:pt x="6647" y="222"/>
                  </a:lnTo>
                  <a:lnTo>
                    <a:pt x="6647" y="249"/>
                  </a:lnTo>
                  <a:lnTo>
                    <a:pt x="6575" y="262"/>
                  </a:lnTo>
                  <a:lnTo>
                    <a:pt x="6566" y="353"/>
                  </a:lnTo>
                  <a:lnTo>
                    <a:pt x="6566" y="814"/>
                  </a:lnTo>
                  <a:lnTo>
                    <a:pt x="6493" y="814"/>
                  </a:lnTo>
                  <a:lnTo>
                    <a:pt x="6411" y="672"/>
                  </a:lnTo>
                  <a:lnTo>
                    <a:pt x="6174" y="306"/>
                  </a:lnTo>
                  <a:lnTo>
                    <a:pt x="6174" y="672"/>
                  </a:lnTo>
                  <a:lnTo>
                    <a:pt x="6183" y="763"/>
                  </a:lnTo>
                  <a:lnTo>
                    <a:pt x="6256" y="777"/>
                  </a:lnTo>
                  <a:lnTo>
                    <a:pt x="6256" y="804"/>
                  </a:lnTo>
                  <a:lnTo>
                    <a:pt x="6053" y="804"/>
                  </a:lnTo>
                  <a:lnTo>
                    <a:pt x="6053" y="777"/>
                  </a:lnTo>
                  <a:close/>
                  <a:moveTo>
                    <a:pt x="7338" y="823"/>
                  </a:moveTo>
                  <a:lnTo>
                    <a:pt x="7320" y="823"/>
                  </a:lnTo>
                  <a:lnTo>
                    <a:pt x="7303" y="822"/>
                  </a:lnTo>
                  <a:lnTo>
                    <a:pt x="7288" y="820"/>
                  </a:lnTo>
                  <a:lnTo>
                    <a:pt x="7272" y="818"/>
                  </a:lnTo>
                  <a:lnTo>
                    <a:pt x="7258" y="815"/>
                  </a:lnTo>
                  <a:lnTo>
                    <a:pt x="7245" y="811"/>
                  </a:lnTo>
                  <a:lnTo>
                    <a:pt x="7231" y="807"/>
                  </a:lnTo>
                  <a:lnTo>
                    <a:pt x="7218" y="801"/>
                  </a:lnTo>
                  <a:lnTo>
                    <a:pt x="7205" y="795"/>
                  </a:lnTo>
                  <a:lnTo>
                    <a:pt x="7194" y="789"/>
                  </a:lnTo>
                  <a:lnTo>
                    <a:pt x="7182" y="782"/>
                  </a:lnTo>
                  <a:lnTo>
                    <a:pt x="7172" y="775"/>
                  </a:lnTo>
                  <a:lnTo>
                    <a:pt x="7162" y="766"/>
                  </a:lnTo>
                  <a:lnTo>
                    <a:pt x="7152" y="758"/>
                  </a:lnTo>
                  <a:lnTo>
                    <a:pt x="7143" y="749"/>
                  </a:lnTo>
                  <a:lnTo>
                    <a:pt x="7135" y="738"/>
                  </a:lnTo>
                  <a:lnTo>
                    <a:pt x="7127" y="728"/>
                  </a:lnTo>
                  <a:lnTo>
                    <a:pt x="7119" y="718"/>
                  </a:lnTo>
                  <a:lnTo>
                    <a:pt x="7112" y="706"/>
                  </a:lnTo>
                  <a:lnTo>
                    <a:pt x="7106" y="694"/>
                  </a:lnTo>
                  <a:lnTo>
                    <a:pt x="7100" y="682"/>
                  </a:lnTo>
                  <a:lnTo>
                    <a:pt x="7095" y="669"/>
                  </a:lnTo>
                  <a:lnTo>
                    <a:pt x="7090" y="656"/>
                  </a:lnTo>
                  <a:lnTo>
                    <a:pt x="7086" y="641"/>
                  </a:lnTo>
                  <a:lnTo>
                    <a:pt x="7082" y="628"/>
                  </a:lnTo>
                  <a:lnTo>
                    <a:pt x="7079" y="612"/>
                  </a:lnTo>
                  <a:lnTo>
                    <a:pt x="7076" y="598"/>
                  </a:lnTo>
                  <a:lnTo>
                    <a:pt x="7074" y="582"/>
                  </a:lnTo>
                  <a:lnTo>
                    <a:pt x="7073" y="566"/>
                  </a:lnTo>
                  <a:lnTo>
                    <a:pt x="7071" y="550"/>
                  </a:lnTo>
                  <a:lnTo>
                    <a:pt x="7071" y="534"/>
                  </a:lnTo>
                  <a:lnTo>
                    <a:pt x="7071" y="516"/>
                  </a:lnTo>
                  <a:lnTo>
                    <a:pt x="7071" y="500"/>
                  </a:lnTo>
                  <a:lnTo>
                    <a:pt x="7072" y="482"/>
                  </a:lnTo>
                  <a:lnTo>
                    <a:pt x="7073" y="466"/>
                  </a:lnTo>
                  <a:lnTo>
                    <a:pt x="7075" y="450"/>
                  </a:lnTo>
                  <a:lnTo>
                    <a:pt x="7078" y="435"/>
                  </a:lnTo>
                  <a:lnTo>
                    <a:pt x="7081" y="419"/>
                  </a:lnTo>
                  <a:lnTo>
                    <a:pt x="7085" y="404"/>
                  </a:lnTo>
                  <a:lnTo>
                    <a:pt x="7089" y="389"/>
                  </a:lnTo>
                  <a:lnTo>
                    <a:pt x="7095" y="376"/>
                  </a:lnTo>
                  <a:lnTo>
                    <a:pt x="7101" y="361"/>
                  </a:lnTo>
                  <a:lnTo>
                    <a:pt x="7107" y="349"/>
                  </a:lnTo>
                  <a:lnTo>
                    <a:pt x="7113" y="335"/>
                  </a:lnTo>
                  <a:lnTo>
                    <a:pt x="7120" y="324"/>
                  </a:lnTo>
                  <a:lnTo>
                    <a:pt x="7129" y="312"/>
                  </a:lnTo>
                  <a:lnTo>
                    <a:pt x="7137" y="301"/>
                  </a:lnTo>
                  <a:lnTo>
                    <a:pt x="7146" y="290"/>
                  </a:lnTo>
                  <a:lnTo>
                    <a:pt x="7156" y="280"/>
                  </a:lnTo>
                  <a:lnTo>
                    <a:pt x="7166" y="270"/>
                  </a:lnTo>
                  <a:lnTo>
                    <a:pt x="7176" y="262"/>
                  </a:lnTo>
                  <a:lnTo>
                    <a:pt x="7188" y="253"/>
                  </a:lnTo>
                  <a:lnTo>
                    <a:pt x="7199" y="246"/>
                  </a:lnTo>
                  <a:lnTo>
                    <a:pt x="7211" y="238"/>
                  </a:lnTo>
                  <a:lnTo>
                    <a:pt x="7224" y="231"/>
                  </a:lnTo>
                  <a:lnTo>
                    <a:pt x="7237" y="225"/>
                  </a:lnTo>
                  <a:lnTo>
                    <a:pt x="7251" y="220"/>
                  </a:lnTo>
                  <a:lnTo>
                    <a:pt x="7265" y="216"/>
                  </a:lnTo>
                  <a:lnTo>
                    <a:pt x="7280" y="211"/>
                  </a:lnTo>
                  <a:lnTo>
                    <a:pt x="7294" y="208"/>
                  </a:lnTo>
                  <a:lnTo>
                    <a:pt x="7310" y="205"/>
                  </a:lnTo>
                  <a:lnTo>
                    <a:pt x="7326" y="203"/>
                  </a:lnTo>
                  <a:lnTo>
                    <a:pt x="7343" y="202"/>
                  </a:lnTo>
                  <a:lnTo>
                    <a:pt x="7359" y="202"/>
                  </a:lnTo>
                  <a:lnTo>
                    <a:pt x="7375" y="202"/>
                  </a:lnTo>
                  <a:lnTo>
                    <a:pt x="7390" y="203"/>
                  </a:lnTo>
                  <a:lnTo>
                    <a:pt x="7405" y="205"/>
                  </a:lnTo>
                  <a:lnTo>
                    <a:pt x="7419" y="207"/>
                  </a:lnTo>
                  <a:lnTo>
                    <a:pt x="7433" y="210"/>
                  </a:lnTo>
                  <a:lnTo>
                    <a:pt x="7446" y="215"/>
                  </a:lnTo>
                  <a:lnTo>
                    <a:pt x="7460" y="219"/>
                  </a:lnTo>
                  <a:lnTo>
                    <a:pt x="7472" y="224"/>
                  </a:lnTo>
                  <a:lnTo>
                    <a:pt x="7484" y="229"/>
                  </a:lnTo>
                  <a:lnTo>
                    <a:pt x="7496" y="235"/>
                  </a:lnTo>
                  <a:lnTo>
                    <a:pt x="7507" y="242"/>
                  </a:lnTo>
                  <a:lnTo>
                    <a:pt x="7518" y="250"/>
                  </a:lnTo>
                  <a:lnTo>
                    <a:pt x="7528" y="257"/>
                  </a:lnTo>
                  <a:lnTo>
                    <a:pt x="7537" y="266"/>
                  </a:lnTo>
                  <a:lnTo>
                    <a:pt x="7547" y="274"/>
                  </a:lnTo>
                  <a:lnTo>
                    <a:pt x="7556" y="285"/>
                  </a:lnTo>
                  <a:lnTo>
                    <a:pt x="7564" y="295"/>
                  </a:lnTo>
                  <a:lnTo>
                    <a:pt x="7571" y="305"/>
                  </a:lnTo>
                  <a:lnTo>
                    <a:pt x="7579" y="317"/>
                  </a:lnTo>
                  <a:lnTo>
                    <a:pt x="7586" y="328"/>
                  </a:lnTo>
                  <a:lnTo>
                    <a:pt x="7592" y="341"/>
                  </a:lnTo>
                  <a:lnTo>
                    <a:pt x="7597" y="354"/>
                  </a:lnTo>
                  <a:lnTo>
                    <a:pt x="7603" y="367"/>
                  </a:lnTo>
                  <a:lnTo>
                    <a:pt x="7608" y="381"/>
                  </a:lnTo>
                  <a:lnTo>
                    <a:pt x="7612" y="395"/>
                  </a:lnTo>
                  <a:lnTo>
                    <a:pt x="7616" y="410"/>
                  </a:lnTo>
                  <a:lnTo>
                    <a:pt x="7619" y="425"/>
                  </a:lnTo>
                  <a:lnTo>
                    <a:pt x="7621" y="441"/>
                  </a:lnTo>
                  <a:lnTo>
                    <a:pt x="7623" y="457"/>
                  </a:lnTo>
                  <a:lnTo>
                    <a:pt x="7624" y="474"/>
                  </a:lnTo>
                  <a:lnTo>
                    <a:pt x="7625" y="490"/>
                  </a:lnTo>
                  <a:lnTo>
                    <a:pt x="7625" y="508"/>
                  </a:lnTo>
                  <a:lnTo>
                    <a:pt x="7625" y="524"/>
                  </a:lnTo>
                  <a:lnTo>
                    <a:pt x="7624" y="542"/>
                  </a:lnTo>
                  <a:lnTo>
                    <a:pt x="7623" y="559"/>
                  </a:lnTo>
                  <a:lnTo>
                    <a:pt x="7621" y="575"/>
                  </a:lnTo>
                  <a:lnTo>
                    <a:pt x="7619" y="591"/>
                  </a:lnTo>
                  <a:lnTo>
                    <a:pt x="7616" y="606"/>
                  </a:lnTo>
                  <a:lnTo>
                    <a:pt x="7612" y="622"/>
                  </a:lnTo>
                  <a:lnTo>
                    <a:pt x="7608" y="636"/>
                  </a:lnTo>
                  <a:lnTo>
                    <a:pt x="7603" y="651"/>
                  </a:lnTo>
                  <a:lnTo>
                    <a:pt x="7597" y="664"/>
                  </a:lnTo>
                  <a:lnTo>
                    <a:pt x="7592" y="677"/>
                  </a:lnTo>
                  <a:lnTo>
                    <a:pt x="7585" y="690"/>
                  </a:lnTo>
                  <a:lnTo>
                    <a:pt x="7579" y="702"/>
                  </a:lnTo>
                  <a:lnTo>
                    <a:pt x="7570" y="714"/>
                  </a:lnTo>
                  <a:lnTo>
                    <a:pt x="7562" y="725"/>
                  </a:lnTo>
                  <a:lnTo>
                    <a:pt x="7554" y="735"/>
                  </a:lnTo>
                  <a:lnTo>
                    <a:pt x="7544" y="746"/>
                  </a:lnTo>
                  <a:lnTo>
                    <a:pt x="7535" y="755"/>
                  </a:lnTo>
                  <a:lnTo>
                    <a:pt x="7525" y="764"/>
                  </a:lnTo>
                  <a:lnTo>
                    <a:pt x="7513" y="772"/>
                  </a:lnTo>
                  <a:lnTo>
                    <a:pt x="7502" y="781"/>
                  </a:lnTo>
                  <a:lnTo>
                    <a:pt x="7490" y="788"/>
                  </a:lnTo>
                  <a:lnTo>
                    <a:pt x="7477" y="794"/>
                  </a:lnTo>
                  <a:lnTo>
                    <a:pt x="7464" y="800"/>
                  </a:lnTo>
                  <a:lnTo>
                    <a:pt x="7450" y="806"/>
                  </a:lnTo>
                  <a:lnTo>
                    <a:pt x="7436" y="811"/>
                  </a:lnTo>
                  <a:lnTo>
                    <a:pt x="7420" y="814"/>
                  </a:lnTo>
                  <a:lnTo>
                    <a:pt x="7405" y="818"/>
                  </a:lnTo>
                  <a:lnTo>
                    <a:pt x="7389" y="820"/>
                  </a:lnTo>
                  <a:lnTo>
                    <a:pt x="7373" y="822"/>
                  </a:lnTo>
                  <a:lnTo>
                    <a:pt x="7355" y="823"/>
                  </a:lnTo>
                  <a:lnTo>
                    <a:pt x="7338" y="823"/>
                  </a:lnTo>
                  <a:close/>
                  <a:moveTo>
                    <a:pt x="7350" y="789"/>
                  </a:moveTo>
                  <a:lnTo>
                    <a:pt x="7359" y="788"/>
                  </a:lnTo>
                  <a:lnTo>
                    <a:pt x="7370" y="787"/>
                  </a:lnTo>
                  <a:lnTo>
                    <a:pt x="7379" y="786"/>
                  </a:lnTo>
                  <a:lnTo>
                    <a:pt x="7388" y="784"/>
                  </a:lnTo>
                  <a:lnTo>
                    <a:pt x="7398" y="781"/>
                  </a:lnTo>
                  <a:lnTo>
                    <a:pt x="7407" y="778"/>
                  </a:lnTo>
                  <a:lnTo>
                    <a:pt x="7416" y="775"/>
                  </a:lnTo>
                  <a:lnTo>
                    <a:pt x="7424" y="769"/>
                  </a:lnTo>
                  <a:lnTo>
                    <a:pt x="7433" y="764"/>
                  </a:lnTo>
                  <a:lnTo>
                    <a:pt x="7441" y="759"/>
                  </a:lnTo>
                  <a:lnTo>
                    <a:pt x="7448" y="753"/>
                  </a:lnTo>
                  <a:lnTo>
                    <a:pt x="7456" y="747"/>
                  </a:lnTo>
                  <a:lnTo>
                    <a:pt x="7463" y="739"/>
                  </a:lnTo>
                  <a:lnTo>
                    <a:pt x="7470" y="732"/>
                  </a:lnTo>
                  <a:lnTo>
                    <a:pt x="7476" y="724"/>
                  </a:lnTo>
                  <a:lnTo>
                    <a:pt x="7482" y="716"/>
                  </a:lnTo>
                  <a:lnTo>
                    <a:pt x="7494" y="697"/>
                  </a:lnTo>
                  <a:lnTo>
                    <a:pt x="7504" y="676"/>
                  </a:lnTo>
                  <a:lnTo>
                    <a:pt x="7512" y="655"/>
                  </a:lnTo>
                  <a:lnTo>
                    <a:pt x="7520" y="631"/>
                  </a:lnTo>
                  <a:lnTo>
                    <a:pt x="7526" y="605"/>
                  </a:lnTo>
                  <a:lnTo>
                    <a:pt x="7530" y="578"/>
                  </a:lnTo>
                  <a:lnTo>
                    <a:pt x="7533" y="549"/>
                  </a:lnTo>
                  <a:lnTo>
                    <a:pt x="7534" y="519"/>
                  </a:lnTo>
                  <a:lnTo>
                    <a:pt x="7533" y="489"/>
                  </a:lnTo>
                  <a:lnTo>
                    <a:pt x="7531" y="460"/>
                  </a:lnTo>
                  <a:lnTo>
                    <a:pt x="7528" y="433"/>
                  </a:lnTo>
                  <a:lnTo>
                    <a:pt x="7523" y="406"/>
                  </a:lnTo>
                  <a:lnTo>
                    <a:pt x="7517" y="381"/>
                  </a:lnTo>
                  <a:lnTo>
                    <a:pt x="7509" y="357"/>
                  </a:lnTo>
                  <a:lnTo>
                    <a:pt x="7500" y="336"/>
                  </a:lnTo>
                  <a:lnTo>
                    <a:pt x="7490" y="317"/>
                  </a:lnTo>
                  <a:lnTo>
                    <a:pt x="7483" y="307"/>
                  </a:lnTo>
                  <a:lnTo>
                    <a:pt x="7477" y="299"/>
                  </a:lnTo>
                  <a:lnTo>
                    <a:pt x="7471" y="291"/>
                  </a:lnTo>
                  <a:lnTo>
                    <a:pt x="7465" y="283"/>
                  </a:lnTo>
                  <a:lnTo>
                    <a:pt x="7458" y="276"/>
                  </a:lnTo>
                  <a:lnTo>
                    <a:pt x="7449" y="269"/>
                  </a:lnTo>
                  <a:lnTo>
                    <a:pt x="7442" y="264"/>
                  </a:lnTo>
                  <a:lnTo>
                    <a:pt x="7434" y="258"/>
                  </a:lnTo>
                  <a:lnTo>
                    <a:pt x="7424" y="254"/>
                  </a:lnTo>
                  <a:lnTo>
                    <a:pt x="7416" y="249"/>
                  </a:lnTo>
                  <a:lnTo>
                    <a:pt x="7407" y="246"/>
                  </a:lnTo>
                  <a:lnTo>
                    <a:pt x="7397" y="242"/>
                  </a:lnTo>
                  <a:lnTo>
                    <a:pt x="7386" y="240"/>
                  </a:lnTo>
                  <a:lnTo>
                    <a:pt x="7376" y="238"/>
                  </a:lnTo>
                  <a:lnTo>
                    <a:pt x="7366" y="237"/>
                  </a:lnTo>
                  <a:lnTo>
                    <a:pt x="7354" y="237"/>
                  </a:lnTo>
                  <a:lnTo>
                    <a:pt x="7343" y="237"/>
                  </a:lnTo>
                  <a:lnTo>
                    <a:pt x="7332" y="238"/>
                  </a:lnTo>
                  <a:lnTo>
                    <a:pt x="7322" y="239"/>
                  </a:lnTo>
                  <a:lnTo>
                    <a:pt x="7313" y="241"/>
                  </a:lnTo>
                  <a:lnTo>
                    <a:pt x="7302" y="244"/>
                  </a:lnTo>
                  <a:lnTo>
                    <a:pt x="7293" y="248"/>
                  </a:lnTo>
                  <a:lnTo>
                    <a:pt x="7284" y="251"/>
                  </a:lnTo>
                  <a:lnTo>
                    <a:pt x="7275" y="255"/>
                  </a:lnTo>
                  <a:lnTo>
                    <a:pt x="7266" y="260"/>
                  </a:lnTo>
                  <a:lnTo>
                    <a:pt x="7258" y="265"/>
                  </a:lnTo>
                  <a:lnTo>
                    <a:pt x="7250" y="270"/>
                  </a:lnTo>
                  <a:lnTo>
                    <a:pt x="7241" y="276"/>
                  </a:lnTo>
                  <a:lnTo>
                    <a:pt x="7234" y="284"/>
                  </a:lnTo>
                  <a:lnTo>
                    <a:pt x="7227" y="291"/>
                  </a:lnTo>
                  <a:lnTo>
                    <a:pt x="7221" y="299"/>
                  </a:lnTo>
                  <a:lnTo>
                    <a:pt x="7215" y="307"/>
                  </a:lnTo>
                  <a:lnTo>
                    <a:pt x="7208" y="316"/>
                  </a:lnTo>
                  <a:lnTo>
                    <a:pt x="7202" y="325"/>
                  </a:lnTo>
                  <a:lnTo>
                    <a:pt x="7197" y="335"/>
                  </a:lnTo>
                  <a:lnTo>
                    <a:pt x="7192" y="346"/>
                  </a:lnTo>
                  <a:lnTo>
                    <a:pt x="7187" y="357"/>
                  </a:lnTo>
                  <a:lnTo>
                    <a:pt x="7182" y="368"/>
                  </a:lnTo>
                  <a:lnTo>
                    <a:pt x="7178" y="381"/>
                  </a:lnTo>
                  <a:lnTo>
                    <a:pt x="7175" y="393"/>
                  </a:lnTo>
                  <a:lnTo>
                    <a:pt x="7169" y="420"/>
                  </a:lnTo>
                  <a:lnTo>
                    <a:pt x="7165" y="449"/>
                  </a:lnTo>
                  <a:lnTo>
                    <a:pt x="7162" y="480"/>
                  </a:lnTo>
                  <a:lnTo>
                    <a:pt x="7162" y="513"/>
                  </a:lnTo>
                  <a:lnTo>
                    <a:pt x="7162" y="543"/>
                  </a:lnTo>
                  <a:lnTo>
                    <a:pt x="7164" y="572"/>
                  </a:lnTo>
                  <a:lnTo>
                    <a:pt x="7167" y="600"/>
                  </a:lnTo>
                  <a:lnTo>
                    <a:pt x="7172" y="626"/>
                  </a:lnTo>
                  <a:lnTo>
                    <a:pt x="7178" y="649"/>
                  </a:lnTo>
                  <a:lnTo>
                    <a:pt x="7186" y="672"/>
                  </a:lnTo>
                  <a:lnTo>
                    <a:pt x="7190" y="684"/>
                  </a:lnTo>
                  <a:lnTo>
                    <a:pt x="7195" y="694"/>
                  </a:lnTo>
                  <a:lnTo>
                    <a:pt x="7200" y="703"/>
                  </a:lnTo>
                  <a:lnTo>
                    <a:pt x="7205" y="713"/>
                  </a:lnTo>
                  <a:lnTo>
                    <a:pt x="7211" y="722"/>
                  </a:lnTo>
                  <a:lnTo>
                    <a:pt x="7218" y="730"/>
                  </a:lnTo>
                  <a:lnTo>
                    <a:pt x="7225" y="737"/>
                  </a:lnTo>
                  <a:lnTo>
                    <a:pt x="7232" y="745"/>
                  </a:lnTo>
                  <a:lnTo>
                    <a:pt x="7239" y="752"/>
                  </a:lnTo>
                  <a:lnTo>
                    <a:pt x="7247" y="758"/>
                  </a:lnTo>
                  <a:lnTo>
                    <a:pt x="7256" y="763"/>
                  </a:lnTo>
                  <a:lnTo>
                    <a:pt x="7264" y="768"/>
                  </a:lnTo>
                  <a:lnTo>
                    <a:pt x="7273" y="773"/>
                  </a:lnTo>
                  <a:lnTo>
                    <a:pt x="7283" y="778"/>
                  </a:lnTo>
                  <a:lnTo>
                    <a:pt x="7293" y="781"/>
                  </a:lnTo>
                  <a:lnTo>
                    <a:pt x="7303" y="784"/>
                  </a:lnTo>
                  <a:lnTo>
                    <a:pt x="7314" y="786"/>
                  </a:lnTo>
                  <a:lnTo>
                    <a:pt x="7325" y="787"/>
                  </a:lnTo>
                  <a:lnTo>
                    <a:pt x="7338" y="788"/>
                  </a:lnTo>
                  <a:lnTo>
                    <a:pt x="7350" y="789"/>
                  </a:lnTo>
                  <a:close/>
                  <a:moveTo>
                    <a:pt x="7784" y="778"/>
                  </a:moveTo>
                  <a:lnTo>
                    <a:pt x="7857" y="763"/>
                  </a:lnTo>
                  <a:lnTo>
                    <a:pt x="7866" y="672"/>
                  </a:lnTo>
                  <a:lnTo>
                    <a:pt x="7866" y="353"/>
                  </a:lnTo>
                  <a:lnTo>
                    <a:pt x="7857" y="262"/>
                  </a:lnTo>
                  <a:lnTo>
                    <a:pt x="7784" y="248"/>
                  </a:lnTo>
                  <a:lnTo>
                    <a:pt x="7784" y="222"/>
                  </a:lnTo>
                  <a:lnTo>
                    <a:pt x="8083" y="222"/>
                  </a:lnTo>
                  <a:lnTo>
                    <a:pt x="8103" y="222"/>
                  </a:lnTo>
                  <a:lnTo>
                    <a:pt x="8122" y="223"/>
                  </a:lnTo>
                  <a:lnTo>
                    <a:pt x="8139" y="225"/>
                  </a:lnTo>
                  <a:lnTo>
                    <a:pt x="8156" y="227"/>
                  </a:lnTo>
                  <a:lnTo>
                    <a:pt x="8172" y="230"/>
                  </a:lnTo>
                  <a:lnTo>
                    <a:pt x="8187" y="233"/>
                  </a:lnTo>
                  <a:lnTo>
                    <a:pt x="8201" y="237"/>
                  </a:lnTo>
                  <a:lnTo>
                    <a:pt x="8215" y="242"/>
                  </a:lnTo>
                  <a:lnTo>
                    <a:pt x="8227" y="248"/>
                  </a:lnTo>
                  <a:lnTo>
                    <a:pt x="8239" y="254"/>
                  </a:lnTo>
                  <a:lnTo>
                    <a:pt x="8251" y="260"/>
                  </a:lnTo>
                  <a:lnTo>
                    <a:pt x="8261" y="267"/>
                  </a:lnTo>
                  <a:lnTo>
                    <a:pt x="8272" y="274"/>
                  </a:lnTo>
                  <a:lnTo>
                    <a:pt x="8281" y="282"/>
                  </a:lnTo>
                  <a:lnTo>
                    <a:pt x="8290" y="290"/>
                  </a:lnTo>
                  <a:lnTo>
                    <a:pt x="8298" y="299"/>
                  </a:lnTo>
                  <a:lnTo>
                    <a:pt x="8306" y="307"/>
                  </a:lnTo>
                  <a:lnTo>
                    <a:pt x="8312" y="318"/>
                  </a:lnTo>
                  <a:lnTo>
                    <a:pt x="8319" y="327"/>
                  </a:lnTo>
                  <a:lnTo>
                    <a:pt x="8324" y="337"/>
                  </a:lnTo>
                  <a:lnTo>
                    <a:pt x="8329" y="348"/>
                  </a:lnTo>
                  <a:lnTo>
                    <a:pt x="8335" y="359"/>
                  </a:lnTo>
                  <a:lnTo>
                    <a:pt x="8339" y="371"/>
                  </a:lnTo>
                  <a:lnTo>
                    <a:pt x="8342" y="382"/>
                  </a:lnTo>
                  <a:lnTo>
                    <a:pt x="8347" y="407"/>
                  </a:lnTo>
                  <a:lnTo>
                    <a:pt x="8351" y="431"/>
                  </a:lnTo>
                  <a:lnTo>
                    <a:pt x="8354" y="457"/>
                  </a:lnTo>
                  <a:lnTo>
                    <a:pt x="8354" y="484"/>
                  </a:lnTo>
                  <a:lnTo>
                    <a:pt x="8354" y="501"/>
                  </a:lnTo>
                  <a:lnTo>
                    <a:pt x="8353" y="517"/>
                  </a:lnTo>
                  <a:lnTo>
                    <a:pt x="8352" y="534"/>
                  </a:lnTo>
                  <a:lnTo>
                    <a:pt x="8350" y="550"/>
                  </a:lnTo>
                  <a:lnTo>
                    <a:pt x="8347" y="566"/>
                  </a:lnTo>
                  <a:lnTo>
                    <a:pt x="8344" y="581"/>
                  </a:lnTo>
                  <a:lnTo>
                    <a:pt x="8340" y="597"/>
                  </a:lnTo>
                  <a:lnTo>
                    <a:pt x="8336" y="611"/>
                  </a:lnTo>
                  <a:lnTo>
                    <a:pt x="8330" y="626"/>
                  </a:lnTo>
                  <a:lnTo>
                    <a:pt x="8325" y="639"/>
                  </a:lnTo>
                  <a:lnTo>
                    <a:pt x="8319" y="653"/>
                  </a:lnTo>
                  <a:lnTo>
                    <a:pt x="8312" y="666"/>
                  </a:lnTo>
                  <a:lnTo>
                    <a:pt x="8305" y="678"/>
                  </a:lnTo>
                  <a:lnTo>
                    <a:pt x="8296" y="691"/>
                  </a:lnTo>
                  <a:lnTo>
                    <a:pt x="8288" y="702"/>
                  </a:lnTo>
                  <a:lnTo>
                    <a:pt x="8278" y="713"/>
                  </a:lnTo>
                  <a:lnTo>
                    <a:pt x="8268" y="723"/>
                  </a:lnTo>
                  <a:lnTo>
                    <a:pt x="8257" y="733"/>
                  </a:lnTo>
                  <a:lnTo>
                    <a:pt x="8246" y="742"/>
                  </a:lnTo>
                  <a:lnTo>
                    <a:pt x="8233" y="751"/>
                  </a:lnTo>
                  <a:lnTo>
                    <a:pt x="8221" y="759"/>
                  </a:lnTo>
                  <a:lnTo>
                    <a:pt x="8207" y="767"/>
                  </a:lnTo>
                  <a:lnTo>
                    <a:pt x="8193" y="773"/>
                  </a:lnTo>
                  <a:lnTo>
                    <a:pt x="8178" y="780"/>
                  </a:lnTo>
                  <a:lnTo>
                    <a:pt x="8163" y="786"/>
                  </a:lnTo>
                  <a:lnTo>
                    <a:pt x="8146" y="791"/>
                  </a:lnTo>
                  <a:lnTo>
                    <a:pt x="8130" y="795"/>
                  </a:lnTo>
                  <a:lnTo>
                    <a:pt x="8112" y="798"/>
                  </a:lnTo>
                  <a:lnTo>
                    <a:pt x="8094" y="801"/>
                  </a:lnTo>
                  <a:lnTo>
                    <a:pt x="8075" y="803"/>
                  </a:lnTo>
                  <a:lnTo>
                    <a:pt x="8055" y="804"/>
                  </a:lnTo>
                  <a:lnTo>
                    <a:pt x="8035" y="804"/>
                  </a:lnTo>
                  <a:lnTo>
                    <a:pt x="7784" y="804"/>
                  </a:lnTo>
                  <a:lnTo>
                    <a:pt x="7784" y="778"/>
                  </a:lnTo>
                  <a:close/>
                  <a:moveTo>
                    <a:pt x="8051" y="766"/>
                  </a:moveTo>
                  <a:lnTo>
                    <a:pt x="8065" y="766"/>
                  </a:lnTo>
                  <a:lnTo>
                    <a:pt x="8077" y="765"/>
                  </a:lnTo>
                  <a:lnTo>
                    <a:pt x="8090" y="763"/>
                  </a:lnTo>
                  <a:lnTo>
                    <a:pt x="8101" y="761"/>
                  </a:lnTo>
                  <a:lnTo>
                    <a:pt x="8112" y="759"/>
                  </a:lnTo>
                  <a:lnTo>
                    <a:pt x="8124" y="756"/>
                  </a:lnTo>
                  <a:lnTo>
                    <a:pt x="8134" y="752"/>
                  </a:lnTo>
                  <a:lnTo>
                    <a:pt x="8144" y="747"/>
                  </a:lnTo>
                  <a:lnTo>
                    <a:pt x="8155" y="742"/>
                  </a:lnTo>
                  <a:lnTo>
                    <a:pt x="8164" y="736"/>
                  </a:lnTo>
                  <a:lnTo>
                    <a:pt x="8173" y="731"/>
                  </a:lnTo>
                  <a:lnTo>
                    <a:pt x="8182" y="724"/>
                  </a:lnTo>
                  <a:lnTo>
                    <a:pt x="8190" y="718"/>
                  </a:lnTo>
                  <a:lnTo>
                    <a:pt x="8197" y="709"/>
                  </a:lnTo>
                  <a:lnTo>
                    <a:pt x="8204" y="702"/>
                  </a:lnTo>
                  <a:lnTo>
                    <a:pt x="8212" y="693"/>
                  </a:lnTo>
                  <a:lnTo>
                    <a:pt x="8219" y="685"/>
                  </a:lnTo>
                  <a:lnTo>
                    <a:pt x="8225" y="675"/>
                  </a:lnTo>
                  <a:lnTo>
                    <a:pt x="8230" y="665"/>
                  </a:lnTo>
                  <a:lnTo>
                    <a:pt x="8235" y="656"/>
                  </a:lnTo>
                  <a:lnTo>
                    <a:pt x="8241" y="644"/>
                  </a:lnTo>
                  <a:lnTo>
                    <a:pt x="8245" y="634"/>
                  </a:lnTo>
                  <a:lnTo>
                    <a:pt x="8249" y="623"/>
                  </a:lnTo>
                  <a:lnTo>
                    <a:pt x="8253" y="610"/>
                  </a:lnTo>
                  <a:lnTo>
                    <a:pt x="8259" y="585"/>
                  </a:lnTo>
                  <a:lnTo>
                    <a:pt x="8263" y="560"/>
                  </a:lnTo>
                  <a:lnTo>
                    <a:pt x="8265" y="533"/>
                  </a:lnTo>
                  <a:lnTo>
                    <a:pt x="8266" y="504"/>
                  </a:lnTo>
                  <a:lnTo>
                    <a:pt x="8266" y="480"/>
                  </a:lnTo>
                  <a:lnTo>
                    <a:pt x="8264" y="457"/>
                  </a:lnTo>
                  <a:lnTo>
                    <a:pt x="8261" y="434"/>
                  </a:lnTo>
                  <a:lnTo>
                    <a:pt x="8257" y="412"/>
                  </a:lnTo>
                  <a:lnTo>
                    <a:pt x="8254" y="400"/>
                  </a:lnTo>
                  <a:lnTo>
                    <a:pt x="8251" y="390"/>
                  </a:lnTo>
                  <a:lnTo>
                    <a:pt x="8247" y="380"/>
                  </a:lnTo>
                  <a:lnTo>
                    <a:pt x="8243" y="369"/>
                  </a:lnTo>
                  <a:lnTo>
                    <a:pt x="8237" y="360"/>
                  </a:lnTo>
                  <a:lnTo>
                    <a:pt x="8232" y="351"/>
                  </a:lnTo>
                  <a:lnTo>
                    <a:pt x="8227" y="343"/>
                  </a:lnTo>
                  <a:lnTo>
                    <a:pt x="8221" y="333"/>
                  </a:lnTo>
                  <a:lnTo>
                    <a:pt x="8214" y="325"/>
                  </a:lnTo>
                  <a:lnTo>
                    <a:pt x="8206" y="318"/>
                  </a:lnTo>
                  <a:lnTo>
                    <a:pt x="8199" y="310"/>
                  </a:lnTo>
                  <a:lnTo>
                    <a:pt x="8190" y="303"/>
                  </a:lnTo>
                  <a:lnTo>
                    <a:pt x="8182" y="296"/>
                  </a:lnTo>
                  <a:lnTo>
                    <a:pt x="8171" y="290"/>
                  </a:lnTo>
                  <a:lnTo>
                    <a:pt x="8161" y="285"/>
                  </a:lnTo>
                  <a:lnTo>
                    <a:pt x="8151" y="280"/>
                  </a:lnTo>
                  <a:lnTo>
                    <a:pt x="8139" y="274"/>
                  </a:lnTo>
                  <a:lnTo>
                    <a:pt x="8127" y="270"/>
                  </a:lnTo>
                  <a:lnTo>
                    <a:pt x="8113" y="267"/>
                  </a:lnTo>
                  <a:lnTo>
                    <a:pt x="8100" y="264"/>
                  </a:lnTo>
                  <a:lnTo>
                    <a:pt x="8085" y="262"/>
                  </a:lnTo>
                  <a:lnTo>
                    <a:pt x="8070" y="260"/>
                  </a:lnTo>
                  <a:lnTo>
                    <a:pt x="8053" y="259"/>
                  </a:lnTo>
                  <a:lnTo>
                    <a:pt x="8037" y="259"/>
                  </a:lnTo>
                  <a:lnTo>
                    <a:pt x="7950" y="259"/>
                  </a:lnTo>
                  <a:lnTo>
                    <a:pt x="7950" y="672"/>
                  </a:lnTo>
                  <a:lnTo>
                    <a:pt x="7957" y="755"/>
                  </a:lnTo>
                  <a:lnTo>
                    <a:pt x="7970" y="758"/>
                  </a:lnTo>
                  <a:lnTo>
                    <a:pt x="7981" y="760"/>
                  </a:lnTo>
                  <a:lnTo>
                    <a:pt x="7993" y="762"/>
                  </a:lnTo>
                  <a:lnTo>
                    <a:pt x="8005" y="763"/>
                  </a:lnTo>
                  <a:lnTo>
                    <a:pt x="8017" y="765"/>
                  </a:lnTo>
                  <a:lnTo>
                    <a:pt x="8028" y="765"/>
                  </a:lnTo>
                  <a:lnTo>
                    <a:pt x="8040" y="766"/>
                  </a:lnTo>
                  <a:lnTo>
                    <a:pt x="8051" y="766"/>
                  </a:lnTo>
                  <a:close/>
                  <a:moveTo>
                    <a:pt x="8515" y="777"/>
                  </a:moveTo>
                  <a:lnTo>
                    <a:pt x="8587" y="763"/>
                  </a:lnTo>
                  <a:lnTo>
                    <a:pt x="8595" y="672"/>
                  </a:lnTo>
                  <a:lnTo>
                    <a:pt x="8595" y="353"/>
                  </a:lnTo>
                  <a:lnTo>
                    <a:pt x="8587" y="262"/>
                  </a:lnTo>
                  <a:lnTo>
                    <a:pt x="8515" y="249"/>
                  </a:lnTo>
                  <a:lnTo>
                    <a:pt x="8515" y="222"/>
                  </a:lnTo>
                  <a:lnTo>
                    <a:pt x="8761" y="222"/>
                  </a:lnTo>
                  <a:lnTo>
                    <a:pt x="8761" y="249"/>
                  </a:lnTo>
                  <a:lnTo>
                    <a:pt x="8688" y="262"/>
                  </a:lnTo>
                  <a:lnTo>
                    <a:pt x="8679" y="353"/>
                  </a:lnTo>
                  <a:lnTo>
                    <a:pt x="8679" y="671"/>
                  </a:lnTo>
                  <a:lnTo>
                    <a:pt x="8688" y="751"/>
                  </a:lnTo>
                  <a:lnTo>
                    <a:pt x="8757" y="765"/>
                  </a:lnTo>
                  <a:lnTo>
                    <a:pt x="8813" y="765"/>
                  </a:lnTo>
                  <a:lnTo>
                    <a:pt x="8890" y="751"/>
                  </a:lnTo>
                  <a:lnTo>
                    <a:pt x="8910" y="664"/>
                  </a:lnTo>
                  <a:lnTo>
                    <a:pt x="8948" y="664"/>
                  </a:lnTo>
                  <a:lnTo>
                    <a:pt x="8939" y="804"/>
                  </a:lnTo>
                  <a:lnTo>
                    <a:pt x="8515" y="804"/>
                  </a:lnTo>
                  <a:lnTo>
                    <a:pt x="8515" y="777"/>
                  </a:lnTo>
                  <a:close/>
                  <a:moveTo>
                    <a:pt x="9073" y="777"/>
                  </a:moveTo>
                  <a:lnTo>
                    <a:pt x="9145" y="763"/>
                  </a:lnTo>
                  <a:lnTo>
                    <a:pt x="9154" y="672"/>
                  </a:lnTo>
                  <a:lnTo>
                    <a:pt x="9154" y="353"/>
                  </a:lnTo>
                  <a:lnTo>
                    <a:pt x="9145" y="262"/>
                  </a:lnTo>
                  <a:lnTo>
                    <a:pt x="9073" y="249"/>
                  </a:lnTo>
                  <a:lnTo>
                    <a:pt x="9073" y="222"/>
                  </a:lnTo>
                  <a:lnTo>
                    <a:pt x="9319" y="222"/>
                  </a:lnTo>
                  <a:lnTo>
                    <a:pt x="9319" y="249"/>
                  </a:lnTo>
                  <a:lnTo>
                    <a:pt x="9247" y="262"/>
                  </a:lnTo>
                  <a:lnTo>
                    <a:pt x="9239" y="353"/>
                  </a:lnTo>
                  <a:lnTo>
                    <a:pt x="9239" y="672"/>
                  </a:lnTo>
                  <a:lnTo>
                    <a:pt x="9247" y="763"/>
                  </a:lnTo>
                  <a:lnTo>
                    <a:pt x="9319" y="777"/>
                  </a:lnTo>
                  <a:lnTo>
                    <a:pt x="9319" y="804"/>
                  </a:lnTo>
                  <a:lnTo>
                    <a:pt x="9073" y="804"/>
                  </a:lnTo>
                  <a:lnTo>
                    <a:pt x="9073" y="777"/>
                  </a:lnTo>
                  <a:close/>
                  <a:moveTo>
                    <a:pt x="9774" y="819"/>
                  </a:moveTo>
                  <a:lnTo>
                    <a:pt x="9755" y="819"/>
                  </a:lnTo>
                  <a:lnTo>
                    <a:pt x="9736" y="818"/>
                  </a:lnTo>
                  <a:lnTo>
                    <a:pt x="9717" y="816"/>
                  </a:lnTo>
                  <a:lnTo>
                    <a:pt x="9701" y="813"/>
                  </a:lnTo>
                  <a:lnTo>
                    <a:pt x="9684" y="810"/>
                  </a:lnTo>
                  <a:lnTo>
                    <a:pt x="9668" y="806"/>
                  </a:lnTo>
                  <a:lnTo>
                    <a:pt x="9653" y="801"/>
                  </a:lnTo>
                  <a:lnTo>
                    <a:pt x="9639" y="796"/>
                  </a:lnTo>
                  <a:lnTo>
                    <a:pt x="9624" y="790"/>
                  </a:lnTo>
                  <a:lnTo>
                    <a:pt x="9612" y="783"/>
                  </a:lnTo>
                  <a:lnTo>
                    <a:pt x="9598" y="777"/>
                  </a:lnTo>
                  <a:lnTo>
                    <a:pt x="9587" y="768"/>
                  </a:lnTo>
                  <a:lnTo>
                    <a:pt x="9576" y="760"/>
                  </a:lnTo>
                  <a:lnTo>
                    <a:pt x="9565" y="752"/>
                  </a:lnTo>
                  <a:lnTo>
                    <a:pt x="9555" y="741"/>
                  </a:lnTo>
                  <a:lnTo>
                    <a:pt x="9546" y="732"/>
                  </a:lnTo>
                  <a:lnTo>
                    <a:pt x="9537" y="722"/>
                  </a:lnTo>
                  <a:lnTo>
                    <a:pt x="9529" y="710"/>
                  </a:lnTo>
                  <a:lnTo>
                    <a:pt x="9522" y="699"/>
                  </a:lnTo>
                  <a:lnTo>
                    <a:pt x="9515" y="688"/>
                  </a:lnTo>
                  <a:lnTo>
                    <a:pt x="9508" y="675"/>
                  </a:lnTo>
                  <a:lnTo>
                    <a:pt x="9503" y="663"/>
                  </a:lnTo>
                  <a:lnTo>
                    <a:pt x="9498" y="649"/>
                  </a:lnTo>
                  <a:lnTo>
                    <a:pt x="9493" y="636"/>
                  </a:lnTo>
                  <a:lnTo>
                    <a:pt x="9490" y="622"/>
                  </a:lnTo>
                  <a:lnTo>
                    <a:pt x="9486" y="607"/>
                  </a:lnTo>
                  <a:lnTo>
                    <a:pt x="9484" y="593"/>
                  </a:lnTo>
                  <a:lnTo>
                    <a:pt x="9481" y="577"/>
                  </a:lnTo>
                  <a:lnTo>
                    <a:pt x="9479" y="563"/>
                  </a:lnTo>
                  <a:lnTo>
                    <a:pt x="9477" y="547"/>
                  </a:lnTo>
                  <a:lnTo>
                    <a:pt x="9476" y="531"/>
                  </a:lnTo>
                  <a:lnTo>
                    <a:pt x="9476" y="514"/>
                  </a:lnTo>
                  <a:lnTo>
                    <a:pt x="9476" y="500"/>
                  </a:lnTo>
                  <a:lnTo>
                    <a:pt x="9477" y="484"/>
                  </a:lnTo>
                  <a:lnTo>
                    <a:pt x="9480" y="470"/>
                  </a:lnTo>
                  <a:lnTo>
                    <a:pt x="9481" y="454"/>
                  </a:lnTo>
                  <a:lnTo>
                    <a:pt x="9484" y="440"/>
                  </a:lnTo>
                  <a:lnTo>
                    <a:pt x="9487" y="425"/>
                  </a:lnTo>
                  <a:lnTo>
                    <a:pt x="9490" y="412"/>
                  </a:lnTo>
                  <a:lnTo>
                    <a:pt x="9494" y="397"/>
                  </a:lnTo>
                  <a:lnTo>
                    <a:pt x="9499" y="384"/>
                  </a:lnTo>
                  <a:lnTo>
                    <a:pt x="9504" y="371"/>
                  </a:lnTo>
                  <a:lnTo>
                    <a:pt x="9511" y="357"/>
                  </a:lnTo>
                  <a:lnTo>
                    <a:pt x="9517" y="345"/>
                  </a:lnTo>
                  <a:lnTo>
                    <a:pt x="9524" y="333"/>
                  </a:lnTo>
                  <a:lnTo>
                    <a:pt x="9532" y="322"/>
                  </a:lnTo>
                  <a:lnTo>
                    <a:pt x="9541" y="311"/>
                  </a:lnTo>
                  <a:lnTo>
                    <a:pt x="9550" y="299"/>
                  </a:lnTo>
                  <a:lnTo>
                    <a:pt x="9559" y="289"/>
                  </a:lnTo>
                  <a:lnTo>
                    <a:pt x="9571" y="280"/>
                  </a:lnTo>
                  <a:lnTo>
                    <a:pt x="9581" y="270"/>
                  </a:lnTo>
                  <a:lnTo>
                    <a:pt x="9592" y="262"/>
                  </a:lnTo>
                  <a:lnTo>
                    <a:pt x="9605" y="254"/>
                  </a:lnTo>
                  <a:lnTo>
                    <a:pt x="9618" y="246"/>
                  </a:lnTo>
                  <a:lnTo>
                    <a:pt x="9632" y="238"/>
                  </a:lnTo>
                  <a:lnTo>
                    <a:pt x="9646" y="232"/>
                  </a:lnTo>
                  <a:lnTo>
                    <a:pt x="9661" y="226"/>
                  </a:lnTo>
                  <a:lnTo>
                    <a:pt x="9676" y="222"/>
                  </a:lnTo>
                  <a:lnTo>
                    <a:pt x="9693" y="217"/>
                  </a:lnTo>
                  <a:lnTo>
                    <a:pt x="9709" y="213"/>
                  </a:lnTo>
                  <a:lnTo>
                    <a:pt x="9728" y="210"/>
                  </a:lnTo>
                  <a:lnTo>
                    <a:pt x="9745" y="208"/>
                  </a:lnTo>
                  <a:lnTo>
                    <a:pt x="9765" y="207"/>
                  </a:lnTo>
                  <a:lnTo>
                    <a:pt x="9785" y="207"/>
                  </a:lnTo>
                  <a:lnTo>
                    <a:pt x="9795" y="207"/>
                  </a:lnTo>
                  <a:lnTo>
                    <a:pt x="9805" y="207"/>
                  </a:lnTo>
                  <a:lnTo>
                    <a:pt x="9816" y="207"/>
                  </a:lnTo>
                  <a:lnTo>
                    <a:pt x="9825" y="208"/>
                  </a:lnTo>
                  <a:lnTo>
                    <a:pt x="9835" y="208"/>
                  </a:lnTo>
                  <a:lnTo>
                    <a:pt x="9846" y="209"/>
                  </a:lnTo>
                  <a:lnTo>
                    <a:pt x="9856" y="210"/>
                  </a:lnTo>
                  <a:lnTo>
                    <a:pt x="9866" y="211"/>
                  </a:lnTo>
                  <a:lnTo>
                    <a:pt x="9877" y="212"/>
                  </a:lnTo>
                  <a:lnTo>
                    <a:pt x="9888" y="215"/>
                  </a:lnTo>
                  <a:lnTo>
                    <a:pt x="9898" y="216"/>
                  </a:lnTo>
                  <a:lnTo>
                    <a:pt x="9911" y="218"/>
                  </a:lnTo>
                  <a:lnTo>
                    <a:pt x="9922" y="220"/>
                  </a:lnTo>
                  <a:lnTo>
                    <a:pt x="9935" y="222"/>
                  </a:lnTo>
                  <a:lnTo>
                    <a:pt x="9948" y="224"/>
                  </a:lnTo>
                  <a:lnTo>
                    <a:pt x="9961" y="227"/>
                  </a:lnTo>
                  <a:lnTo>
                    <a:pt x="9971" y="362"/>
                  </a:lnTo>
                  <a:lnTo>
                    <a:pt x="9926" y="362"/>
                  </a:lnTo>
                  <a:lnTo>
                    <a:pt x="9906" y="262"/>
                  </a:lnTo>
                  <a:lnTo>
                    <a:pt x="9892" y="258"/>
                  </a:lnTo>
                  <a:lnTo>
                    <a:pt x="9879" y="255"/>
                  </a:lnTo>
                  <a:lnTo>
                    <a:pt x="9864" y="252"/>
                  </a:lnTo>
                  <a:lnTo>
                    <a:pt x="9849" y="249"/>
                  </a:lnTo>
                  <a:lnTo>
                    <a:pt x="9833" y="246"/>
                  </a:lnTo>
                  <a:lnTo>
                    <a:pt x="9817" y="244"/>
                  </a:lnTo>
                  <a:lnTo>
                    <a:pt x="9799" y="243"/>
                  </a:lnTo>
                  <a:lnTo>
                    <a:pt x="9782" y="242"/>
                  </a:lnTo>
                  <a:lnTo>
                    <a:pt x="9769" y="243"/>
                  </a:lnTo>
                  <a:lnTo>
                    <a:pt x="9757" y="244"/>
                  </a:lnTo>
                  <a:lnTo>
                    <a:pt x="9745" y="246"/>
                  </a:lnTo>
                  <a:lnTo>
                    <a:pt x="9733" y="248"/>
                  </a:lnTo>
                  <a:lnTo>
                    <a:pt x="9723" y="250"/>
                  </a:lnTo>
                  <a:lnTo>
                    <a:pt x="9711" y="253"/>
                  </a:lnTo>
                  <a:lnTo>
                    <a:pt x="9701" y="257"/>
                  </a:lnTo>
                  <a:lnTo>
                    <a:pt x="9691" y="261"/>
                  </a:lnTo>
                  <a:lnTo>
                    <a:pt x="9680" y="265"/>
                  </a:lnTo>
                  <a:lnTo>
                    <a:pt x="9671" y="270"/>
                  </a:lnTo>
                  <a:lnTo>
                    <a:pt x="9663" y="276"/>
                  </a:lnTo>
                  <a:lnTo>
                    <a:pt x="9653" y="283"/>
                  </a:lnTo>
                  <a:lnTo>
                    <a:pt x="9645" y="289"/>
                  </a:lnTo>
                  <a:lnTo>
                    <a:pt x="9638" y="296"/>
                  </a:lnTo>
                  <a:lnTo>
                    <a:pt x="9630" y="303"/>
                  </a:lnTo>
                  <a:lnTo>
                    <a:pt x="9623" y="312"/>
                  </a:lnTo>
                  <a:lnTo>
                    <a:pt x="9616" y="321"/>
                  </a:lnTo>
                  <a:lnTo>
                    <a:pt x="9610" y="329"/>
                  </a:lnTo>
                  <a:lnTo>
                    <a:pt x="9605" y="338"/>
                  </a:lnTo>
                  <a:lnTo>
                    <a:pt x="9598" y="349"/>
                  </a:lnTo>
                  <a:lnTo>
                    <a:pt x="9593" y="359"/>
                  </a:lnTo>
                  <a:lnTo>
                    <a:pt x="9589" y="369"/>
                  </a:lnTo>
                  <a:lnTo>
                    <a:pt x="9585" y="381"/>
                  </a:lnTo>
                  <a:lnTo>
                    <a:pt x="9581" y="392"/>
                  </a:lnTo>
                  <a:lnTo>
                    <a:pt x="9578" y="405"/>
                  </a:lnTo>
                  <a:lnTo>
                    <a:pt x="9575" y="417"/>
                  </a:lnTo>
                  <a:lnTo>
                    <a:pt x="9573" y="429"/>
                  </a:lnTo>
                  <a:lnTo>
                    <a:pt x="9571" y="443"/>
                  </a:lnTo>
                  <a:lnTo>
                    <a:pt x="9567" y="470"/>
                  </a:lnTo>
                  <a:lnTo>
                    <a:pt x="9566" y="499"/>
                  </a:lnTo>
                  <a:lnTo>
                    <a:pt x="9567" y="529"/>
                  </a:lnTo>
                  <a:lnTo>
                    <a:pt x="9571" y="558"/>
                  </a:lnTo>
                  <a:lnTo>
                    <a:pt x="9575" y="585"/>
                  </a:lnTo>
                  <a:lnTo>
                    <a:pt x="9581" y="611"/>
                  </a:lnTo>
                  <a:lnTo>
                    <a:pt x="9585" y="625"/>
                  </a:lnTo>
                  <a:lnTo>
                    <a:pt x="9589" y="637"/>
                  </a:lnTo>
                  <a:lnTo>
                    <a:pt x="9594" y="648"/>
                  </a:lnTo>
                  <a:lnTo>
                    <a:pt x="9600" y="660"/>
                  </a:lnTo>
                  <a:lnTo>
                    <a:pt x="9605" y="671"/>
                  </a:lnTo>
                  <a:lnTo>
                    <a:pt x="9611" y="682"/>
                  </a:lnTo>
                  <a:lnTo>
                    <a:pt x="9617" y="692"/>
                  </a:lnTo>
                  <a:lnTo>
                    <a:pt x="9624" y="702"/>
                  </a:lnTo>
                  <a:lnTo>
                    <a:pt x="9632" y="711"/>
                  </a:lnTo>
                  <a:lnTo>
                    <a:pt x="9639" y="720"/>
                  </a:lnTo>
                  <a:lnTo>
                    <a:pt x="9647" y="728"/>
                  </a:lnTo>
                  <a:lnTo>
                    <a:pt x="9656" y="736"/>
                  </a:lnTo>
                  <a:lnTo>
                    <a:pt x="9665" y="744"/>
                  </a:lnTo>
                  <a:lnTo>
                    <a:pt x="9674" y="750"/>
                  </a:lnTo>
                  <a:lnTo>
                    <a:pt x="9684" y="756"/>
                  </a:lnTo>
                  <a:lnTo>
                    <a:pt x="9695" y="762"/>
                  </a:lnTo>
                  <a:lnTo>
                    <a:pt x="9705" y="767"/>
                  </a:lnTo>
                  <a:lnTo>
                    <a:pt x="9716" y="771"/>
                  </a:lnTo>
                  <a:lnTo>
                    <a:pt x="9728" y="775"/>
                  </a:lnTo>
                  <a:lnTo>
                    <a:pt x="9739" y="778"/>
                  </a:lnTo>
                  <a:lnTo>
                    <a:pt x="9752" y="781"/>
                  </a:lnTo>
                  <a:lnTo>
                    <a:pt x="9764" y="782"/>
                  </a:lnTo>
                  <a:lnTo>
                    <a:pt x="9777" y="783"/>
                  </a:lnTo>
                  <a:lnTo>
                    <a:pt x="9791" y="783"/>
                  </a:lnTo>
                  <a:lnTo>
                    <a:pt x="9805" y="783"/>
                  </a:lnTo>
                  <a:lnTo>
                    <a:pt x="9821" y="782"/>
                  </a:lnTo>
                  <a:lnTo>
                    <a:pt x="9828" y="781"/>
                  </a:lnTo>
                  <a:lnTo>
                    <a:pt x="9836" y="780"/>
                  </a:lnTo>
                  <a:lnTo>
                    <a:pt x="9845" y="779"/>
                  </a:lnTo>
                  <a:lnTo>
                    <a:pt x="9852" y="777"/>
                  </a:lnTo>
                  <a:lnTo>
                    <a:pt x="9860" y="776"/>
                  </a:lnTo>
                  <a:lnTo>
                    <a:pt x="9868" y="773"/>
                  </a:lnTo>
                  <a:lnTo>
                    <a:pt x="9876" y="771"/>
                  </a:lnTo>
                  <a:lnTo>
                    <a:pt x="9884" y="769"/>
                  </a:lnTo>
                  <a:lnTo>
                    <a:pt x="9899" y="764"/>
                  </a:lnTo>
                  <a:lnTo>
                    <a:pt x="9913" y="759"/>
                  </a:lnTo>
                  <a:lnTo>
                    <a:pt x="9934" y="664"/>
                  </a:lnTo>
                  <a:lnTo>
                    <a:pt x="9977" y="664"/>
                  </a:lnTo>
                  <a:lnTo>
                    <a:pt x="9969" y="800"/>
                  </a:lnTo>
                  <a:lnTo>
                    <a:pt x="9957" y="802"/>
                  </a:lnTo>
                  <a:lnTo>
                    <a:pt x="9946" y="804"/>
                  </a:lnTo>
                  <a:lnTo>
                    <a:pt x="9936" y="806"/>
                  </a:lnTo>
                  <a:lnTo>
                    <a:pt x="9925" y="808"/>
                  </a:lnTo>
                  <a:lnTo>
                    <a:pt x="9915" y="810"/>
                  </a:lnTo>
                  <a:lnTo>
                    <a:pt x="9904" y="811"/>
                  </a:lnTo>
                  <a:lnTo>
                    <a:pt x="9893" y="813"/>
                  </a:lnTo>
                  <a:lnTo>
                    <a:pt x="9882" y="814"/>
                  </a:lnTo>
                  <a:lnTo>
                    <a:pt x="9870" y="815"/>
                  </a:lnTo>
                  <a:lnTo>
                    <a:pt x="9859" y="816"/>
                  </a:lnTo>
                  <a:lnTo>
                    <a:pt x="9847" y="817"/>
                  </a:lnTo>
                  <a:lnTo>
                    <a:pt x="9834" y="818"/>
                  </a:lnTo>
                  <a:lnTo>
                    <a:pt x="9820" y="818"/>
                  </a:lnTo>
                  <a:lnTo>
                    <a:pt x="9805" y="819"/>
                  </a:lnTo>
                  <a:lnTo>
                    <a:pt x="9790" y="819"/>
                  </a:lnTo>
                  <a:lnTo>
                    <a:pt x="9774" y="819"/>
                  </a:lnTo>
                  <a:close/>
                  <a:moveTo>
                    <a:pt x="9652" y="22"/>
                  </a:moveTo>
                  <a:lnTo>
                    <a:pt x="9676" y="0"/>
                  </a:lnTo>
                  <a:lnTo>
                    <a:pt x="9777" y="80"/>
                  </a:lnTo>
                  <a:lnTo>
                    <a:pt x="9879" y="0"/>
                  </a:lnTo>
                  <a:lnTo>
                    <a:pt x="9903" y="22"/>
                  </a:lnTo>
                  <a:lnTo>
                    <a:pt x="9777" y="146"/>
                  </a:lnTo>
                  <a:lnTo>
                    <a:pt x="9652" y="22"/>
                  </a:lnTo>
                  <a:close/>
                  <a:moveTo>
                    <a:pt x="10132" y="777"/>
                  </a:moveTo>
                  <a:lnTo>
                    <a:pt x="10205" y="763"/>
                  </a:lnTo>
                  <a:lnTo>
                    <a:pt x="10213" y="672"/>
                  </a:lnTo>
                  <a:lnTo>
                    <a:pt x="10213" y="353"/>
                  </a:lnTo>
                  <a:lnTo>
                    <a:pt x="10205" y="262"/>
                  </a:lnTo>
                  <a:lnTo>
                    <a:pt x="10132" y="249"/>
                  </a:lnTo>
                  <a:lnTo>
                    <a:pt x="10132" y="222"/>
                  </a:lnTo>
                  <a:lnTo>
                    <a:pt x="10303" y="222"/>
                  </a:lnTo>
                  <a:lnTo>
                    <a:pt x="10379" y="353"/>
                  </a:lnTo>
                  <a:lnTo>
                    <a:pt x="10606" y="705"/>
                  </a:lnTo>
                  <a:lnTo>
                    <a:pt x="10606" y="353"/>
                  </a:lnTo>
                  <a:lnTo>
                    <a:pt x="10597" y="262"/>
                  </a:lnTo>
                  <a:lnTo>
                    <a:pt x="10524" y="249"/>
                  </a:lnTo>
                  <a:lnTo>
                    <a:pt x="10524" y="222"/>
                  </a:lnTo>
                  <a:lnTo>
                    <a:pt x="10727" y="222"/>
                  </a:lnTo>
                  <a:lnTo>
                    <a:pt x="10727" y="249"/>
                  </a:lnTo>
                  <a:lnTo>
                    <a:pt x="10655" y="262"/>
                  </a:lnTo>
                  <a:lnTo>
                    <a:pt x="10646" y="353"/>
                  </a:lnTo>
                  <a:lnTo>
                    <a:pt x="10646" y="814"/>
                  </a:lnTo>
                  <a:lnTo>
                    <a:pt x="10572" y="814"/>
                  </a:lnTo>
                  <a:lnTo>
                    <a:pt x="10490" y="672"/>
                  </a:lnTo>
                  <a:lnTo>
                    <a:pt x="10253" y="306"/>
                  </a:lnTo>
                  <a:lnTo>
                    <a:pt x="10253" y="672"/>
                  </a:lnTo>
                  <a:lnTo>
                    <a:pt x="10263" y="763"/>
                  </a:lnTo>
                  <a:lnTo>
                    <a:pt x="10335" y="777"/>
                  </a:lnTo>
                  <a:lnTo>
                    <a:pt x="10335" y="804"/>
                  </a:lnTo>
                  <a:lnTo>
                    <a:pt x="10132" y="804"/>
                  </a:lnTo>
                  <a:lnTo>
                    <a:pt x="10132" y="777"/>
                  </a:lnTo>
                  <a:close/>
                  <a:moveTo>
                    <a:pt x="11152" y="823"/>
                  </a:moveTo>
                  <a:lnTo>
                    <a:pt x="11135" y="823"/>
                  </a:lnTo>
                  <a:lnTo>
                    <a:pt x="11119" y="822"/>
                  </a:lnTo>
                  <a:lnTo>
                    <a:pt x="11103" y="820"/>
                  </a:lnTo>
                  <a:lnTo>
                    <a:pt x="11088" y="818"/>
                  </a:lnTo>
                  <a:lnTo>
                    <a:pt x="11073" y="815"/>
                  </a:lnTo>
                  <a:lnTo>
                    <a:pt x="11059" y="811"/>
                  </a:lnTo>
                  <a:lnTo>
                    <a:pt x="11045" y="807"/>
                  </a:lnTo>
                  <a:lnTo>
                    <a:pt x="11033" y="801"/>
                  </a:lnTo>
                  <a:lnTo>
                    <a:pt x="11021" y="795"/>
                  </a:lnTo>
                  <a:lnTo>
                    <a:pt x="11008" y="789"/>
                  </a:lnTo>
                  <a:lnTo>
                    <a:pt x="10998" y="782"/>
                  </a:lnTo>
                  <a:lnTo>
                    <a:pt x="10986" y="775"/>
                  </a:lnTo>
                  <a:lnTo>
                    <a:pt x="10976" y="766"/>
                  </a:lnTo>
                  <a:lnTo>
                    <a:pt x="10967" y="758"/>
                  </a:lnTo>
                  <a:lnTo>
                    <a:pt x="10957" y="749"/>
                  </a:lnTo>
                  <a:lnTo>
                    <a:pt x="10949" y="738"/>
                  </a:lnTo>
                  <a:lnTo>
                    <a:pt x="10942" y="728"/>
                  </a:lnTo>
                  <a:lnTo>
                    <a:pt x="10934" y="718"/>
                  </a:lnTo>
                  <a:lnTo>
                    <a:pt x="10927" y="706"/>
                  </a:lnTo>
                  <a:lnTo>
                    <a:pt x="10921" y="694"/>
                  </a:lnTo>
                  <a:lnTo>
                    <a:pt x="10915" y="682"/>
                  </a:lnTo>
                  <a:lnTo>
                    <a:pt x="10910" y="669"/>
                  </a:lnTo>
                  <a:lnTo>
                    <a:pt x="10905" y="656"/>
                  </a:lnTo>
                  <a:lnTo>
                    <a:pt x="10901" y="641"/>
                  </a:lnTo>
                  <a:lnTo>
                    <a:pt x="10897" y="628"/>
                  </a:lnTo>
                  <a:lnTo>
                    <a:pt x="10894" y="612"/>
                  </a:lnTo>
                  <a:lnTo>
                    <a:pt x="10891" y="598"/>
                  </a:lnTo>
                  <a:lnTo>
                    <a:pt x="10889" y="582"/>
                  </a:lnTo>
                  <a:lnTo>
                    <a:pt x="10887" y="566"/>
                  </a:lnTo>
                  <a:lnTo>
                    <a:pt x="10886" y="550"/>
                  </a:lnTo>
                  <a:lnTo>
                    <a:pt x="10885" y="534"/>
                  </a:lnTo>
                  <a:lnTo>
                    <a:pt x="10885" y="516"/>
                  </a:lnTo>
                  <a:lnTo>
                    <a:pt x="10885" y="500"/>
                  </a:lnTo>
                  <a:lnTo>
                    <a:pt x="10886" y="482"/>
                  </a:lnTo>
                  <a:lnTo>
                    <a:pt x="10888" y="466"/>
                  </a:lnTo>
                  <a:lnTo>
                    <a:pt x="10890" y="450"/>
                  </a:lnTo>
                  <a:lnTo>
                    <a:pt x="10892" y="435"/>
                  </a:lnTo>
                  <a:lnTo>
                    <a:pt x="10896" y="419"/>
                  </a:lnTo>
                  <a:lnTo>
                    <a:pt x="10900" y="404"/>
                  </a:lnTo>
                  <a:lnTo>
                    <a:pt x="10905" y="389"/>
                  </a:lnTo>
                  <a:lnTo>
                    <a:pt x="10910" y="376"/>
                  </a:lnTo>
                  <a:lnTo>
                    <a:pt x="10915" y="361"/>
                  </a:lnTo>
                  <a:lnTo>
                    <a:pt x="10921" y="349"/>
                  </a:lnTo>
                  <a:lnTo>
                    <a:pt x="10929" y="335"/>
                  </a:lnTo>
                  <a:lnTo>
                    <a:pt x="10936" y="324"/>
                  </a:lnTo>
                  <a:lnTo>
                    <a:pt x="10944" y="312"/>
                  </a:lnTo>
                  <a:lnTo>
                    <a:pt x="10952" y="301"/>
                  </a:lnTo>
                  <a:lnTo>
                    <a:pt x="10961" y="290"/>
                  </a:lnTo>
                  <a:lnTo>
                    <a:pt x="10971" y="280"/>
                  </a:lnTo>
                  <a:lnTo>
                    <a:pt x="10980" y="270"/>
                  </a:lnTo>
                  <a:lnTo>
                    <a:pt x="10992" y="262"/>
                  </a:lnTo>
                  <a:lnTo>
                    <a:pt x="11002" y="253"/>
                  </a:lnTo>
                  <a:lnTo>
                    <a:pt x="11014" y="246"/>
                  </a:lnTo>
                  <a:lnTo>
                    <a:pt x="11026" y="238"/>
                  </a:lnTo>
                  <a:lnTo>
                    <a:pt x="11039" y="231"/>
                  </a:lnTo>
                  <a:lnTo>
                    <a:pt x="11052" y="225"/>
                  </a:lnTo>
                  <a:lnTo>
                    <a:pt x="11065" y="220"/>
                  </a:lnTo>
                  <a:lnTo>
                    <a:pt x="11080" y="216"/>
                  </a:lnTo>
                  <a:lnTo>
                    <a:pt x="11094" y="211"/>
                  </a:lnTo>
                  <a:lnTo>
                    <a:pt x="11110" y="208"/>
                  </a:lnTo>
                  <a:lnTo>
                    <a:pt x="11125" y="205"/>
                  </a:lnTo>
                  <a:lnTo>
                    <a:pt x="11142" y="203"/>
                  </a:lnTo>
                  <a:lnTo>
                    <a:pt x="11157" y="202"/>
                  </a:lnTo>
                  <a:lnTo>
                    <a:pt x="11175" y="202"/>
                  </a:lnTo>
                  <a:lnTo>
                    <a:pt x="11190" y="202"/>
                  </a:lnTo>
                  <a:lnTo>
                    <a:pt x="11205" y="203"/>
                  </a:lnTo>
                  <a:lnTo>
                    <a:pt x="11220" y="205"/>
                  </a:lnTo>
                  <a:lnTo>
                    <a:pt x="11234" y="207"/>
                  </a:lnTo>
                  <a:lnTo>
                    <a:pt x="11248" y="210"/>
                  </a:lnTo>
                  <a:lnTo>
                    <a:pt x="11262" y="215"/>
                  </a:lnTo>
                  <a:lnTo>
                    <a:pt x="11274" y="219"/>
                  </a:lnTo>
                  <a:lnTo>
                    <a:pt x="11286" y="224"/>
                  </a:lnTo>
                  <a:lnTo>
                    <a:pt x="11299" y="229"/>
                  </a:lnTo>
                  <a:lnTo>
                    <a:pt x="11310" y="235"/>
                  </a:lnTo>
                  <a:lnTo>
                    <a:pt x="11322" y="242"/>
                  </a:lnTo>
                  <a:lnTo>
                    <a:pt x="11333" y="250"/>
                  </a:lnTo>
                  <a:lnTo>
                    <a:pt x="11342" y="257"/>
                  </a:lnTo>
                  <a:lnTo>
                    <a:pt x="11353" y="266"/>
                  </a:lnTo>
                  <a:lnTo>
                    <a:pt x="11362" y="274"/>
                  </a:lnTo>
                  <a:lnTo>
                    <a:pt x="11370" y="285"/>
                  </a:lnTo>
                  <a:lnTo>
                    <a:pt x="11378" y="295"/>
                  </a:lnTo>
                  <a:lnTo>
                    <a:pt x="11387" y="305"/>
                  </a:lnTo>
                  <a:lnTo>
                    <a:pt x="11394" y="317"/>
                  </a:lnTo>
                  <a:lnTo>
                    <a:pt x="11400" y="328"/>
                  </a:lnTo>
                  <a:lnTo>
                    <a:pt x="11406" y="341"/>
                  </a:lnTo>
                  <a:lnTo>
                    <a:pt x="11413" y="354"/>
                  </a:lnTo>
                  <a:lnTo>
                    <a:pt x="11418" y="367"/>
                  </a:lnTo>
                  <a:lnTo>
                    <a:pt x="11423" y="381"/>
                  </a:lnTo>
                  <a:lnTo>
                    <a:pt x="11427" y="395"/>
                  </a:lnTo>
                  <a:lnTo>
                    <a:pt x="11430" y="410"/>
                  </a:lnTo>
                  <a:lnTo>
                    <a:pt x="11433" y="425"/>
                  </a:lnTo>
                  <a:lnTo>
                    <a:pt x="11436" y="441"/>
                  </a:lnTo>
                  <a:lnTo>
                    <a:pt x="11437" y="457"/>
                  </a:lnTo>
                  <a:lnTo>
                    <a:pt x="11439" y="474"/>
                  </a:lnTo>
                  <a:lnTo>
                    <a:pt x="11440" y="490"/>
                  </a:lnTo>
                  <a:lnTo>
                    <a:pt x="11440" y="508"/>
                  </a:lnTo>
                  <a:lnTo>
                    <a:pt x="11440" y="524"/>
                  </a:lnTo>
                  <a:lnTo>
                    <a:pt x="11439" y="542"/>
                  </a:lnTo>
                  <a:lnTo>
                    <a:pt x="11437" y="559"/>
                  </a:lnTo>
                  <a:lnTo>
                    <a:pt x="11436" y="575"/>
                  </a:lnTo>
                  <a:lnTo>
                    <a:pt x="11433" y="591"/>
                  </a:lnTo>
                  <a:lnTo>
                    <a:pt x="11430" y="606"/>
                  </a:lnTo>
                  <a:lnTo>
                    <a:pt x="11427" y="622"/>
                  </a:lnTo>
                  <a:lnTo>
                    <a:pt x="11423" y="636"/>
                  </a:lnTo>
                  <a:lnTo>
                    <a:pt x="11418" y="651"/>
                  </a:lnTo>
                  <a:lnTo>
                    <a:pt x="11413" y="664"/>
                  </a:lnTo>
                  <a:lnTo>
                    <a:pt x="11406" y="677"/>
                  </a:lnTo>
                  <a:lnTo>
                    <a:pt x="11400" y="690"/>
                  </a:lnTo>
                  <a:lnTo>
                    <a:pt x="11393" y="702"/>
                  </a:lnTo>
                  <a:lnTo>
                    <a:pt x="11386" y="714"/>
                  </a:lnTo>
                  <a:lnTo>
                    <a:pt x="11377" y="725"/>
                  </a:lnTo>
                  <a:lnTo>
                    <a:pt x="11369" y="735"/>
                  </a:lnTo>
                  <a:lnTo>
                    <a:pt x="11360" y="746"/>
                  </a:lnTo>
                  <a:lnTo>
                    <a:pt x="11349" y="755"/>
                  </a:lnTo>
                  <a:lnTo>
                    <a:pt x="11339" y="764"/>
                  </a:lnTo>
                  <a:lnTo>
                    <a:pt x="11328" y="772"/>
                  </a:lnTo>
                  <a:lnTo>
                    <a:pt x="11316" y="781"/>
                  </a:lnTo>
                  <a:lnTo>
                    <a:pt x="11305" y="788"/>
                  </a:lnTo>
                  <a:lnTo>
                    <a:pt x="11292" y="794"/>
                  </a:lnTo>
                  <a:lnTo>
                    <a:pt x="11279" y="800"/>
                  </a:lnTo>
                  <a:lnTo>
                    <a:pt x="11265" y="806"/>
                  </a:lnTo>
                  <a:lnTo>
                    <a:pt x="11250" y="811"/>
                  </a:lnTo>
                  <a:lnTo>
                    <a:pt x="11236" y="814"/>
                  </a:lnTo>
                  <a:lnTo>
                    <a:pt x="11220" y="818"/>
                  </a:lnTo>
                  <a:lnTo>
                    <a:pt x="11204" y="820"/>
                  </a:lnTo>
                  <a:lnTo>
                    <a:pt x="11187" y="822"/>
                  </a:lnTo>
                  <a:lnTo>
                    <a:pt x="11171" y="823"/>
                  </a:lnTo>
                  <a:lnTo>
                    <a:pt x="11152" y="823"/>
                  </a:lnTo>
                  <a:close/>
                  <a:moveTo>
                    <a:pt x="11164" y="789"/>
                  </a:moveTo>
                  <a:lnTo>
                    <a:pt x="11175" y="788"/>
                  </a:lnTo>
                  <a:lnTo>
                    <a:pt x="11185" y="787"/>
                  </a:lnTo>
                  <a:lnTo>
                    <a:pt x="11194" y="786"/>
                  </a:lnTo>
                  <a:lnTo>
                    <a:pt x="11204" y="784"/>
                  </a:lnTo>
                  <a:lnTo>
                    <a:pt x="11213" y="781"/>
                  </a:lnTo>
                  <a:lnTo>
                    <a:pt x="11222" y="778"/>
                  </a:lnTo>
                  <a:lnTo>
                    <a:pt x="11231" y="775"/>
                  </a:lnTo>
                  <a:lnTo>
                    <a:pt x="11240" y="769"/>
                  </a:lnTo>
                  <a:lnTo>
                    <a:pt x="11247" y="764"/>
                  </a:lnTo>
                  <a:lnTo>
                    <a:pt x="11255" y="759"/>
                  </a:lnTo>
                  <a:lnTo>
                    <a:pt x="11264" y="753"/>
                  </a:lnTo>
                  <a:lnTo>
                    <a:pt x="11271" y="747"/>
                  </a:lnTo>
                  <a:lnTo>
                    <a:pt x="11278" y="739"/>
                  </a:lnTo>
                  <a:lnTo>
                    <a:pt x="11284" y="732"/>
                  </a:lnTo>
                  <a:lnTo>
                    <a:pt x="11292" y="724"/>
                  </a:lnTo>
                  <a:lnTo>
                    <a:pt x="11298" y="716"/>
                  </a:lnTo>
                  <a:lnTo>
                    <a:pt x="11309" y="697"/>
                  </a:lnTo>
                  <a:lnTo>
                    <a:pt x="11318" y="676"/>
                  </a:lnTo>
                  <a:lnTo>
                    <a:pt x="11328" y="655"/>
                  </a:lnTo>
                  <a:lnTo>
                    <a:pt x="11335" y="631"/>
                  </a:lnTo>
                  <a:lnTo>
                    <a:pt x="11341" y="605"/>
                  </a:lnTo>
                  <a:lnTo>
                    <a:pt x="11345" y="578"/>
                  </a:lnTo>
                  <a:lnTo>
                    <a:pt x="11347" y="549"/>
                  </a:lnTo>
                  <a:lnTo>
                    <a:pt x="11348" y="519"/>
                  </a:lnTo>
                  <a:lnTo>
                    <a:pt x="11347" y="489"/>
                  </a:lnTo>
                  <a:lnTo>
                    <a:pt x="11345" y="460"/>
                  </a:lnTo>
                  <a:lnTo>
                    <a:pt x="11342" y="433"/>
                  </a:lnTo>
                  <a:lnTo>
                    <a:pt x="11338" y="406"/>
                  </a:lnTo>
                  <a:lnTo>
                    <a:pt x="11332" y="381"/>
                  </a:lnTo>
                  <a:lnTo>
                    <a:pt x="11324" y="357"/>
                  </a:lnTo>
                  <a:lnTo>
                    <a:pt x="11315" y="336"/>
                  </a:lnTo>
                  <a:lnTo>
                    <a:pt x="11304" y="317"/>
                  </a:lnTo>
                  <a:lnTo>
                    <a:pt x="11299" y="307"/>
                  </a:lnTo>
                  <a:lnTo>
                    <a:pt x="11293" y="299"/>
                  </a:lnTo>
                  <a:lnTo>
                    <a:pt x="11286" y="291"/>
                  </a:lnTo>
                  <a:lnTo>
                    <a:pt x="11279" y="283"/>
                  </a:lnTo>
                  <a:lnTo>
                    <a:pt x="11272" y="276"/>
                  </a:lnTo>
                  <a:lnTo>
                    <a:pt x="11265" y="269"/>
                  </a:lnTo>
                  <a:lnTo>
                    <a:pt x="11256" y="264"/>
                  </a:lnTo>
                  <a:lnTo>
                    <a:pt x="11248" y="258"/>
                  </a:lnTo>
                  <a:lnTo>
                    <a:pt x="11240" y="254"/>
                  </a:lnTo>
                  <a:lnTo>
                    <a:pt x="11231" y="249"/>
                  </a:lnTo>
                  <a:lnTo>
                    <a:pt x="11221" y="246"/>
                  </a:lnTo>
                  <a:lnTo>
                    <a:pt x="11212" y="242"/>
                  </a:lnTo>
                  <a:lnTo>
                    <a:pt x="11202" y="240"/>
                  </a:lnTo>
                  <a:lnTo>
                    <a:pt x="11191" y="238"/>
                  </a:lnTo>
                  <a:lnTo>
                    <a:pt x="11180" y="237"/>
                  </a:lnTo>
                  <a:lnTo>
                    <a:pt x="11168" y="237"/>
                  </a:lnTo>
                  <a:lnTo>
                    <a:pt x="11158" y="237"/>
                  </a:lnTo>
                  <a:lnTo>
                    <a:pt x="11148" y="238"/>
                  </a:lnTo>
                  <a:lnTo>
                    <a:pt x="11137" y="239"/>
                  </a:lnTo>
                  <a:lnTo>
                    <a:pt x="11127" y="241"/>
                  </a:lnTo>
                  <a:lnTo>
                    <a:pt x="11118" y="244"/>
                  </a:lnTo>
                  <a:lnTo>
                    <a:pt x="11108" y="248"/>
                  </a:lnTo>
                  <a:lnTo>
                    <a:pt x="11099" y="251"/>
                  </a:lnTo>
                  <a:lnTo>
                    <a:pt x="11090" y="255"/>
                  </a:lnTo>
                  <a:lnTo>
                    <a:pt x="11081" y="260"/>
                  </a:lnTo>
                  <a:lnTo>
                    <a:pt x="11072" y="265"/>
                  </a:lnTo>
                  <a:lnTo>
                    <a:pt x="11064" y="270"/>
                  </a:lnTo>
                  <a:lnTo>
                    <a:pt x="11057" y="276"/>
                  </a:lnTo>
                  <a:lnTo>
                    <a:pt x="11050" y="284"/>
                  </a:lnTo>
                  <a:lnTo>
                    <a:pt x="11042" y="291"/>
                  </a:lnTo>
                  <a:lnTo>
                    <a:pt x="11035" y="299"/>
                  </a:lnTo>
                  <a:lnTo>
                    <a:pt x="11029" y="307"/>
                  </a:lnTo>
                  <a:lnTo>
                    <a:pt x="11023" y="316"/>
                  </a:lnTo>
                  <a:lnTo>
                    <a:pt x="11017" y="325"/>
                  </a:lnTo>
                  <a:lnTo>
                    <a:pt x="11011" y="335"/>
                  </a:lnTo>
                  <a:lnTo>
                    <a:pt x="11006" y="346"/>
                  </a:lnTo>
                  <a:lnTo>
                    <a:pt x="11002" y="357"/>
                  </a:lnTo>
                  <a:lnTo>
                    <a:pt x="10998" y="368"/>
                  </a:lnTo>
                  <a:lnTo>
                    <a:pt x="10994" y="381"/>
                  </a:lnTo>
                  <a:lnTo>
                    <a:pt x="10990" y="393"/>
                  </a:lnTo>
                  <a:lnTo>
                    <a:pt x="10984" y="420"/>
                  </a:lnTo>
                  <a:lnTo>
                    <a:pt x="10979" y="449"/>
                  </a:lnTo>
                  <a:lnTo>
                    <a:pt x="10977" y="480"/>
                  </a:lnTo>
                  <a:lnTo>
                    <a:pt x="10976" y="513"/>
                  </a:lnTo>
                  <a:lnTo>
                    <a:pt x="10977" y="543"/>
                  </a:lnTo>
                  <a:lnTo>
                    <a:pt x="10979" y="572"/>
                  </a:lnTo>
                  <a:lnTo>
                    <a:pt x="10982" y="600"/>
                  </a:lnTo>
                  <a:lnTo>
                    <a:pt x="10986" y="626"/>
                  </a:lnTo>
                  <a:lnTo>
                    <a:pt x="10993" y="649"/>
                  </a:lnTo>
                  <a:lnTo>
                    <a:pt x="11001" y="672"/>
                  </a:lnTo>
                  <a:lnTo>
                    <a:pt x="11005" y="684"/>
                  </a:lnTo>
                  <a:lnTo>
                    <a:pt x="11009" y="694"/>
                  </a:lnTo>
                  <a:lnTo>
                    <a:pt x="11014" y="703"/>
                  </a:lnTo>
                  <a:lnTo>
                    <a:pt x="11021" y="713"/>
                  </a:lnTo>
                  <a:lnTo>
                    <a:pt x="11027" y="722"/>
                  </a:lnTo>
                  <a:lnTo>
                    <a:pt x="11033" y="730"/>
                  </a:lnTo>
                  <a:lnTo>
                    <a:pt x="11039" y="737"/>
                  </a:lnTo>
                  <a:lnTo>
                    <a:pt x="11046" y="745"/>
                  </a:lnTo>
                  <a:lnTo>
                    <a:pt x="11054" y="752"/>
                  </a:lnTo>
                  <a:lnTo>
                    <a:pt x="11062" y="758"/>
                  </a:lnTo>
                  <a:lnTo>
                    <a:pt x="11070" y="763"/>
                  </a:lnTo>
                  <a:lnTo>
                    <a:pt x="11080" y="768"/>
                  </a:lnTo>
                  <a:lnTo>
                    <a:pt x="11088" y="773"/>
                  </a:lnTo>
                  <a:lnTo>
                    <a:pt x="11098" y="778"/>
                  </a:lnTo>
                  <a:lnTo>
                    <a:pt x="11107" y="781"/>
                  </a:lnTo>
                  <a:lnTo>
                    <a:pt x="11118" y="784"/>
                  </a:lnTo>
                  <a:lnTo>
                    <a:pt x="11129" y="786"/>
                  </a:lnTo>
                  <a:lnTo>
                    <a:pt x="11141" y="787"/>
                  </a:lnTo>
                  <a:lnTo>
                    <a:pt x="11152" y="788"/>
                  </a:lnTo>
                  <a:lnTo>
                    <a:pt x="11164" y="789"/>
                  </a:lnTo>
                  <a:close/>
                  <a:moveTo>
                    <a:pt x="11764" y="821"/>
                  </a:moveTo>
                  <a:lnTo>
                    <a:pt x="11756" y="821"/>
                  </a:lnTo>
                  <a:lnTo>
                    <a:pt x="11748" y="820"/>
                  </a:lnTo>
                  <a:lnTo>
                    <a:pt x="11739" y="820"/>
                  </a:lnTo>
                  <a:lnTo>
                    <a:pt x="11731" y="820"/>
                  </a:lnTo>
                  <a:lnTo>
                    <a:pt x="11724" y="819"/>
                  </a:lnTo>
                  <a:lnTo>
                    <a:pt x="11716" y="818"/>
                  </a:lnTo>
                  <a:lnTo>
                    <a:pt x="11707" y="817"/>
                  </a:lnTo>
                  <a:lnTo>
                    <a:pt x="11699" y="815"/>
                  </a:lnTo>
                  <a:lnTo>
                    <a:pt x="11690" y="814"/>
                  </a:lnTo>
                  <a:lnTo>
                    <a:pt x="11680" y="812"/>
                  </a:lnTo>
                  <a:lnTo>
                    <a:pt x="11671" y="809"/>
                  </a:lnTo>
                  <a:lnTo>
                    <a:pt x="11662" y="807"/>
                  </a:lnTo>
                  <a:lnTo>
                    <a:pt x="11652" y="803"/>
                  </a:lnTo>
                  <a:lnTo>
                    <a:pt x="11641" y="799"/>
                  </a:lnTo>
                  <a:lnTo>
                    <a:pt x="11631" y="795"/>
                  </a:lnTo>
                  <a:lnTo>
                    <a:pt x="11619" y="791"/>
                  </a:lnTo>
                  <a:lnTo>
                    <a:pt x="11610" y="656"/>
                  </a:lnTo>
                  <a:lnTo>
                    <a:pt x="11656" y="656"/>
                  </a:lnTo>
                  <a:lnTo>
                    <a:pt x="11673" y="749"/>
                  </a:lnTo>
                  <a:lnTo>
                    <a:pt x="11685" y="754"/>
                  </a:lnTo>
                  <a:lnTo>
                    <a:pt x="11696" y="759"/>
                  </a:lnTo>
                  <a:lnTo>
                    <a:pt x="11707" y="763"/>
                  </a:lnTo>
                  <a:lnTo>
                    <a:pt x="11719" y="767"/>
                  </a:lnTo>
                  <a:lnTo>
                    <a:pt x="11730" y="770"/>
                  </a:lnTo>
                  <a:lnTo>
                    <a:pt x="11741" y="772"/>
                  </a:lnTo>
                  <a:lnTo>
                    <a:pt x="11755" y="775"/>
                  </a:lnTo>
                  <a:lnTo>
                    <a:pt x="11768" y="775"/>
                  </a:lnTo>
                  <a:lnTo>
                    <a:pt x="11783" y="775"/>
                  </a:lnTo>
                  <a:lnTo>
                    <a:pt x="11797" y="773"/>
                  </a:lnTo>
                  <a:lnTo>
                    <a:pt x="11811" y="770"/>
                  </a:lnTo>
                  <a:lnTo>
                    <a:pt x="11824" y="767"/>
                  </a:lnTo>
                  <a:lnTo>
                    <a:pt x="11837" y="763"/>
                  </a:lnTo>
                  <a:lnTo>
                    <a:pt x="11848" y="759"/>
                  </a:lnTo>
                  <a:lnTo>
                    <a:pt x="11859" y="753"/>
                  </a:lnTo>
                  <a:lnTo>
                    <a:pt x="11869" y="747"/>
                  </a:lnTo>
                  <a:lnTo>
                    <a:pt x="11877" y="739"/>
                  </a:lnTo>
                  <a:lnTo>
                    <a:pt x="11885" y="732"/>
                  </a:lnTo>
                  <a:lnTo>
                    <a:pt x="11891" y="723"/>
                  </a:lnTo>
                  <a:lnTo>
                    <a:pt x="11898" y="714"/>
                  </a:lnTo>
                  <a:lnTo>
                    <a:pt x="11902" y="703"/>
                  </a:lnTo>
                  <a:lnTo>
                    <a:pt x="11906" y="693"/>
                  </a:lnTo>
                  <a:lnTo>
                    <a:pt x="11907" y="682"/>
                  </a:lnTo>
                  <a:lnTo>
                    <a:pt x="11908" y="669"/>
                  </a:lnTo>
                  <a:lnTo>
                    <a:pt x="11907" y="656"/>
                  </a:lnTo>
                  <a:lnTo>
                    <a:pt x="11905" y="643"/>
                  </a:lnTo>
                  <a:lnTo>
                    <a:pt x="11901" y="631"/>
                  </a:lnTo>
                  <a:lnTo>
                    <a:pt x="11896" y="621"/>
                  </a:lnTo>
                  <a:lnTo>
                    <a:pt x="11889" y="611"/>
                  </a:lnTo>
                  <a:lnTo>
                    <a:pt x="11882" y="602"/>
                  </a:lnTo>
                  <a:lnTo>
                    <a:pt x="11873" y="594"/>
                  </a:lnTo>
                  <a:lnTo>
                    <a:pt x="11863" y="586"/>
                  </a:lnTo>
                  <a:lnTo>
                    <a:pt x="11853" y="579"/>
                  </a:lnTo>
                  <a:lnTo>
                    <a:pt x="11843" y="573"/>
                  </a:lnTo>
                  <a:lnTo>
                    <a:pt x="11831" y="567"/>
                  </a:lnTo>
                  <a:lnTo>
                    <a:pt x="11819" y="561"/>
                  </a:lnTo>
                  <a:lnTo>
                    <a:pt x="11807" y="555"/>
                  </a:lnTo>
                  <a:lnTo>
                    <a:pt x="11793" y="550"/>
                  </a:lnTo>
                  <a:lnTo>
                    <a:pt x="11781" y="545"/>
                  </a:lnTo>
                  <a:lnTo>
                    <a:pt x="11768" y="541"/>
                  </a:lnTo>
                  <a:lnTo>
                    <a:pt x="11753" y="535"/>
                  </a:lnTo>
                  <a:lnTo>
                    <a:pt x="11737" y="529"/>
                  </a:lnTo>
                  <a:lnTo>
                    <a:pt x="11722" y="521"/>
                  </a:lnTo>
                  <a:lnTo>
                    <a:pt x="11707" y="515"/>
                  </a:lnTo>
                  <a:lnTo>
                    <a:pt x="11693" y="508"/>
                  </a:lnTo>
                  <a:lnTo>
                    <a:pt x="11680" y="500"/>
                  </a:lnTo>
                  <a:lnTo>
                    <a:pt x="11668" y="491"/>
                  </a:lnTo>
                  <a:lnTo>
                    <a:pt x="11657" y="482"/>
                  </a:lnTo>
                  <a:lnTo>
                    <a:pt x="11646" y="473"/>
                  </a:lnTo>
                  <a:lnTo>
                    <a:pt x="11637" y="461"/>
                  </a:lnTo>
                  <a:lnTo>
                    <a:pt x="11629" y="450"/>
                  </a:lnTo>
                  <a:lnTo>
                    <a:pt x="11621" y="437"/>
                  </a:lnTo>
                  <a:lnTo>
                    <a:pt x="11618" y="430"/>
                  </a:lnTo>
                  <a:lnTo>
                    <a:pt x="11615" y="423"/>
                  </a:lnTo>
                  <a:lnTo>
                    <a:pt x="11613" y="416"/>
                  </a:lnTo>
                  <a:lnTo>
                    <a:pt x="11611" y="408"/>
                  </a:lnTo>
                  <a:lnTo>
                    <a:pt x="11609" y="391"/>
                  </a:lnTo>
                  <a:lnTo>
                    <a:pt x="11608" y="373"/>
                  </a:lnTo>
                  <a:lnTo>
                    <a:pt x="11609" y="355"/>
                  </a:lnTo>
                  <a:lnTo>
                    <a:pt x="11611" y="340"/>
                  </a:lnTo>
                  <a:lnTo>
                    <a:pt x="11615" y="323"/>
                  </a:lnTo>
                  <a:lnTo>
                    <a:pt x="11620" y="307"/>
                  </a:lnTo>
                  <a:lnTo>
                    <a:pt x="11628" y="292"/>
                  </a:lnTo>
                  <a:lnTo>
                    <a:pt x="11637" y="278"/>
                  </a:lnTo>
                  <a:lnTo>
                    <a:pt x="11647" y="265"/>
                  </a:lnTo>
                  <a:lnTo>
                    <a:pt x="11659" y="253"/>
                  </a:lnTo>
                  <a:lnTo>
                    <a:pt x="11672" y="241"/>
                  </a:lnTo>
                  <a:lnTo>
                    <a:pt x="11688" y="231"/>
                  </a:lnTo>
                  <a:lnTo>
                    <a:pt x="11704" y="222"/>
                  </a:lnTo>
                  <a:lnTo>
                    <a:pt x="11723" y="215"/>
                  </a:lnTo>
                  <a:lnTo>
                    <a:pt x="11732" y="211"/>
                  </a:lnTo>
                  <a:lnTo>
                    <a:pt x="11742" y="208"/>
                  </a:lnTo>
                  <a:lnTo>
                    <a:pt x="11753" y="205"/>
                  </a:lnTo>
                  <a:lnTo>
                    <a:pt x="11763" y="203"/>
                  </a:lnTo>
                  <a:lnTo>
                    <a:pt x="11786" y="201"/>
                  </a:lnTo>
                  <a:lnTo>
                    <a:pt x="11810" y="200"/>
                  </a:lnTo>
                  <a:lnTo>
                    <a:pt x="11827" y="200"/>
                  </a:lnTo>
                  <a:lnTo>
                    <a:pt x="11846" y="202"/>
                  </a:lnTo>
                  <a:lnTo>
                    <a:pt x="11865" y="205"/>
                  </a:lnTo>
                  <a:lnTo>
                    <a:pt x="11884" y="208"/>
                  </a:lnTo>
                  <a:lnTo>
                    <a:pt x="11904" y="213"/>
                  </a:lnTo>
                  <a:lnTo>
                    <a:pt x="11922" y="219"/>
                  </a:lnTo>
                  <a:lnTo>
                    <a:pt x="11941" y="224"/>
                  </a:lnTo>
                  <a:lnTo>
                    <a:pt x="11960" y="230"/>
                  </a:lnTo>
                  <a:lnTo>
                    <a:pt x="11970" y="365"/>
                  </a:lnTo>
                  <a:lnTo>
                    <a:pt x="11925" y="365"/>
                  </a:lnTo>
                  <a:lnTo>
                    <a:pt x="11905" y="269"/>
                  </a:lnTo>
                  <a:lnTo>
                    <a:pt x="11895" y="263"/>
                  </a:lnTo>
                  <a:lnTo>
                    <a:pt x="11882" y="258"/>
                  </a:lnTo>
                  <a:lnTo>
                    <a:pt x="11870" y="254"/>
                  </a:lnTo>
                  <a:lnTo>
                    <a:pt x="11856" y="250"/>
                  </a:lnTo>
                  <a:lnTo>
                    <a:pt x="11844" y="247"/>
                  </a:lnTo>
                  <a:lnTo>
                    <a:pt x="11830" y="244"/>
                  </a:lnTo>
                  <a:lnTo>
                    <a:pt x="11819" y="243"/>
                  </a:lnTo>
                  <a:lnTo>
                    <a:pt x="11809" y="243"/>
                  </a:lnTo>
                  <a:lnTo>
                    <a:pt x="11792" y="243"/>
                  </a:lnTo>
                  <a:lnTo>
                    <a:pt x="11777" y="246"/>
                  </a:lnTo>
                  <a:lnTo>
                    <a:pt x="11763" y="248"/>
                  </a:lnTo>
                  <a:lnTo>
                    <a:pt x="11750" y="252"/>
                  </a:lnTo>
                  <a:lnTo>
                    <a:pt x="11738" y="256"/>
                  </a:lnTo>
                  <a:lnTo>
                    <a:pt x="11727" y="261"/>
                  </a:lnTo>
                  <a:lnTo>
                    <a:pt x="11718" y="267"/>
                  </a:lnTo>
                  <a:lnTo>
                    <a:pt x="11709" y="274"/>
                  </a:lnTo>
                  <a:lnTo>
                    <a:pt x="11701" y="281"/>
                  </a:lnTo>
                  <a:lnTo>
                    <a:pt x="11695" y="289"/>
                  </a:lnTo>
                  <a:lnTo>
                    <a:pt x="11689" y="297"/>
                  </a:lnTo>
                  <a:lnTo>
                    <a:pt x="11685" y="305"/>
                  </a:lnTo>
                  <a:lnTo>
                    <a:pt x="11680" y="315"/>
                  </a:lnTo>
                  <a:lnTo>
                    <a:pt x="11678" y="324"/>
                  </a:lnTo>
                  <a:lnTo>
                    <a:pt x="11676" y="333"/>
                  </a:lnTo>
                  <a:lnTo>
                    <a:pt x="11676" y="343"/>
                  </a:lnTo>
                  <a:lnTo>
                    <a:pt x="11676" y="356"/>
                  </a:lnTo>
                  <a:lnTo>
                    <a:pt x="11678" y="367"/>
                  </a:lnTo>
                  <a:lnTo>
                    <a:pt x="11682" y="378"/>
                  </a:lnTo>
                  <a:lnTo>
                    <a:pt x="11687" y="388"/>
                  </a:lnTo>
                  <a:lnTo>
                    <a:pt x="11693" y="396"/>
                  </a:lnTo>
                  <a:lnTo>
                    <a:pt x="11699" y="405"/>
                  </a:lnTo>
                  <a:lnTo>
                    <a:pt x="11706" y="413"/>
                  </a:lnTo>
                  <a:lnTo>
                    <a:pt x="11716" y="419"/>
                  </a:lnTo>
                  <a:lnTo>
                    <a:pt x="11724" y="425"/>
                  </a:lnTo>
                  <a:lnTo>
                    <a:pt x="11734" y="431"/>
                  </a:lnTo>
                  <a:lnTo>
                    <a:pt x="11745" y="437"/>
                  </a:lnTo>
                  <a:lnTo>
                    <a:pt x="11755" y="442"/>
                  </a:lnTo>
                  <a:lnTo>
                    <a:pt x="11766" y="446"/>
                  </a:lnTo>
                  <a:lnTo>
                    <a:pt x="11778" y="451"/>
                  </a:lnTo>
                  <a:lnTo>
                    <a:pt x="11790" y="455"/>
                  </a:lnTo>
                  <a:lnTo>
                    <a:pt x="11801" y="460"/>
                  </a:lnTo>
                  <a:lnTo>
                    <a:pt x="11818" y="467"/>
                  </a:lnTo>
                  <a:lnTo>
                    <a:pt x="11835" y="474"/>
                  </a:lnTo>
                  <a:lnTo>
                    <a:pt x="11851" y="481"/>
                  </a:lnTo>
                  <a:lnTo>
                    <a:pt x="11868" y="489"/>
                  </a:lnTo>
                  <a:lnTo>
                    <a:pt x="11882" y="497"/>
                  </a:lnTo>
                  <a:lnTo>
                    <a:pt x="11897" y="506"/>
                  </a:lnTo>
                  <a:lnTo>
                    <a:pt x="11911" y="515"/>
                  </a:lnTo>
                  <a:lnTo>
                    <a:pt x="11923" y="526"/>
                  </a:lnTo>
                  <a:lnTo>
                    <a:pt x="11935" y="536"/>
                  </a:lnTo>
                  <a:lnTo>
                    <a:pt x="11945" y="548"/>
                  </a:lnTo>
                  <a:lnTo>
                    <a:pt x="11954" y="561"/>
                  </a:lnTo>
                  <a:lnTo>
                    <a:pt x="11963" y="575"/>
                  </a:lnTo>
                  <a:lnTo>
                    <a:pt x="11966" y="582"/>
                  </a:lnTo>
                  <a:lnTo>
                    <a:pt x="11969" y="590"/>
                  </a:lnTo>
                  <a:lnTo>
                    <a:pt x="11972" y="598"/>
                  </a:lnTo>
                  <a:lnTo>
                    <a:pt x="11974" y="607"/>
                  </a:lnTo>
                  <a:lnTo>
                    <a:pt x="11977" y="625"/>
                  </a:lnTo>
                  <a:lnTo>
                    <a:pt x="11978" y="644"/>
                  </a:lnTo>
                  <a:lnTo>
                    <a:pt x="11977" y="664"/>
                  </a:lnTo>
                  <a:lnTo>
                    <a:pt x="11974" y="683"/>
                  </a:lnTo>
                  <a:lnTo>
                    <a:pt x="11969" y="700"/>
                  </a:lnTo>
                  <a:lnTo>
                    <a:pt x="11963" y="717"/>
                  </a:lnTo>
                  <a:lnTo>
                    <a:pt x="11953" y="733"/>
                  </a:lnTo>
                  <a:lnTo>
                    <a:pt x="11944" y="748"/>
                  </a:lnTo>
                  <a:lnTo>
                    <a:pt x="11932" y="760"/>
                  </a:lnTo>
                  <a:lnTo>
                    <a:pt x="11918" y="772"/>
                  </a:lnTo>
                  <a:lnTo>
                    <a:pt x="11904" y="783"/>
                  </a:lnTo>
                  <a:lnTo>
                    <a:pt x="11888" y="793"/>
                  </a:lnTo>
                  <a:lnTo>
                    <a:pt x="11871" y="801"/>
                  </a:lnTo>
                  <a:lnTo>
                    <a:pt x="11851" y="808"/>
                  </a:lnTo>
                  <a:lnTo>
                    <a:pt x="11831" y="814"/>
                  </a:lnTo>
                  <a:lnTo>
                    <a:pt x="11810" y="818"/>
                  </a:lnTo>
                  <a:lnTo>
                    <a:pt x="11787" y="820"/>
                  </a:lnTo>
                  <a:lnTo>
                    <a:pt x="11764" y="821"/>
                  </a:lnTo>
                  <a:close/>
                  <a:moveTo>
                    <a:pt x="12245" y="777"/>
                  </a:moveTo>
                  <a:lnTo>
                    <a:pt x="12316" y="763"/>
                  </a:lnTo>
                  <a:lnTo>
                    <a:pt x="12326" y="672"/>
                  </a:lnTo>
                  <a:lnTo>
                    <a:pt x="12326" y="261"/>
                  </a:lnTo>
                  <a:lnTo>
                    <a:pt x="12259" y="261"/>
                  </a:lnTo>
                  <a:lnTo>
                    <a:pt x="12174" y="269"/>
                  </a:lnTo>
                  <a:lnTo>
                    <a:pt x="12155" y="362"/>
                  </a:lnTo>
                  <a:lnTo>
                    <a:pt x="12115" y="362"/>
                  </a:lnTo>
                  <a:lnTo>
                    <a:pt x="12124" y="222"/>
                  </a:lnTo>
                  <a:lnTo>
                    <a:pt x="12610" y="222"/>
                  </a:lnTo>
                  <a:lnTo>
                    <a:pt x="12621" y="362"/>
                  </a:lnTo>
                  <a:lnTo>
                    <a:pt x="12580" y="362"/>
                  </a:lnTo>
                  <a:lnTo>
                    <a:pt x="12562" y="269"/>
                  </a:lnTo>
                  <a:lnTo>
                    <a:pt x="12476" y="261"/>
                  </a:lnTo>
                  <a:lnTo>
                    <a:pt x="12409" y="261"/>
                  </a:lnTo>
                  <a:lnTo>
                    <a:pt x="12409" y="672"/>
                  </a:lnTo>
                  <a:lnTo>
                    <a:pt x="12419" y="763"/>
                  </a:lnTo>
                  <a:lnTo>
                    <a:pt x="12490" y="777"/>
                  </a:lnTo>
                  <a:lnTo>
                    <a:pt x="12490" y="804"/>
                  </a:lnTo>
                  <a:lnTo>
                    <a:pt x="12245" y="804"/>
                  </a:lnTo>
                  <a:lnTo>
                    <a:pt x="12245" y="777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sl-SI" sz="180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1042" name="Freeform 18"/>
            <p:cNvSpPr>
              <a:spLocks noEditPoints="1"/>
            </p:cNvSpPr>
            <p:nvPr/>
          </p:nvSpPr>
          <p:spPr bwMode="auto">
            <a:xfrm>
              <a:off x="2077" y="470"/>
              <a:ext cx="2105" cy="161"/>
            </a:xfrm>
            <a:custGeom>
              <a:avLst/>
              <a:gdLst/>
              <a:ahLst/>
              <a:cxnLst>
                <a:cxn ang="0">
                  <a:pos x="141" y="733"/>
                </a:cxn>
                <a:cxn ang="0">
                  <a:pos x="247" y="551"/>
                </a:cxn>
                <a:cxn ang="0">
                  <a:pos x="0" y="329"/>
                </a:cxn>
                <a:cxn ang="0">
                  <a:pos x="306" y="338"/>
                </a:cxn>
                <a:cxn ang="0">
                  <a:pos x="66" y="316"/>
                </a:cxn>
                <a:cxn ang="0">
                  <a:pos x="315" y="502"/>
                </a:cxn>
                <a:cxn ang="0">
                  <a:pos x="150" y="777"/>
                </a:cxn>
                <a:cxn ang="0">
                  <a:pos x="1266" y="776"/>
                </a:cxn>
                <a:cxn ang="0">
                  <a:pos x="1061" y="547"/>
                </a:cxn>
                <a:cxn ang="0">
                  <a:pos x="1204" y="209"/>
                </a:cxn>
                <a:cxn ang="0">
                  <a:pos x="1524" y="261"/>
                </a:cxn>
                <a:cxn ang="0">
                  <a:pos x="1569" y="613"/>
                </a:cxn>
                <a:cxn ang="0">
                  <a:pos x="1336" y="746"/>
                </a:cxn>
                <a:cxn ang="0">
                  <a:pos x="1500" y="429"/>
                </a:cxn>
                <a:cxn ang="0">
                  <a:pos x="1300" y="217"/>
                </a:cxn>
                <a:cxn ang="0">
                  <a:pos x="1146" y="537"/>
                </a:cxn>
                <a:cxn ang="0">
                  <a:pos x="1928" y="635"/>
                </a:cxn>
                <a:cxn ang="0">
                  <a:pos x="2488" y="326"/>
                </a:cxn>
                <a:cxn ang="0">
                  <a:pos x="2798" y="625"/>
                </a:cxn>
                <a:cxn ang="0">
                  <a:pos x="3326" y="635"/>
                </a:cxn>
                <a:cxn ang="0">
                  <a:pos x="3770" y="708"/>
                </a:cxn>
                <a:cxn ang="0">
                  <a:pos x="3996" y="618"/>
                </a:cxn>
                <a:cxn ang="0">
                  <a:pos x="3734" y="431"/>
                </a:cxn>
                <a:cxn ang="0">
                  <a:pos x="3954" y="183"/>
                </a:cxn>
                <a:cxn ang="0">
                  <a:pos x="3797" y="257"/>
                </a:cxn>
                <a:cxn ang="0">
                  <a:pos x="3925" y="443"/>
                </a:cxn>
                <a:cxn ang="0">
                  <a:pos x="3993" y="741"/>
                </a:cxn>
                <a:cxn ang="0">
                  <a:pos x="4778" y="735"/>
                </a:cxn>
                <a:cxn ang="0">
                  <a:pos x="5101" y="774"/>
                </a:cxn>
                <a:cxn ang="0">
                  <a:pos x="4907" y="516"/>
                </a:cxn>
                <a:cxn ang="0">
                  <a:pos x="5067" y="203"/>
                </a:cxn>
                <a:cxn ang="0">
                  <a:pos x="5382" y="270"/>
                </a:cxn>
                <a:cxn ang="0">
                  <a:pos x="5415" y="626"/>
                </a:cxn>
                <a:cxn ang="0">
                  <a:pos x="5195" y="745"/>
                </a:cxn>
                <a:cxn ang="0">
                  <a:pos x="5348" y="403"/>
                </a:cxn>
                <a:cxn ang="0">
                  <a:pos x="5140" y="219"/>
                </a:cxn>
                <a:cxn ang="0">
                  <a:pos x="5000" y="563"/>
                </a:cxn>
                <a:cxn ang="0">
                  <a:pos x="5922" y="635"/>
                </a:cxn>
                <a:cxn ang="0">
                  <a:pos x="6425" y="225"/>
                </a:cxn>
                <a:cxn ang="0">
                  <a:pos x="6959" y="343"/>
                </a:cxn>
                <a:cxn ang="0">
                  <a:pos x="6859" y="710"/>
                </a:cxn>
                <a:cxn ang="0">
                  <a:pos x="6791" y="696"/>
                </a:cxn>
                <a:cxn ang="0">
                  <a:pos x="6871" y="353"/>
                </a:cxn>
                <a:cxn ang="0">
                  <a:pos x="6603" y="716"/>
                </a:cxn>
                <a:cxn ang="0">
                  <a:pos x="7516" y="257"/>
                </a:cxn>
                <a:cxn ang="0">
                  <a:pos x="7622" y="735"/>
                </a:cxn>
                <a:cxn ang="0">
                  <a:pos x="7450" y="387"/>
                </a:cxn>
                <a:cxn ang="0">
                  <a:pos x="7307" y="469"/>
                </a:cxn>
                <a:cxn ang="0">
                  <a:pos x="7817" y="654"/>
                </a:cxn>
                <a:cxn ang="0">
                  <a:pos x="7977" y="734"/>
                </a:cxn>
                <a:cxn ang="0">
                  <a:pos x="8315" y="200"/>
                </a:cxn>
                <a:cxn ang="0">
                  <a:pos x="8120" y="766"/>
                </a:cxn>
                <a:cxn ang="0">
                  <a:pos x="8455" y="762"/>
                </a:cxn>
                <a:cxn ang="0">
                  <a:pos x="8592" y="54"/>
                </a:cxn>
                <a:cxn ang="0">
                  <a:pos x="8748" y="11"/>
                </a:cxn>
                <a:cxn ang="0">
                  <a:pos x="9023" y="200"/>
                </a:cxn>
                <a:cxn ang="0">
                  <a:pos x="9023" y="762"/>
                </a:cxn>
                <a:cxn ang="0">
                  <a:pos x="9720" y="721"/>
                </a:cxn>
                <a:cxn ang="0">
                  <a:pos x="10304" y="200"/>
                </a:cxn>
                <a:cxn ang="0">
                  <a:pos x="10756" y="635"/>
                </a:cxn>
                <a:cxn ang="0">
                  <a:pos x="11047" y="710"/>
                </a:cxn>
                <a:cxn ang="0">
                  <a:pos x="11513" y="762"/>
                </a:cxn>
                <a:cxn ang="0">
                  <a:pos x="12245" y="507"/>
                </a:cxn>
              </a:cxnLst>
              <a:rect l="0" t="0" r="r" b="b"/>
              <a:pathLst>
                <a:path w="12629" h="965">
                  <a:moveTo>
                    <a:pt x="150" y="777"/>
                  </a:moveTo>
                  <a:lnTo>
                    <a:pt x="134" y="776"/>
                  </a:lnTo>
                  <a:lnTo>
                    <a:pt x="119" y="776"/>
                  </a:lnTo>
                  <a:lnTo>
                    <a:pt x="111" y="775"/>
                  </a:lnTo>
                  <a:lnTo>
                    <a:pt x="104" y="774"/>
                  </a:lnTo>
                  <a:lnTo>
                    <a:pt x="96" y="773"/>
                  </a:lnTo>
                  <a:lnTo>
                    <a:pt x="87" y="772"/>
                  </a:lnTo>
                  <a:lnTo>
                    <a:pt x="79" y="770"/>
                  </a:lnTo>
                  <a:lnTo>
                    <a:pt x="70" y="768"/>
                  </a:lnTo>
                  <a:lnTo>
                    <a:pt x="62" y="766"/>
                  </a:lnTo>
                  <a:lnTo>
                    <a:pt x="52" y="763"/>
                  </a:lnTo>
                  <a:lnTo>
                    <a:pt x="42" y="760"/>
                  </a:lnTo>
                  <a:lnTo>
                    <a:pt x="33" y="756"/>
                  </a:lnTo>
                  <a:lnTo>
                    <a:pt x="22" y="752"/>
                  </a:lnTo>
                  <a:lnTo>
                    <a:pt x="11" y="748"/>
                  </a:lnTo>
                  <a:lnTo>
                    <a:pt x="2" y="618"/>
                  </a:lnTo>
                  <a:lnTo>
                    <a:pt x="46" y="618"/>
                  </a:lnTo>
                  <a:lnTo>
                    <a:pt x="63" y="708"/>
                  </a:lnTo>
                  <a:lnTo>
                    <a:pt x="74" y="713"/>
                  </a:lnTo>
                  <a:lnTo>
                    <a:pt x="84" y="717"/>
                  </a:lnTo>
                  <a:lnTo>
                    <a:pt x="96" y="721"/>
                  </a:lnTo>
                  <a:lnTo>
                    <a:pt x="106" y="725"/>
                  </a:lnTo>
                  <a:lnTo>
                    <a:pt x="117" y="729"/>
                  </a:lnTo>
                  <a:lnTo>
                    <a:pt x="129" y="731"/>
                  </a:lnTo>
                  <a:lnTo>
                    <a:pt x="141" y="733"/>
                  </a:lnTo>
                  <a:lnTo>
                    <a:pt x="155" y="733"/>
                  </a:lnTo>
                  <a:lnTo>
                    <a:pt x="169" y="733"/>
                  </a:lnTo>
                  <a:lnTo>
                    <a:pt x="183" y="731"/>
                  </a:lnTo>
                  <a:lnTo>
                    <a:pt x="196" y="729"/>
                  </a:lnTo>
                  <a:lnTo>
                    <a:pt x="208" y="725"/>
                  </a:lnTo>
                  <a:lnTo>
                    <a:pt x="221" y="722"/>
                  </a:lnTo>
                  <a:lnTo>
                    <a:pt x="231" y="717"/>
                  </a:lnTo>
                  <a:lnTo>
                    <a:pt x="241" y="712"/>
                  </a:lnTo>
                  <a:lnTo>
                    <a:pt x="251" y="706"/>
                  </a:lnTo>
                  <a:lnTo>
                    <a:pt x="259" y="699"/>
                  </a:lnTo>
                  <a:lnTo>
                    <a:pt x="267" y="691"/>
                  </a:lnTo>
                  <a:lnTo>
                    <a:pt x="274" y="683"/>
                  </a:lnTo>
                  <a:lnTo>
                    <a:pt x="279" y="674"/>
                  </a:lnTo>
                  <a:lnTo>
                    <a:pt x="284" y="664"/>
                  </a:lnTo>
                  <a:lnTo>
                    <a:pt x="287" y="653"/>
                  </a:lnTo>
                  <a:lnTo>
                    <a:pt x="288" y="643"/>
                  </a:lnTo>
                  <a:lnTo>
                    <a:pt x="289" y="630"/>
                  </a:lnTo>
                  <a:lnTo>
                    <a:pt x="288" y="618"/>
                  </a:lnTo>
                  <a:lnTo>
                    <a:pt x="286" y="606"/>
                  </a:lnTo>
                  <a:lnTo>
                    <a:pt x="283" y="594"/>
                  </a:lnTo>
                  <a:lnTo>
                    <a:pt x="278" y="585"/>
                  </a:lnTo>
                  <a:lnTo>
                    <a:pt x="270" y="576"/>
                  </a:lnTo>
                  <a:lnTo>
                    <a:pt x="263" y="566"/>
                  </a:lnTo>
                  <a:lnTo>
                    <a:pt x="256" y="558"/>
                  </a:lnTo>
                  <a:lnTo>
                    <a:pt x="247" y="551"/>
                  </a:lnTo>
                  <a:lnTo>
                    <a:pt x="236" y="545"/>
                  </a:lnTo>
                  <a:lnTo>
                    <a:pt x="226" y="537"/>
                  </a:lnTo>
                  <a:lnTo>
                    <a:pt x="215" y="532"/>
                  </a:lnTo>
                  <a:lnTo>
                    <a:pt x="203" y="526"/>
                  </a:lnTo>
                  <a:lnTo>
                    <a:pt x="191" y="522"/>
                  </a:lnTo>
                  <a:lnTo>
                    <a:pt x="178" y="517"/>
                  </a:lnTo>
                  <a:lnTo>
                    <a:pt x="167" y="512"/>
                  </a:lnTo>
                  <a:lnTo>
                    <a:pt x="155" y="507"/>
                  </a:lnTo>
                  <a:lnTo>
                    <a:pt x="139" y="501"/>
                  </a:lnTo>
                  <a:lnTo>
                    <a:pt x="125" y="495"/>
                  </a:lnTo>
                  <a:lnTo>
                    <a:pt x="110" y="489"/>
                  </a:lnTo>
                  <a:lnTo>
                    <a:pt x="96" y="483"/>
                  </a:lnTo>
                  <a:lnTo>
                    <a:pt x="82" y="475"/>
                  </a:lnTo>
                  <a:lnTo>
                    <a:pt x="70" y="468"/>
                  </a:lnTo>
                  <a:lnTo>
                    <a:pt x="57" y="460"/>
                  </a:lnTo>
                  <a:lnTo>
                    <a:pt x="46" y="451"/>
                  </a:lnTo>
                  <a:lnTo>
                    <a:pt x="37" y="441"/>
                  </a:lnTo>
                  <a:lnTo>
                    <a:pt x="27" y="431"/>
                  </a:lnTo>
                  <a:lnTo>
                    <a:pt x="19" y="420"/>
                  </a:lnTo>
                  <a:lnTo>
                    <a:pt x="13" y="407"/>
                  </a:lnTo>
                  <a:lnTo>
                    <a:pt x="7" y="394"/>
                  </a:lnTo>
                  <a:lnTo>
                    <a:pt x="4" y="379"/>
                  </a:lnTo>
                  <a:lnTo>
                    <a:pt x="0" y="363"/>
                  </a:lnTo>
                  <a:lnTo>
                    <a:pt x="0" y="345"/>
                  </a:lnTo>
                  <a:lnTo>
                    <a:pt x="0" y="329"/>
                  </a:lnTo>
                  <a:lnTo>
                    <a:pt x="4" y="313"/>
                  </a:lnTo>
                  <a:lnTo>
                    <a:pt x="7" y="298"/>
                  </a:lnTo>
                  <a:lnTo>
                    <a:pt x="13" y="282"/>
                  </a:lnTo>
                  <a:lnTo>
                    <a:pt x="19" y="268"/>
                  </a:lnTo>
                  <a:lnTo>
                    <a:pt x="27" y="253"/>
                  </a:lnTo>
                  <a:lnTo>
                    <a:pt x="38" y="241"/>
                  </a:lnTo>
                  <a:lnTo>
                    <a:pt x="49" y="230"/>
                  </a:lnTo>
                  <a:lnTo>
                    <a:pt x="63" y="218"/>
                  </a:lnTo>
                  <a:lnTo>
                    <a:pt x="77" y="209"/>
                  </a:lnTo>
                  <a:lnTo>
                    <a:pt x="93" y="200"/>
                  </a:lnTo>
                  <a:lnTo>
                    <a:pt x="110" y="192"/>
                  </a:lnTo>
                  <a:lnTo>
                    <a:pt x="129" y="186"/>
                  </a:lnTo>
                  <a:lnTo>
                    <a:pt x="149" y="182"/>
                  </a:lnTo>
                  <a:lnTo>
                    <a:pt x="171" y="180"/>
                  </a:lnTo>
                  <a:lnTo>
                    <a:pt x="195" y="179"/>
                  </a:lnTo>
                  <a:lnTo>
                    <a:pt x="211" y="179"/>
                  </a:lnTo>
                  <a:lnTo>
                    <a:pt x="229" y="181"/>
                  </a:lnTo>
                  <a:lnTo>
                    <a:pt x="247" y="183"/>
                  </a:lnTo>
                  <a:lnTo>
                    <a:pt x="266" y="187"/>
                  </a:lnTo>
                  <a:lnTo>
                    <a:pt x="285" y="191"/>
                  </a:lnTo>
                  <a:lnTo>
                    <a:pt x="304" y="196"/>
                  </a:lnTo>
                  <a:lnTo>
                    <a:pt x="321" y="202"/>
                  </a:lnTo>
                  <a:lnTo>
                    <a:pt x="339" y="208"/>
                  </a:lnTo>
                  <a:lnTo>
                    <a:pt x="349" y="338"/>
                  </a:lnTo>
                  <a:lnTo>
                    <a:pt x="306" y="338"/>
                  </a:lnTo>
                  <a:lnTo>
                    <a:pt x="287" y="246"/>
                  </a:lnTo>
                  <a:lnTo>
                    <a:pt x="276" y="240"/>
                  </a:lnTo>
                  <a:lnTo>
                    <a:pt x="264" y="235"/>
                  </a:lnTo>
                  <a:lnTo>
                    <a:pt x="252" y="231"/>
                  </a:lnTo>
                  <a:lnTo>
                    <a:pt x="239" y="226"/>
                  </a:lnTo>
                  <a:lnTo>
                    <a:pt x="227" y="224"/>
                  </a:lnTo>
                  <a:lnTo>
                    <a:pt x="215" y="222"/>
                  </a:lnTo>
                  <a:lnTo>
                    <a:pt x="203" y="220"/>
                  </a:lnTo>
                  <a:lnTo>
                    <a:pt x="193" y="220"/>
                  </a:lnTo>
                  <a:lnTo>
                    <a:pt x="177" y="220"/>
                  </a:lnTo>
                  <a:lnTo>
                    <a:pt x="163" y="222"/>
                  </a:lnTo>
                  <a:lnTo>
                    <a:pt x="149" y="224"/>
                  </a:lnTo>
                  <a:lnTo>
                    <a:pt x="137" y="229"/>
                  </a:lnTo>
                  <a:lnTo>
                    <a:pt x="126" y="233"/>
                  </a:lnTo>
                  <a:lnTo>
                    <a:pt x="115" y="238"/>
                  </a:lnTo>
                  <a:lnTo>
                    <a:pt x="106" y="244"/>
                  </a:lnTo>
                  <a:lnTo>
                    <a:pt x="98" y="250"/>
                  </a:lnTo>
                  <a:lnTo>
                    <a:pt x="89" y="257"/>
                  </a:lnTo>
                  <a:lnTo>
                    <a:pt x="83" y="265"/>
                  </a:lnTo>
                  <a:lnTo>
                    <a:pt x="78" y="272"/>
                  </a:lnTo>
                  <a:lnTo>
                    <a:pt x="74" y="280"/>
                  </a:lnTo>
                  <a:lnTo>
                    <a:pt x="70" y="289"/>
                  </a:lnTo>
                  <a:lnTo>
                    <a:pt x="68" y="298"/>
                  </a:lnTo>
                  <a:lnTo>
                    <a:pt x="66" y="307"/>
                  </a:lnTo>
                  <a:lnTo>
                    <a:pt x="66" y="316"/>
                  </a:lnTo>
                  <a:lnTo>
                    <a:pt x="67" y="329"/>
                  </a:lnTo>
                  <a:lnTo>
                    <a:pt x="68" y="340"/>
                  </a:lnTo>
                  <a:lnTo>
                    <a:pt x="72" y="350"/>
                  </a:lnTo>
                  <a:lnTo>
                    <a:pt x="76" y="360"/>
                  </a:lnTo>
                  <a:lnTo>
                    <a:pt x="81" y="368"/>
                  </a:lnTo>
                  <a:lnTo>
                    <a:pt x="87" y="376"/>
                  </a:lnTo>
                  <a:lnTo>
                    <a:pt x="95" y="383"/>
                  </a:lnTo>
                  <a:lnTo>
                    <a:pt x="103" y="390"/>
                  </a:lnTo>
                  <a:lnTo>
                    <a:pt x="112" y="396"/>
                  </a:lnTo>
                  <a:lnTo>
                    <a:pt x="122" y="402"/>
                  </a:lnTo>
                  <a:lnTo>
                    <a:pt x="131" y="407"/>
                  </a:lnTo>
                  <a:lnTo>
                    <a:pt x="142" y="411"/>
                  </a:lnTo>
                  <a:lnTo>
                    <a:pt x="153" y="417"/>
                  </a:lnTo>
                  <a:lnTo>
                    <a:pt x="164" y="421"/>
                  </a:lnTo>
                  <a:lnTo>
                    <a:pt x="175" y="425"/>
                  </a:lnTo>
                  <a:lnTo>
                    <a:pt x="187" y="430"/>
                  </a:lnTo>
                  <a:lnTo>
                    <a:pt x="202" y="436"/>
                  </a:lnTo>
                  <a:lnTo>
                    <a:pt x="219" y="443"/>
                  </a:lnTo>
                  <a:lnTo>
                    <a:pt x="234" y="450"/>
                  </a:lnTo>
                  <a:lnTo>
                    <a:pt x="250" y="457"/>
                  </a:lnTo>
                  <a:lnTo>
                    <a:pt x="264" y="465"/>
                  </a:lnTo>
                  <a:lnTo>
                    <a:pt x="279" y="473"/>
                  </a:lnTo>
                  <a:lnTo>
                    <a:pt x="292" y="483"/>
                  </a:lnTo>
                  <a:lnTo>
                    <a:pt x="304" y="492"/>
                  </a:lnTo>
                  <a:lnTo>
                    <a:pt x="315" y="502"/>
                  </a:lnTo>
                  <a:lnTo>
                    <a:pt x="325" y="514"/>
                  </a:lnTo>
                  <a:lnTo>
                    <a:pt x="335" y="527"/>
                  </a:lnTo>
                  <a:lnTo>
                    <a:pt x="342" y="540"/>
                  </a:lnTo>
                  <a:lnTo>
                    <a:pt x="345" y="547"/>
                  </a:lnTo>
                  <a:lnTo>
                    <a:pt x="348" y="555"/>
                  </a:lnTo>
                  <a:lnTo>
                    <a:pt x="351" y="562"/>
                  </a:lnTo>
                  <a:lnTo>
                    <a:pt x="353" y="571"/>
                  </a:lnTo>
                  <a:lnTo>
                    <a:pt x="355" y="588"/>
                  </a:lnTo>
                  <a:lnTo>
                    <a:pt x="356" y="608"/>
                  </a:lnTo>
                  <a:lnTo>
                    <a:pt x="355" y="626"/>
                  </a:lnTo>
                  <a:lnTo>
                    <a:pt x="352" y="644"/>
                  </a:lnTo>
                  <a:lnTo>
                    <a:pt x="348" y="660"/>
                  </a:lnTo>
                  <a:lnTo>
                    <a:pt x="342" y="677"/>
                  </a:lnTo>
                  <a:lnTo>
                    <a:pt x="334" y="692"/>
                  </a:lnTo>
                  <a:lnTo>
                    <a:pt x="323" y="706"/>
                  </a:lnTo>
                  <a:lnTo>
                    <a:pt x="312" y="719"/>
                  </a:lnTo>
                  <a:lnTo>
                    <a:pt x="299" y="731"/>
                  </a:lnTo>
                  <a:lnTo>
                    <a:pt x="285" y="741"/>
                  </a:lnTo>
                  <a:lnTo>
                    <a:pt x="269" y="750"/>
                  </a:lnTo>
                  <a:lnTo>
                    <a:pt x="253" y="758"/>
                  </a:lnTo>
                  <a:lnTo>
                    <a:pt x="234" y="765"/>
                  </a:lnTo>
                  <a:lnTo>
                    <a:pt x="215" y="770"/>
                  </a:lnTo>
                  <a:lnTo>
                    <a:pt x="194" y="774"/>
                  </a:lnTo>
                  <a:lnTo>
                    <a:pt x="172" y="776"/>
                  </a:lnTo>
                  <a:lnTo>
                    <a:pt x="150" y="777"/>
                  </a:lnTo>
                  <a:close/>
                  <a:moveTo>
                    <a:pt x="509" y="735"/>
                  </a:moveTo>
                  <a:lnTo>
                    <a:pt x="580" y="721"/>
                  </a:lnTo>
                  <a:lnTo>
                    <a:pt x="588" y="635"/>
                  </a:lnTo>
                  <a:lnTo>
                    <a:pt x="588" y="326"/>
                  </a:lnTo>
                  <a:lnTo>
                    <a:pt x="580" y="239"/>
                  </a:lnTo>
                  <a:lnTo>
                    <a:pt x="509" y="225"/>
                  </a:lnTo>
                  <a:lnTo>
                    <a:pt x="509" y="200"/>
                  </a:lnTo>
                  <a:lnTo>
                    <a:pt x="747" y="200"/>
                  </a:lnTo>
                  <a:lnTo>
                    <a:pt x="747" y="225"/>
                  </a:lnTo>
                  <a:lnTo>
                    <a:pt x="677" y="239"/>
                  </a:lnTo>
                  <a:lnTo>
                    <a:pt x="669" y="326"/>
                  </a:lnTo>
                  <a:lnTo>
                    <a:pt x="669" y="634"/>
                  </a:lnTo>
                  <a:lnTo>
                    <a:pt x="677" y="710"/>
                  </a:lnTo>
                  <a:lnTo>
                    <a:pt x="743" y="723"/>
                  </a:lnTo>
                  <a:lnTo>
                    <a:pt x="799" y="723"/>
                  </a:lnTo>
                  <a:lnTo>
                    <a:pt x="871" y="710"/>
                  </a:lnTo>
                  <a:lnTo>
                    <a:pt x="891" y="625"/>
                  </a:lnTo>
                  <a:lnTo>
                    <a:pt x="927" y="625"/>
                  </a:lnTo>
                  <a:lnTo>
                    <a:pt x="919" y="762"/>
                  </a:lnTo>
                  <a:lnTo>
                    <a:pt x="509" y="762"/>
                  </a:lnTo>
                  <a:lnTo>
                    <a:pt x="509" y="735"/>
                  </a:lnTo>
                  <a:close/>
                  <a:moveTo>
                    <a:pt x="1314" y="779"/>
                  </a:moveTo>
                  <a:lnTo>
                    <a:pt x="1297" y="779"/>
                  </a:lnTo>
                  <a:lnTo>
                    <a:pt x="1282" y="778"/>
                  </a:lnTo>
                  <a:lnTo>
                    <a:pt x="1266" y="776"/>
                  </a:lnTo>
                  <a:lnTo>
                    <a:pt x="1252" y="774"/>
                  </a:lnTo>
                  <a:lnTo>
                    <a:pt x="1237" y="771"/>
                  </a:lnTo>
                  <a:lnTo>
                    <a:pt x="1224" y="768"/>
                  </a:lnTo>
                  <a:lnTo>
                    <a:pt x="1212" y="763"/>
                  </a:lnTo>
                  <a:lnTo>
                    <a:pt x="1199" y="759"/>
                  </a:lnTo>
                  <a:lnTo>
                    <a:pt x="1187" y="752"/>
                  </a:lnTo>
                  <a:lnTo>
                    <a:pt x="1175" y="746"/>
                  </a:lnTo>
                  <a:lnTo>
                    <a:pt x="1165" y="740"/>
                  </a:lnTo>
                  <a:lnTo>
                    <a:pt x="1155" y="733"/>
                  </a:lnTo>
                  <a:lnTo>
                    <a:pt x="1144" y="724"/>
                  </a:lnTo>
                  <a:lnTo>
                    <a:pt x="1135" y="716"/>
                  </a:lnTo>
                  <a:lnTo>
                    <a:pt x="1127" y="707"/>
                  </a:lnTo>
                  <a:lnTo>
                    <a:pt x="1119" y="698"/>
                  </a:lnTo>
                  <a:lnTo>
                    <a:pt x="1111" y="688"/>
                  </a:lnTo>
                  <a:lnTo>
                    <a:pt x="1104" y="677"/>
                  </a:lnTo>
                  <a:lnTo>
                    <a:pt x="1097" y="667"/>
                  </a:lnTo>
                  <a:lnTo>
                    <a:pt x="1091" y="655"/>
                  </a:lnTo>
                  <a:lnTo>
                    <a:pt x="1085" y="643"/>
                  </a:lnTo>
                  <a:lnTo>
                    <a:pt x="1080" y="630"/>
                  </a:lnTo>
                  <a:lnTo>
                    <a:pt x="1076" y="618"/>
                  </a:lnTo>
                  <a:lnTo>
                    <a:pt x="1072" y="605"/>
                  </a:lnTo>
                  <a:lnTo>
                    <a:pt x="1068" y="590"/>
                  </a:lnTo>
                  <a:lnTo>
                    <a:pt x="1065" y="577"/>
                  </a:lnTo>
                  <a:lnTo>
                    <a:pt x="1063" y="562"/>
                  </a:lnTo>
                  <a:lnTo>
                    <a:pt x="1061" y="547"/>
                  </a:lnTo>
                  <a:lnTo>
                    <a:pt x="1058" y="516"/>
                  </a:lnTo>
                  <a:lnTo>
                    <a:pt x="1056" y="484"/>
                  </a:lnTo>
                  <a:lnTo>
                    <a:pt x="1056" y="467"/>
                  </a:lnTo>
                  <a:lnTo>
                    <a:pt x="1058" y="451"/>
                  </a:lnTo>
                  <a:lnTo>
                    <a:pt x="1060" y="435"/>
                  </a:lnTo>
                  <a:lnTo>
                    <a:pt x="1062" y="420"/>
                  </a:lnTo>
                  <a:lnTo>
                    <a:pt x="1064" y="404"/>
                  </a:lnTo>
                  <a:lnTo>
                    <a:pt x="1067" y="390"/>
                  </a:lnTo>
                  <a:lnTo>
                    <a:pt x="1071" y="375"/>
                  </a:lnTo>
                  <a:lnTo>
                    <a:pt x="1075" y="361"/>
                  </a:lnTo>
                  <a:lnTo>
                    <a:pt x="1080" y="347"/>
                  </a:lnTo>
                  <a:lnTo>
                    <a:pt x="1085" y="335"/>
                  </a:lnTo>
                  <a:lnTo>
                    <a:pt x="1092" y="322"/>
                  </a:lnTo>
                  <a:lnTo>
                    <a:pt x="1098" y="310"/>
                  </a:lnTo>
                  <a:lnTo>
                    <a:pt x="1105" y="298"/>
                  </a:lnTo>
                  <a:lnTo>
                    <a:pt x="1113" y="286"/>
                  </a:lnTo>
                  <a:lnTo>
                    <a:pt x="1121" y="276"/>
                  </a:lnTo>
                  <a:lnTo>
                    <a:pt x="1130" y="266"/>
                  </a:lnTo>
                  <a:lnTo>
                    <a:pt x="1139" y="256"/>
                  </a:lnTo>
                  <a:lnTo>
                    <a:pt x="1149" y="247"/>
                  </a:lnTo>
                  <a:lnTo>
                    <a:pt x="1159" y="238"/>
                  </a:lnTo>
                  <a:lnTo>
                    <a:pt x="1169" y="230"/>
                  </a:lnTo>
                  <a:lnTo>
                    <a:pt x="1181" y="222"/>
                  </a:lnTo>
                  <a:lnTo>
                    <a:pt x="1192" y="215"/>
                  </a:lnTo>
                  <a:lnTo>
                    <a:pt x="1204" y="209"/>
                  </a:lnTo>
                  <a:lnTo>
                    <a:pt x="1217" y="203"/>
                  </a:lnTo>
                  <a:lnTo>
                    <a:pt x="1230" y="198"/>
                  </a:lnTo>
                  <a:lnTo>
                    <a:pt x="1244" y="193"/>
                  </a:lnTo>
                  <a:lnTo>
                    <a:pt x="1258" y="189"/>
                  </a:lnTo>
                  <a:lnTo>
                    <a:pt x="1273" y="186"/>
                  </a:lnTo>
                  <a:lnTo>
                    <a:pt x="1288" y="184"/>
                  </a:lnTo>
                  <a:lnTo>
                    <a:pt x="1304" y="182"/>
                  </a:lnTo>
                  <a:lnTo>
                    <a:pt x="1319" y="181"/>
                  </a:lnTo>
                  <a:lnTo>
                    <a:pt x="1336" y="181"/>
                  </a:lnTo>
                  <a:lnTo>
                    <a:pt x="1350" y="181"/>
                  </a:lnTo>
                  <a:lnTo>
                    <a:pt x="1365" y="182"/>
                  </a:lnTo>
                  <a:lnTo>
                    <a:pt x="1379" y="184"/>
                  </a:lnTo>
                  <a:lnTo>
                    <a:pt x="1393" y="186"/>
                  </a:lnTo>
                  <a:lnTo>
                    <a:pt x="1406" y="189"/>
                  </a:lnTo>
                  <a:lnTo>
                    <a:pt x="1418" y="192"/>
                  </a:lnTo>
                  <a:lnTo>
                    <a:pt x="1432" y="196"/>
                  </a:lnTo>
                  <a:lnTo>
                    <a:pt x="1443" y="202"/>
                  </a:lnTo>
                  <a:lnTo>
                    <a:pt x="1456" y="207"/>
                  </a:lnTo>
                  <a:lnTo>
                    <a:pt x="1466" y="213"/>
                  </a:lnTo>
                  <a:lnTo>
                    <a:pt x="1477" y="219"/>
                  </a:lnTo>
                  <a:lnTo>
                    <a:pt x="1488" y="226"/>
                  </a:lnTo>
                  <a:lnTo>
                    <a:pt x="1497" y="234"/>
                  </a:lnTo>
                  <a:lnTo>
                    <a:pt x="1506" y="242"/>
                  </a:lnTo>
                  <a:lnTo>
                    <a:pt x="1516" y="251"/>
                  </a:lnTo>
                  <a:lnTo>
                    <a:pt x="1524" y="261"/>
                  </a:lnTo>
                  <a:lnTo>
                    <a:pt x="1532" y="270"/>
                  </a:lnTo>
                  <a:lnTo>
                    <a:pt x="1539" y="280"/>
                  </a:lnTo>
                  <a:lnTo>
                    <a:pt x="1547" y="292"/>
                  </a:lnTo>
                  <a:lnTo>
                    <a:pt x="1553" y="303"/>
                  </a:lnTo>
                  <a:lnTo>
                    <a:pt x="1559" y="314"/>
                  </a:lnTo>
                  <a:lnTo>
                    <a:pt x="1565" y="327"/>
                  </a:lnTo>
                  <a:lnTo>
                    <a:pt x="1569" y="340"/>
                  </a:lnTo>
                  <a:lnTo>
                    <a:pt x="1575" y="354"/>
                  </a:lnTo>
                  <a:lnTo>
                    <a:pt x="1579" y="367"/>
                  </a:lnTo>
                  <a:lnTo>
                    <a:pt x="1582" y="381"/>
                  </a:lnTo>
                  <a:lnTo>
                    <a:pt x="1585" y="396"/>
                  </a:lnTo>
                  <a:lnTo>
                    <a:pt x="1587" y="411"/>
                  </a:lnTo>
                  <a:lnTo>
                    <a:pt x="1589" y="427"/>
                  </a:lnTo>
                  <a:lnTo>
                    <a:pt x="1590" y="442"/>
                  </a:lnTo>
                  <a:lnTo>
                    <a:pt x="1591" y="459"/>
                  </a:lnTo>
                  <a:lnTo>
                    <a:pt x="1592" y="475"/>
                  </a:lnTo>
                  <a:lnTo>
                    <a:pt x="1591" y="492"/>
                  </a:lnTo>
                  <a:lnTo>
                    <a:pt x="1590" y="509"/>
                  </a:lnTo>
                  <a:lnTo>
                    <a:pt x="1589" y="524"/>
                  </a:lnTo>
                  <a:lnTo>
                    <a:pt x="1587" y="540"/>
                  </a:lnTo>
                  <a:lnTo>
                    <a:pt x="1585" y="555"/>
                  </a:lnTo>
                  <a:lnTo>
                    <a:pt x="1582" y="571"/>
                  </a:lnTo>
                  <a:lnTo>
                    <a:pt x="1579" y="585"/>
                  </a:lnTo>
                  <a:lnTo>
                    <a:pt x="1575" y="598"/>
                  </a:lnTo>
                  <a:lnTo>
                    <a:pt x="1569" y="613"/>
                  </a:lnTo>
                  <a:lnTo>
                    <a:pt x="1565" y="626"/>
                  </a:lnTo>
                  <a:lnTo>
                    <a:pt x="1559" y="639"/>
                  </a:lnTo>
                  <a:lnTo>
                    <a:pt x="1553" y="651"/>
                  </a:lnTo>
                  <a:lnTo>
                    <a:pt x="1546" y="662"/>
                  </a:lnTo>
                  <a:lnTo>
                    <a:pt x="1538" y="674"/>
                  </a:lnTo>
                  <a:lnTo>
                    <a:pt x="1531" y="684"/>
                  </a:lnTo>
                  <a:lnTo>
                    <a:pt x="1523" y="695"/>
                  </a:lnTo>
                  <a:lnTo>
                    <a:pt x="1514" y="705"/>
                  </a:lnTo>
                  <a:lnTo>
                    <a:pt x="1504" y="714"/>
                  </a:lnTo>
                  <a:lnTo>
                    <a:pt x="1494" y="722"/>
                  </a:lnTo>
                  <a:lnTo>
                    <a:pt x="1484" y="731"/>
                  </a:lnTo>
                  <a:lnTo>
                    <a:pt x="1472" y="738"/>
                  </a:lnTo>
                  <a:lnTo>
                    <a:pt x="1461" y="745"/>
                  </a:lnTo>
                  <a:lnTo>
                    <a:pt x="1448" y="751"/>
                  </a:lnTo>
                  <a:lnTo>
                    <a:pt x="1436" y="758"/>
                  </a:lnTo>
                  <a:lnTo>
                    <a:pt x="1423" y="763"/>
                  </a:lnTo>
                  <a:lnTo>
                    <a:pt x="1409" y="767"/>
                  </a:lnTo>
                  <a:lnTo>
                    <a:pt x="1395" y="771"/>
                  </a:lnTo>
                  <a:lnTo>
                    <a:pt x="1379" y="774"/>
                  </a:lnTo>
                  <a:lnTo>
                    <a:pt x="1364" y="776"/>
                  </a:lnTo>
                  <a:lnTo>
                    <a:pt x="1348" y="778"/>
                  </a:lnTo>
                  <a:lnTo>
                    <a:pt x="1332" y="779"/>
                  </a:lnTo>
                  <a:lnTo>
                    <a:pt x="1314" y="779"/>
                  </a:lnTo>
                  <a:close/>
                  <a:moveTo>
                    <a:pt x="1325" y="746"/>
                  </a:moveTo>
                  <a:lnTo>
                    <a:pt x="1336" y="746"/>
                  </a:lnTo>
                  <a:lnTo>
                    <a:pt x="1345" y="745"/>
                  </a:lnTo>
                  <a:lnTo>
                    <a:pt x="1354" y="743"/>
                  </a:lnTo>
                  <a:lnTo>
                    <a:pt x="1364" y="741"/>
                  </a:lnTo>
                  <a:lnTo>
                    <a:pt x="1372" y="739"/>
                  </a:lnTo>
                  <a:lnTo>
                    <a:pt x="1381" y="736"/>
                  </a:lnTo>
                  <a:lnTo>
                    <a:pt x="1389" y="732"/>
                  </a:lnTo>
                  <a:lnTo>
                    <a:pt x="1398" y="728"/>
                  </a:lnTo>
                  <a:lnTo>
                    <a:pt x="1406" y="723"/>
                  </a:lnTo>
                  <a:lnTo>
                    <a:pt x="1413" y="717"/>
                  </a:lnTo>
                  <a:lnTo>
                    <a:pt x="1421" y="712"/>
                  </a:lnTo>
                  <a:lnTo>
                    <a:pt x="1428" y="706"/>
                  </a:lnTo>
                  <a:lnTo>
                    <a:pt x="1435" y="699"/>
                  </a:lnTo>
                  <a:lnTo>
                    <a:pt x="1441" y="691"/>
                  </a:lnTo>
                  <a:lnTo>
                    <a:pt x="1447" y="684"/>
                  </a:lnTo>
                  <a:lnTo>
                    <a:pt x="1454" y="676"/>
                  </a:lnTo>
                  <a:lnTo>
                    <a:pt x="1465" y="657"/>
                  </a:lnTo>
                  <a:lnTo>
                    <a:pt x="1474" y="638"/>
                  </a:lnTo>
                  <a:lnTo>
                    <a:pt x="1483" y="617"/>
                  </a:lnTo>
                  <a:lnTo>
                    <a:pt x="1490" y="593"/>
                  </a:lnTo>
                  <a:lnTo>
                    <a:pt x="1496" y="569"/>
                  </a:lnTo>
                  <a:lnTo>
                    <a:pt x="1500" y="543"/>
                  </a:lnTo>
                  <a:lnTo>
                    <a:pt x="1502" y="516"/>
                  </a:lnTo>
                  <a:lnTo>
                    <a:pt x="1503" y="487"/>
                  </a:lnTo>
                  <a:lnTo>
                    <a:pt x="1502" y="458"/>
                  </a:lnTo>
                  <a:lnTo>
                    <a:pt x="1500" y="429"/>
                  </a:lnTo>
                  <a:lnTo>
                    <a:pt x="1497" y="403"/>
                  </a:lnTo>
                  <a:lnTo>
                    <a:pt x="1493" y="377"/>
                  </a:lnTo>
                  <a:lnTo>
                    <a:pt x="1487" y="353"/>
                  </a:lnTo>
                  <a:lnTo>
                    <a:pt x="1479" y="331"/>
                  </a:lnTo>
                  <a:lnTo>
                    <a:pt x="1471" y="310"/>
                  </a:lnTo>
                  <a:lnTo>
                    <a:pt x="1461" y="291"/>
                  </a:lnTo>
                  <a:lnTo>
                    <a:pt x="1455" y="282"/>
                  </a:lnTo>
                  <a:lnTo>
                    <a:pt x="1449" y="274"/>
                  </a:lnTo>
                  <a:lnTo>
                    <a:pt x="1443" y="266"/>
                  </a:lnTo>
                  <a:lnTo>
                    <a:pt x="1436" y="258"/>
                  </a:lnTo>
                  <a:lnTo>
                    <a:pt x="1430" y="252"/>
                  </a:lnTo>
                  <a:lnTo>
                    <a:pt x="1423" y="246"/>
                  </a:lnTo>
                  <a:lnTo>
                    <a:pt x="1414" y="240"/>
                  </a:lnTo>
                  <a:lnTo>
                    <a:pt x="1407" y="235"/>
                  </a:lnTo>
                  <a:lnTo>
                    <a:pt x="1399" y="231"/>
                  </a:lnTo>
                  <a:lnTo>
                    <a:pt x="1389" y="226"/>
                  </a:lnTo>
                  <a:lnTo>
                    <a:pt x="1380" y="222"/>
                  </a:lnTo>
                  <a:lnTo>
                    <a:pt x="1371" y="219"/>
                  </a:lnTo>
                  <a:lnTo>
                    <a:pt x="1362" y="217"/>
                  </a:lnTo>
                  <a:lnTo>
                    <a:pt x="1351" y="216"/>
                  </a:lnTo>
                  <a:lnTo>
                    <a:pt x="1341" y="215"/>
                  </a:lnTo>
                  <a:lnTo>
                    <a:pt x="1330" y="215"/>
                  </a:lnTo>
                  <a:lnTo>
                    <a:pt x="1319" y="215"/>
                  </a:lnTo>
                  <a:lnTo>
                    <a:pt x="1310" y="216"/>
                  </a:lnTo>
                  <a:lnTo>
                    <a:pt x="1300" y="217"/>
                  </a:lnTo>
                  <a:lnTo>
                    <a:pt x="1290" y="219"/>
                  </a:lnTo>
                  <a:lnTo>
                    <a:pt x="1281" y="221"/>
                  </a:lnTo>
                  <a:lnTo>
                    <a:pt x="1272" y="224"/>
                  </a:lnTo>
                  <a:lnTo>
                    <a:pt x="1262" y="227"/>
                  </a:lnTo>
                  <a:lnTo>
                    <a:pt x="1254" y="232"/>
                  </a:lnTo>
                  <a:lnTo>
                    <a:pt x="1246" y="236"/>
                  </a:lnTo>
                  <a:lnTo>
                    <a:pt x="1237" y="241"/>
                  </a:lnTo>
                  <a:lnTo>
                    <a:pt x="1229" y="247"/>
                  </a:lnTo>
                  <a:lnTo>
                    <a:pt x="1222" y="252"/>
                  </a:lnTo>
                  <a:lnTo>
                    <a:pt x="1215" y="260"/>
                  </a:lnTo>
                  <a:lnTo>
                    <a:pt x="1207" y="267"/>
                  </a:lnTo>
                  <a:lnTo>
                    <a:pt x="1201" y="274"/>
                  </a:lnTo>
                  <a:lnTo>
                    <a:pt x="1195" y="282"/>
                  </a:lnTo>
                  <a:lnTo>
                    <a:pt x="1189" y="291"/>
                  </a:lnTo>
                  <a:lnTo>
                    <a:pt x="1184" y="300"/>
                  </a:lnTo>
                  <a:lnTo>
                    <a:pt x="1179" y="309"/>
                  </a:lnTo>
                  <a:lnTo>
                    <a:pt x="1173" y="319"/>
                  </a:lnTo>
                  <a:lnTo>
                    <a:pt x="1165" y="341"/>
                  </a:lnTo>
                  <a:lnTo>
                    <a:pt x="1158" y="365"/>
                  </a:lnTo>
                  <a:lnTo>
                    <a:pt x="1152" y="391"/>
                  </a:lnTo>
                  <a:lnTo>
                    <a:pt x="1147" y="419"/>
                  </a:lnTo>
                  <a:lnTo>
                    <a:pt x="1145" y="449"/>
                  </a:lnTo>
                  <a:lnTo>
                    <a:pt x="1144" y="481"/>
                  </a:lnTo>
                  <a:lnTo>
                    <a:pt x="1145" y="510"/>
                  </a:lnTo>
                  <a:lnTo>
                    <a:pt x="1146" y="537"/>
                  </a:lnTo>
                  <a:lnTo>
                    <a:pt x="1150" y="563"/>
                  </a:lnTo>
                  <a:lnTo>
                    <a:pt x="1155" y="589"/>
                  </a:lnTo>
                  <a:lnTo>
                    <a:pt x="1161" y="613"/>
                  </a:lnTo>
                  <a:lnTo>
                    <a:pt x="1168" y="635"/>
                  </a:lnTo>
                  <a:lnTo>
                    <a:pt x="1172" y="645"/>
                  </a:lnTo>
                  <a:lnTo>
                    <a:pt x="1176" y="654"/>
                  </a:lnTo>
                  <a:lnTo>
                    <a:pt x="1182" y="664"/>
                  </a:lnTo>
                  <a:lnTo>
                    <a:pt x="1187" y="673"/>
                  </a:lnTo>
                  <a:lnTo>
                    <a:pt x="1193" y="681"/>
                  </a:lnTo>
                  <a:lnTo>
                    <a:pt x="1198" y="689"/>
                  </a:lnTo>
                  <a:lnTo>
                    <a:pt x="1205" y="697"/>
                  </a:lnTo>
                  <a:lnTo>
                    <a:pt x="1212" y="704"/>
                  </a:lnTo>
                  <a:lnTo>
                    <a:pt x="1219" y="710"/>
                  </a:lnTo>
                  <a:lnTo>
                    <a:pt x="1227" y="716"/>
                  </a:lnTo>
                  <a:lnTo>
                    <a:pt x="1235" y="721"/>
                  </a:lnTo>
                  <a:lnTo>
                    <a:pt x="1244" y="727"/>
                  </a:lnTo>
                  <a:lnTo>
                    <a:pt x="1252" y="732"/>
                  </a:lnTo>
                  <a:lnTo>
                    <a:pt x="1261" y="735"/>
                  </a:lnTo>
                  <a:lnTo>
                    <a:pt x="1272" y="739"/>
                  </a:lnTo>
                  <a:lnTo>
                    <a:pt x="1281" y="741"/>
                  </a:lnTo>
                  <a:lnTo>
                    <a:pt x="1291" y="743"/>
                  </a:lnTo>
                  <a:lnTo>
                    <a:pt x="1303" y="745"/>
                  </a:lnTo>
                  <a:lnTo>
                    <a:pt x="1314" y="745"/>
                  </a:lnTo>
                  <a:lnTo>
                    <a:pt x="1325" y="746"/>
                  </a:lnTo>
                  <a:close/>
                  <a:moveTo>
                    <a:pt x="1928" y="635"/>
                  </a:moveTo>
                  <a:lnTo>
                    <a:pt x="1821" y="326"/>
                  </a:lnTo>
                  <a:lnTo>
                    <a:pt x="1784" y="239"/>
                  </a:lnTo>
                  <a:lnTo>
                    <a:pt x="1720" y="225"/>
                  </a:lnTo>
                  <a:lnTo>
                    <a:pt x="1720" y="200"/>
                  </a:lnTo>
                  <a:lnTo>
                    <a:pt x="1945" y="200"/>
                  </a:lnTo>
                  <a:lnTo>
                    <a:pt x="1945" y="225"/>
                  </a:lnTo>
                  <a:lnTo>
                    <a:pt x="1882" y="239"/>
                  </a:lnTo>
                  <a:lnTo>
                    <a:pt x="1904" y="326"/>
                  </a:lnTo>
                  <a:lnTo>
                    <a:pt x="2028" y="684"/>
                  </a:lnTo>
                  <a:lnTo>
                    <a:pt x="2147" y="326"/>
                  </a:lnTo>
                  <a:lnTo>
                    <a:pt x="2165" y="239"/>
                  </a:lnTo>
                  <a:lnTo>
                    <a:pt x="2098" y="225"/>
                  </a:lnTo>
                  <a:lnTo>
                    <a:pt x="2098" y="200"/>
                  </a:lnTo>
                  <a:lnTo>
                    <a:pt x="2289" y="200"/>
                  </a:lnTo>
                  <a:lnTo>
                    <a:pt x="2289" y="225"/>
                  </a:lnTo>
                  <a:lnTo>
                    <a:pt x="2227" y="239"/>
                  </a:lnTo>
                  <a:lnTo>
                    <a:pt x="2188" y="328"/>
                  </a:lnTo>
                  <a:lnTo>
                    <a:pt x="2085" y="635"/>
                  </a:lnTo>
                  <a:lnTo>
                    <a:pt x="2045" y="772"/>
                  </a:lnTo>
                  <a:lnTo>
                    <a:pt x="1971" y="772"/>
                  </a:lnTo>
                  <a:lnTo>
                    <a:pt x="1928" y="635"/>
                  </a:lnTo>
                  <a:close/>
                  <a:moveTo>
                    <a:pt x="2410" y="735"/>
                  </a:moveTo>
                  <a:lnTo>
                    <a:pt x="2480" y="721"/>
                  </a:lnTo>
                  <a:lnTo>
                    <a:pt x="2488" y="635"/>
                  </a:lnTo>
                  <a:lnTo>
                    <a:pt x="2488" y="326"/>
                  </a:lnTo>
                  <a:lnTo>
                    <a:pt x="2480" y="239"/>
                  </a:lnTo>
                  <a:lnTo>
                    <a:pt x="2410" y="225"/>
                  </a:lnTo>
                  <a:lnTo>
                    <a:pt x="2410" y="200"/>
                  </a:lnTo>
                  <a:lnTo>
                    <a:pt x="2814" y="200"/>
                  </a:lnTo>
                  <a:lnTo>
                    <a:pt x="2824" y="343"/>
                  </a:lnTo>
                  <a:lnTo>
                    <a:pt x="2785" y="343"/>
                  </a:lnTo>
                  <a:lnTo>
                    <a:pt x="2767" y="250"/>
                  </a:lnTo>
                  <a:lnTo>
                    <a:pt x="2687" y="237"/>
                  </a:lnTo>
                  <a:lnTo>
                    <a:pt x="2570" y="237"/>
                  </a:lnTo>
                  <a:lnTo>
                    <a:pt x="2570" y="455"/>
                  </a:lnTo>
                  <a:lnTo>
                    <a:pt x="2634" y="455"/>
                  </a:lnTo>
                  <a:lnTo>
                    <a:pt x="2699" y="445"/>
                  </a:lnTo>
                  <a:lnTo>
                    <a:pt x="2707" y="375"/>
                  </a:lnTo>
                  <a:lnTo>
                    <a:pt x="2739" y="375"/>
                  </a:lnTo>
                  <a:lnTo>
                    <a:pt x="2739" y="569"/>
                  </a:lnTo>
                  <a:lnTo>
                    <a:pt x="2707" y="569"/>
                  </a:lnTo>
                  <a:lnTo>
                    <a:pt x="2699" y="500"/>
                  </a:lnTo>
                  <a:lnTo>
                    <a:pt x="2634" y="492"/>
                  </a:lnTo>
                  <a:lnTo>
                    <a:pt x="2570" y="492"/>
                  </a:lnTo>
                  <a:lnTo>
                    <a:pt x="2570" y="634"/>
                  </a:lnTo>
                  <a:lnTo>
                    <a:pt x="2578" y="710"/>
                  </a:lnTo>
                  <a:lnTo>
                    <a:pt x="2644" y="723"/>
                  </a:lnTo>
                  <a:lnTo>
                    <a:pt x="2707" y="723"/>
                  </a:lnTo>
                  <a:lnTo>
                    <a:pt x="2780" y="710"/>
                  </a:lnTo>
                  <a:lnTo>
                    <a:pt x="2798" y="625"/>
                  </a:lnTo>
                  <a:lnTo>
                    <a:pt x="2835" y="625"/>
                  </a:lnTo>
                  <a:lnTo>
                    <a:pt x="2827" y="762"/>
                  </a:lnTo>
                  <a:lnTo>
                    <a:pt x="2410" y="762"/>
                  </a:lnTo>
                  <a:lnTo>
                    <a:pt x="2410" y="735"/>
                  </a:lnTo>
                  <a:close/>
                  <a:moveTo>
                    <a:pt x="2981" y="735"/>
                  </a:moveTo>
                  <a:lnTo>
                    <a:pt x="3051" y="721"/>
                  </a:lnTo>
                  <a:lnTo>
                    <a:pt x="3060" y="635"/>
                  </a:lnTo>
                  <a:lnTo>
                    <a:pt x="3060" y="326"/>
                  </a:lnTo>
                  <a:lnTo>
                    <a:pt x="3051" y="239"/>
                  </a:lnTo>
                  <a:lnTo>
                    <a:pt x="2981" y="225"/>
                  </a:lnTo>
                  <a:lnTo>
                    <a:pt x="2981" y="200"/>
                  </a:lnTo>
                  <a:lnTo>
                    <a:pt x="3147" y="200"/>
                  </a:lnTo>
                  <a:lnTo>
                    <a:pt x="3219" y="326"/>
                  </a:lnTo>
                  <a:lnTo>
                    <a:pt x="3437" y="666"/>
                  </a:lnTo>
                  <a:lnTo>
                    <a:pt x="3437" y="326"/>
                  </a:lnTo>
                  <a:lnTo>
                    <a:pt x="3429" y="239"/>
                  </a:lnTo>
                  <a:lnTo>
                    <a:pt x="3360" y="225"/>
                  </a:lnTo>
                  <a:lnTo>
                    <a:pt x="3360" y="200"/>
                  </a:lnTo>
                  <a:lnTo>
                    <a:pt x="3554" y="200"/>
                  </a:lnTo>
                  <a:lnTo>
                    <a:pt x="3554" y="225"/>
                  </a:lnTo>
                  <a:lnTo>
                    <a:pt x="3485" y="239"/>
                  </a:lnTo>
                  <a:lnTo>
                    <a:pt x="3477" y="326"/>
                  </a:lnTo>
                  <a:lnTo>
                    <a:pt x="3477" y="770"/>
                  </a:lnTo>
                  <a:lnTo>
                    <a:pt x="3405" y="770"/>
                  </a:lnTo>
                  <a:lnTo>
                    <a:pt x="3326" y="635"/>
                  </a:lnTo>
                  <a:lnTo>
                    <a:pt x="3098" y="281"/>
                  </a:lnTo>
                  <a:lnTo>
                    <a:pt x="3098" y="635"/>
                  </a:lnTo>
                  <a:lnTo>
                    <a:pt x="3107" y="721"/>
                  </a:lnTo>
                  <a:lnTo>
                    <a:pt x="3177" y="735"/>
                  </a:lnTo>
                  <a:lnTo>
                    <a:pt x="3177" y="762"/>
                  </a:lnTo>
                  <a:lnTo>
                    <a:pt x="2981" y="762"/>
                  </a:lnTo>
                  <a:lnTo>
                    <a:pt x="2981" y="735"/>
                  </a:lnTo>
                  <a:close/>
                  <a:moveTo>
                    <a:pt x="3857" y="777"/>
                  </a:moveTo>
                  <a:lnTo>
                    <a:pt x="3842" y="776"/>
                  </a:lnTo>
                  <a:lnTo>
                    <a:pt x="3826" y="776"/>
                  </a:lnTo>
                  <a:lnTo>
                    <a:pt x="3818" y="775"/>
                  </a:lnTo>
                  <a:lnTo>
                    <a:pt x="3811" y="774"/>
                  </a:lnTo>
                  <a:lnTo>
                    <a:pt x="3802" y="773"/>
                  </a:lnTo>
                  <a:lnTo>
                    <a:pt x="3794" y="772"/>
                  </a:lnTo>
                  <a:lnTo>
                    <a:pt x="3786" y="770"/>
                  </a:lnTo>
                  <a:lnTo>
                    <a:pt x="3778" y="768"/>
                  </a:lnTo>
                  <a:lnTo>
                    <a:pt x="3768" y="766"/>
                  </a:lnTo>
                  <a:lnTo>
                    <a:pt x="3759" y="763"/>
                  </a:lnTo>
                  <a:lnTo>
                    <a:pt x="3750" y="760"/>
                  </a:lnTo>
                  <a:lnTo>
                    <a:pt x="3739" y="756"/>
                  </a:lnTo>
                  <a:lnTo>
                    <a:pt x="3729" y="752"/>
                  </a:lnTo>
                  <a:lnTo>
                    <a:pt x="3718" y="748"/>
                  </a:lnTo>
                  <a:lnTo>
                    <a:pt x="3709" y="618"/>
                  </a:lnTo>
                  <a:lnTo>
                    <a:pt x="3753" y="618"/>
                  </a:lnTo>
                  <a:lnTo>
                    <a:pt x="3770" y="708"/>
                  </a:lnTo>
                  <a:lnTo>
                    <a:pt x="3781" y="713"/>
                  </a:lnTo>
                  <a:lnTo>
                    <a:pt x="3792" y="717"/>
                  </a:lnTo>
                  <a:lnTo>
                    <a:pt x="3802" y="721"/>
                  </a:lnTo>
                  <a:lnTo>
                    <a:pt x="3814" y="725"/>
                  </a:lnTo>
                  <a:lnTo>
                    <a:pt x="3824" y="729"/>
                  </a:lnTo>
                  <a:lnTo>
                    <a:pt x="3837" y="731"/>
                  </a:lnTo>
                  <a:lnTo>
                    <a:pt x="3848" y="733"/>
                  </a:lnTo>
                  <a:lnTo>
                    <a:pt x="3861" y="733"/>
                  </a:lnTo>
                  <a:lnTo>
                    <a:pt x="3876" y="733"/>
                  </a:lnTo>
                  <a:lnTo>
                    <a:pt x="3889" y="731"/>
                  </a:lnTo>
                  <a:lnTo>
                    <a:pt x="3903" y="729"/>
                  </a:lnTo>
                  <a:lnTo>
                    <a:pt x="3915" y="725"/>
                  </a:lnTo>
                  <a:lnTo>
                    <a:pt x="3928" y="722"/>
                  </a:lnTo>
                  <a:lnTo>
                    <a:pt x="3939" y="717"/>
                  </a:lnTo>
                  <a:lnTo>
                    <a:pt x="3948" y="712"/>
                  </a:lnTo>
                  <a:lnTo>
                    <a:pt x="3959" y="706"/>
                  </a:lnTo>
                  <a:lnTo>
                    <a:pt x="3967" y="699"/>
                  </a:lnTo>
                  <a:lnTo>
                    <a:pt x="3974" y="691"/>
                  </a:lnTo>
                  <a:lnTo>
                    <a:pt x="3980" y="683"/>
                  </a:lnTo>
                  <a:lnTo>
                    <a:pt x="3986" y="674"/>
                  </a:lnTo>
                  <a:lnTo>
                    <a:pt x="3991" y="664"/>
                  </a:lnTo>
                  <a:lnTo>
                    <a:pt x="3994" y="653"/>
                  </a:lnTo>
                  <a:lnTo>
                    <a:pt x="3996" y="643"/>
                  </a:lnTo>
                  <a:lnTo>
                    <a:pt x="3996" y="630"/>
                  </a:lnTo>
                  <a:lnTo>
                    <a:pt x="3996" y="618"/>
                  </a:lnTo>
                  <a:lnTo>
                    <a:pt x="3993" y="606"/>
                  </a:lnTo>
                  <a:lnTo>
                    <a:pt x="3990" y="594"/>
                  </a:lnTo>
                  <a:lnTo>
                    <a:pt x="3984" y="585"/>
                  </a:lnTo>
                  <a:lnTo>
                    <a:pt x="3978" y="576"/>
                  </a:lnTo>
                  <a:lnTo>
                    <a:pt x="3971" y="566"/>
                  </a:lnTo>
                  <a:lnTo>
                    <a:pt x="3963" y="558"/>
                  </a:lnTo>
                  <a:lnTo>
                    <a:pt x="3953" y="551"/>
                  </a:lnTo>
                  <a:lnTo>
                    <a:pt x="3944" y="545"/>
                  </a:lnTo>
                  <a:lnTo>
                    <a:pt x="3933" y="537"/>
                  </a:lnTo>
                  <a:lnTo>
                    <a:pt x="3922" y="532"/>
                  </a:lnTo>
                  <a:lnTo>
                    <a:pt x="3910" y="526"/>
                  </a:lnTo>
                  <a:lnTo>
                    <a:pt x="3899" y="522"/>
                  </a:lnTo>
                  <a:lnTo>
                    <a:pt x="3886" y="517"/>
                  </a:lnTo>
                  <a:lnTo>
                    <a:pt x="3874" y="512"/>
                  </a:lnTo>
                  <a:lnTo>
                    <a:pt x="3861" y="507"/>
                  </a:lnTo>
                  <a:lnTo>
                    <a:pt x="3846" y="501"/>
                  </a:lnTo>
                  <a:lnTo>
                    <a:pt x="3831" y="495"/>
                  </a:lnTo>
                  <a:lnTo>
                    <a:pt x="3817" y="489"/>
                  </a:lnTo>
                  <a:lnTo>
                    <a:pt x="3802" y="483"/>
                  </a:lnTo>
                  <a:lnTo>
                    <a:pt x="3789" y="475"/>
                  </a:lnTo>
                  <a:lnTo>
                    <a:pt x="3777" y="468"/>
                  </a:lnTo>
                  <a:lnTo>
                    <a:pt x="3764" y="460"/>
                  </a:lnTo>
                  <a:lnTo>
                    <a:pt x="3754" y="451"/>
                  </a:lnTo>
                  <a:lnTo>
                    <a:pt x="3743" y="441"/>
                  </a:lnTo>
                  <a:lnTo>
                    <a:pt x="3734" y="431"/>
                  </a:lnTo>
                  <a:lnTo>
                    <a:pt x="3727" y="420"/>
                  </a:lnTo>
                  <a:lnTo>
                    <a:pt x="3720" y="407"/>
                  </a:lnTo>
                  <a:lnTo>
                    <a:pt x="3714" y="394"/>
                  </a:lnTo>
                  <a:lnTo>
                    <a:pt x="3710" y="379"/>
                  </a:lnTo>
                  <a:lnTo>
                    <a:pt x="3708" y="363"/>
                  </a:lnTo>
                  <a:lnTo>
                    <a:pt x="3707" y="345"/>
                  </a:lnTo>
                  <a:lnTo>
                    <a:pt x="3708" y="329"/>
                  </a:lnTo>
                  <a:lnTo>
                    <a:pt x="3710" y="313"/>
                  </a:lnTo>
                  <a:lnTo>
                    <a:pt x="3714" y="298"/>
                  </a:lnTo>
                  <a:lnTo>
                    <a:pt x="3720" y="282"/>
                  </a:lnTo>
                  <a:lnTo>
                    <a:pt x="3726" y="268"/>
                  </a:lnTo>
                  <a:lnTo>
                    <a:pt x="3735" y="253"/>
                  </a:lnTo>
                  <a:lnTo>
                    <a:pt x="3744" y="241"/>
                  </a:lnTo>
                  <a:lnTo>
                    <a:pt x="3756" y="230"/>
                  </a:lnTo>
                  <a:lnTo>
                    <a:pt x="3769" y="218"/>
                  </a:lnTo>
                  <a:lnTo>
                    <a:pt x="3784" y="209"/>
                  </a:lnTo>
                  <a:lnTo>
                    <a:pt x="3799" y="200"/>
                  </a:lnTo>
                  <a:lnTo>
                    <a:pt x="3817" y="192"/>
                  </a:lnTo>
                  <a:lnTo>
                    <a:pt x="3837" y="186"/>
                  </a:lnTo>
                  <a:lnTo>
                    <a:pt x="3856" y="182"/>
                  </a:lnTo>
                  <a:lnTo>
                    <a:pt x="3878" y="180"/>
                  </a:lnTo>
                  <a:lnTo>
                    <a:pt x="3902" y="179"/>
                  </a:lnTo>
                  <a:lnTo>
                    <a:pt x="3918" y="179"/>
                  </a:lnTo>
                  <a:lnTo>
                    <a:pt x="3936" y="181"/>
                  </a:lnTo>
                  <a:lnTo>
                    <a:pt x="3954" y="183"/>
                  </a:lnTo>
                  <a:lnTo>
                    <a:pt x="3973" y="187"/>
                  </a:lnTo>
                  <a:lnTo>
                    <a:pt x="3992" y="191"/>
                  </a:lnTo>
                  <a:lnTo>
                    <a:pt x="4010" y="196"/>
                  </a:lnTo>
                  <a:lnTo>
                    <a:pt x="4028" y="202"/>
                  </a:lnTo>
                  <a:lnTo>
                    <a:pt x="4046" y="208"/>
                  </a:lnTo>
                  <a:lnTo>
                    <a:pt x="4056" y="338"/>
                  </a:lnTo>
                  <a:lnTo>
                    <a:pt x="4012" y="338"/>
                  </a:lnTo>
                  <a:lnTo>
                    <a:pt x="3994" y="246"/>
                  </a:lnTo>
                  <a:lnTo>
                    <a:pt x="3983" y="240"/>
                  </a:lnTo>
                  <a:lnTo>
                    <a:pt x="3971" y="235"/>
                  </a:lnTo>
                  <a:lnTo>
                    <a:pt x="3959" y="231"/>
                  </a:lnTo>
                  <a:lnTo>
                    <a:pt x="3946" y="226"/>
                  </a:lnTo>
                  <a:lnTo>
                    <a:pt x="3934" y="224"/>
                  </a:lnTo>
                  <a:lnTo>
                    <a:pt x="3921" y="222"/>
                  </a:lnTo>
                  <a:lnTo>
                    <a:pt x="3910" y="220"/>
                  </a:lnTo>
                  <a:lnTo>
                    <a:pt x="3900" y="220"/>
                  </a:lnTo>
                  <a:lnTo>
                    <a:pt x="3884" y="220"/>
                  </a:lnTo>
                  <a:lnTo>
                    <a:pt x="3870" y="222"/>
                  </a:lnTo>
                  <a:lnTo>
                    <a:pt x="3856" y="224"/>
                  </a:lnTo>
                  <a:lnTo>
                    <a:pt x="3844" y="229"/>
                  </a:lnTo>
                  <a:lnTo>
                    <a:pt x="3832" y="233"/>
                  </a:lnTo>
                  <a:lnTo>
                    <a:pt x="3822" y="238"/>
                  </a:lnTo>
                  <a:lnTo>
                    <a:pt x="3813" y="244"/>
                  </a:lnTo>
                  <a:lnTo>
                    <a:pt x="3804" y="250"/>
                  </a:lnTo>
                  <a:lnTo>
                    <a:pt x="3797" y="257"/>
                  </a:lnTo>
                  <a:lnTo>
                    <a:pt x="3791" y="265"/>
                  </a:lnTo>
                  <a:lnTo>
                    <a:pt x="3785" y="272"/>
                  </a:lnTo>
                  <a:lnTo>
                    <a:pt x="3781" y="280"/>
                  </a:lnTo>
                  <a:lnTo>
                    <a:pt x="3778" y="289"/>
                  </a:lnTo>
                  <a:lnTo>
                    <a:pt x="3774" y="298"/>
                  </a:lnTo>
                  <a:lnTo>
                    <a:pt x="3773" y="307"/>
                  </a:lnTo>
                  <a:lnTo>
                    <a:pt x="3772" y="316"/>
                  </a:lnTo>
                  <a:lnTo>
                    <a:pt x="3773" y="329"/>
                  </a:lnTo>
                  <a:lnTo>
                    <a:pt x="3776" y="340"/>
                  </a:lnTo>
                  <a:lnTo>
                    <a:pt x="3779" y="350"/>
                  </a:lnTo>
                  <a:lnTo>
                    <a:pt x="3783" y="360"/>
                  </a:lnTo>
                  <a:lnTo>
                    <a:pt x="3789" y="368"/>
                  </a:lnTo>
                  <a:lnTo>
                    <a:pt x="3795" y="376"/>
                  </a:lnTo>
                  <a:lnTo>
                    <a:pt x="3802" y="383"/>
                  </a:lnTo>
                  <a:lnTo>
                    <a:pt x="3811" y="390"/>
                  </a:lnTo>
                  <a:lnTo>
                    <a:pt x="3819" y="396"/>
                  </a:lnTo>
                  <a:lnTo>
                    <a:pt x="3828" y="402"/>
                  </a:lnTo>
                  <a:lnTo>
                    <a:pt x="3839" y="407"/>
                  </a:lnTo>
                  <a:lnTo>
                    <a:pt x="3849" y="411"/>
                  </a:lnTo>
                  <a:lnTo>
                    <a:pt x="3859" y="417"/>
                  </a:lnTo>
                  <a:lnTo>
                    <a:pt x="3871" y="421"/>
                  </a:lnTo>
                  <a:lnTo>
                    <a:pt x="3882" y="425"/>
                  </a:lnTo>
                  <a:lnTo>
                    <a:pt x="3893" y="430"/>
                  </a:lnTo>
                  <a:lnTo>
                    <a:pt x="3909" y="436"/>
                  </a:lnTo>
                  <a:lnTo>
                    <a:pt x="3925" y="443"/>
                  </a:lnTo>
                  <a:lnTo>
                    <a:pt x="3941" y="450"/>
                  </a:lnTo>
                  <a:lnTo>
                    <a:pt x="3957" y="457"/>
                  </a:lnTo>
                  <a:lnTo>
                    <a:pt x="3972" y="465"/>
                  </a:lnTo>
                  <a:lnTo>
                    <a:pt x="3985" y="473"/>
                  </a:lnTo>
                  <a:lnTo>
                    <a:pt x="3999" y="483"/>
                  </a:lnTo>
                  <a:lnTo>
                    <a:pt x="4011" y="492"/>
                  </a:lnTo>
                  <a:lnTo>
                    <a:pt x="4023" y="502"/>
                  </a:lnTo>
                  <a:lnTo>
                    <a:pt x="4032" y="514"/>
                  </a:lnTo>
                  <a:lnTo>
                    <a:pt x="4041" y="527"/>
                  </a:lnTo>
                  <a:lnTo>
                    <a:pt x="4049" y="540"/>
                  </a:lnTo>
                  <a:lnTo>
                    <a:pt x="4053" y="547"/>
                  </a:lnTo>
                  <a:lnTo>
                    <a:pt x="4056" y="555"/>
                  </a:lnTo>
                  <a:lnTo>
                    <a:pt x="4058" y="562"/>
                  </a:lnTo>
                  <a:lnTo>
                    <a:pt x="4060" y="571"/>
                  </a:lnTo>
                  <a:lnTo>
                    <a:pt x="4062" y="588"/>
                  </a:lnTo>
                  <a:lnTo>
                    <a:pt x="4063" y="608"/>
                  </a:lnTo>
                  <a:lnTo>
                    <a:pt x="4062" y="626"/>
                  </a:lnTo>
                  <a:lnTo>
                    <a:pt x="4060" y="644"/>
                  </a:lnTo>
                  <a:lnTo>
                    <a:pt x="4055" y="660"/>
                  </a:lnTo>
                  <a:lnTo>
                    <a:pt x="4049" y="677"/>
                  </a:lnTo>
                  <a:lnTo>
                    <a:pt x="4040" y="692"/>
                  </a:lnTo>
                  <a:lnTo>
                    <a:pt x="4031" y="706"/>
                  </a:lnTo>
                  <a:lnTo>
                    <a:pt x="4020" y="719"/>
                  </a:lnTo>
                  <a:lnTo>
                    <a:pt x="4006" y="731"/>
                  </a:lnTo>
                  <a:lnTo>
                    <a:pt x="3993" y="741"/>
                  </a:lnTo>
                  <a:lnTo>
                    <a:pt x="3976" y="750"/>
                  </a:lnTo>
                  <a:lnTo>
                    <a:pt x="3960" y="758"/>
                  </a:lnTo>
                  <a:lnTo>
                    <a:pt x="3941" y="765"/>
                  </a:lnTo>
                  <a:lnTo>
                    <a:pt x="3921" y="770"/>
                  </a:lnTo>
                  <a:lnTo>
                    <a:pt x="3902" y="774"/>
                  </a:lnTo>
                  <a:lnTo>
                    <a:pt x="3880" y="776"/>
                  </a:lnTo>
                  <a:lnTo>
                    <a:pt x="3857" y="777"/>
                  </a:lnTo>
                  <a:close/>
                  <a:moveTo>
                    <a:pt x="4531" y="735"/>
                  </a:moveTo>
                  <a:lnTo>
                    <a:pt x="4589" y="721"/>
                  </a:lnTo>
                  <a:lnTo>
                    <a:pt x="4521" y="635"/>
                  </a:lnTo>
                  <a:lnTo>
                    <a:pt x="4460" y="563"/>
                  </a:lnTo>
                  <a:lnTo>
                    <a:pt x="4377" y="479"/>
                  </a:lnTo>
                  <a:lnTo>
                    <a:pt x="4468" y="386"/>
                  </a:lnTo>
                  <a:lnTo>
                    <a:pt x="4520" y="326"/>
                  </a:lnTo>
                  <a:lnTo>
                    <a:pt x="4589" y="239"/>
                  </a:lnTo>
                  <a:lnTo>
                    <a:pt x="4528" y="225"/>
                  </a:lnTo>
                  <a:lnTo>
                    <a:pt x="4528" y="200"/>
                  </a:lnTo>
                  <a:lnTo>
                    <a:pt x="4743" y="200"/>
                  </a:lnTo>
                  <a:lnTo>
                    <a:pt x="4743" y="225"/>
                  </a:lnTo>
                  <a:lnTo>
                    <a:pt x="4673" y="239"/>
                  </a:lnTo>
                  <a:lnTo>
                    <a:pt x="4577" y="326"/>
                  </a:lnTo>
                  <a:lnTo>
                    <a:pt x="4463" y="452"/>
                  </a:lnTo>
                  <a:lnTo>
                    <a:pt x="4626" y="635"/>
                  </a:lnTo>
                  <a:lnTo>
                    <a:pt x="4714" y="721"/>
                  </a:lnTo>
                  <a:lnTo>
                    <a:pt x="4778" y="735"/>
                  </a:lnTo>
                  <a:lnTo>
                    <a:pt x="4778" y="762"/>
                  </a:lnTo>
                  <a:lnTo>
                    <a:pt x="4531" y="762"/>
                  </a:lnTo>
                  <a:lnTo>
                    <a:pt x="4531" y="735"/>
                  </a:lnTo>
                  <a:close/>
                  <a:moveTo>
                    <a:pt x="4217" y="735"/>
                  </a:moveTo>
                  <a:lnTo>
                    <a:pt x="4286" y="721"/>
                  </a:lnTo>
                  <a:lnTo>
                    <a:pt x="4295" y="635"/>
                  </a:lnTo>
                  <a:lnTo>
                    <a:pt x="4295" y="326"/>
                  </a:lnTo>
                  <a:lnTo>
                    <a:pt x="4286" y="239"/>
                  </a:lnTo>
                  <a:lnTo>
                    <a:pt x="4217" y="225"/>
                  </a:lnTo>
                  <a:lnTo>
                    <a:pt x="4217" y="200"/>
                  </a:lnTo>
                  <a:lnTo>
                    <a:pt x="4451" y="200"/>
                  </a:lnTo>
                  <a:lnTo>
                    <a:pt x="4451" y="225"/>
                  </a:lnTo>
                  <a:lnTo>
                    <a:pt x="4385" y="239"/>
                  </a:lnTo>
                  <a:lnTo>
                    <a:pt x="4375" y="326"/>
                  </a:lnTo>
                  <a:lnTo>
                    <a:pt x="4375" y="635"/>
                  </a:lnTo>
                  <a:lnTo>
                    <a:pt x="4385" y="721"/>
                  </a:lnTo>
                  <a:lnTo>
                    <a:pt x="4445" y="735"/>
                  </a:lnTo>
                  <a:lnTo>
                    <a:pt x="4445" y="762"/>
                  </a:lnTo>
                  <a:lnTo>
                    <a:pt x="4217" y="762"/>
                  </a:lnTo>
                  <a:lnTo>
                    <a:pt x="4217" y="735"/>
                  </a:lnTo>
                  <a:close/>
                  <a:moveTo>
                    <a:pt x="5163" y="779"/>
                  </a:moveTo>
                  <a:lnTo>
                    <a:pt x="5147" y="779"/>
                  </a:lnTo>
                  <a:lnTo>
                    <a:pt x="5131" y="778"/>
                  </a:lnTo>
                  <a:lnTo>
                    <a:pt x="5116" y="776"/>
                  </a:lnTo>
                  <a:lnTo>
                    <a:pt x="5101" y="774"/>
                  </a:lnTo>
                  <a:lnTo>
                    <a:pt x="5088" y="771"/>
                  </a:lnTo>
                  <a:lnTo>
                    <a:pt x="5073" y="768"/>
                  </a:lnTo>
                  <a:lnTo>
                    <a:pt x="5061" y="763"/>
                  </a:lnTo>
                  <a:lnTo>
                    <a:pt x="5049" y="759"/>
                  </a:lnTo>
                  <a:lnTo>
                    <a:pt x="5036" y="752"/>
                  </a:lnTo>
                  <a:lnTo>
                    <a:pt x="5025" y="746"/>
                  </a:lnTo>
                  <a:lnTo>
                    <a:pt x="5015" y="740"/>
                  </a:lnTo>
                  <a:lnTo>
                    <a:pt x="5004" y="733"/>
                  </a:lnTo>
                  <a:lnTo>
                    <a:pt x="4995" y="724"/>
                  </a:lnTo>
                  <a:lnTo>
                    <a:pt x="4986" y="716"/>
                  </a:lnTo>
                  <a:lnTo>
                    <a:pt x="4976" y="707"/>
                  </a:lnTo>
                  <a:lnTo>
                    <a:pt x="4968" y="698"/>
                  </a:lnTo>
                  <a:lnTo>
                    <a:pt x="4961" y="688"/>
                  </a:lnTo>
                  <a:lnTo>
                    <a:pt x="4954" y="677"/>
                  </a:lnTo>
                  <a:lnTo>
                    <a:pt x="4947" y="667"/>
                  </a:lnTo>
                  <a:lnTo>
                    <a:pt x="4941" y="655"/>
                  </a:lnTo>
                  <a:lnTo>
                    <a:pt x="4935" y="643"/>
                  </a:lnTo>
                  <a:lnTo>
                    <a:pt x="4930" y="630"/>
                  </a:lnTo>
                  <a:lnTo>
                    <a:pt x="4926" y="618"/>
                  </a:lnTo>
                  <a:lnTo>
                    <a:pt x="4921" y="605"/>
                  </a:lnTo>
                  <a:lnTo>
                    <a:pt x="4918" y="590"/>
                  </a:lnTo>
                  <a:lnTo>
                    <a:pt x="4915" y="577"/>
                  </a:lnTo>
                  <a:lnTo>
                    <a:pt x="4912" y="562"/>
                  </a:lnTo>
                  <a:lnTo>
                    <a:pt x="4910" y="547"/>
                  </a:lnTo>
                  <a:lnTo>
                    <a:pt x="4907" y="516"/>
                  </a:lnTo>
                  <a:lnTo>
                    <a:pt x="4906" y="484"/>
                  </a:lnTo>
                  <a:lnTo>
                    <a:pt x="4907" y="467"/>
                  </a:lnTo>
                  <a:lnTo>
                    <a:pt x="4908" y="451"/>
                  </a:lnTo>
                  <a:lnTo>
                    <a:pt x="4909" y="435"/>
                  </a:lnTo>
                  <a:lnTo>
                    <a:pt x="4911" y="420"/>
                  </a:lnTo>
                  <a:lnTo>
                    <a:pt x="4913" y="404"/>
                  </a:lnTo>
                  <a:lnTo>
                    <a:pt x="4917" y="390"/>
                  </a:lnTo>
                  <a:lnTo>
                    <a:pt x="4920" y="375"/>
                  </a:lnTo>
                  <a:lnTo>
                    <a:pt x="4925" y="361"/>
                  </a:lnTo>
                  <a:lnTo>
                    <a:pt x="4930" y="347"/>
                  </a:lnTo>
                  <a:lnTo>
                    <a:pt x="4936" y="335"/>
                  </a:lnTo>
                  <a:lnTo>
                    <a:pt x="4941" y="322"/>
                  </a:lnTo>
                  <a:lnTo>
                    <a:pt x="4948" y="310"/>
                  </a:lnTo>
                  <a:lnTo>
                    <a:pt x="4955" y="298"/>
                  </a:lnTo>
                  <a:lnTo>
                    <a:pt x="4963" y="286"/>
                  </a:lnTo>
                  <a:lnTo>
                    <a:pt x="4971" y="276"/>
                  </a:lnTo>
                  <a:lnTo>
                    <a:pt x="4979" y="266"/>
                  </a:lnTo>
                  <a:lnTo>
                    <a:pt x="4989" y="256"/>
                  </a:lnTo>
                  <a:lnTo>
                    <a:pt x="4998" y="247"/>
                  </a:lnTo>
                  <a:lnTo>
                    <a:pt x="5008" y="238"/>
                  </a:lnTo>
                  <a:lnTo>
                    <a:pt x="5020" y="230"/>
                  </a:lnTo>
                  <a:lnTo>
                    <a:pt x="5030" y="222"/>
                  </a:lnTo>
                  <a:lnTo>
                    <a:pt x="5042" y="215"/>
                  </a:lnTo>
                  <a:lnTo>
                    <a:pt x="5054" y="209"/>
                  </a:lnTo>
                  <a:lnTo>
                    <a:pt x="5067" y="203"/>
                  </a:lnTo>
                  <a:lnTo>
                    <a:pt x="5081" y="198"/>
                  </a:lnTo>
                  <a:lnTo>
                    <a:pt x="5094" y="193"/>
                  </a:lnTo>
                  <a:lnTo>
                    <a:pt x="5108" y="189"/>
                  </a:lnTo>
                  <a:lnTo>
                    <a:pt x="5122" y="186"/>
                  </a:lnTo>
                  <a:lnTo>
                    <a:pt x="5138" y="184"/>
                  </a:lnTo>
                  <a:lnTo>
                    <a:pt x="5153" y="182"/>
                  </a:lnTo>
                  <a:lnTo>
                    <a:pt x="5169" y="181"/>
                  </a:lnTo>
                  <a:lnTo>
                    <a:pt x="5185" y="181"/>
                  </a:lnTo>
                  <a:lnTo>
                    <a:pt x="5201" y="181"/>
                  </a:lnTo>
                  <a:lnTo>
                    <a:pt x="5215" y="182"/>
                  </a:lnTo>
                  <a:lnTo>
                    <a:pt x="5229" y="184"/>
                  </a:lnTo>
                  <a:lnTo>
                    <a:pt x="5242" y="186"/>
                  </a:lnTo>
                  <a:lnTo>
                    <a:pt x="5256" y="189"/>
                  </a:lnTo>
                  <a:lnTo>
                    <a:pt x="5269" y="192"/>
                  </a:lnTo>
                  <a:lnTo>
                    <a:pt x="5281" y="196"/>
                  </a:lnTo>
                  <a:lnTo>
                    <a:pt x="5294" y="202"/>
                  </a:lnTo>
                  <a:lnTo>
                    <a:pt x="5305" y="207"/>
                  </a:lnTo>
                  <a:lnTo>
                    <a:pt x="5317" y="213"/>
                  </a:lnTo>
                  <a:lnTo>
                    <a:pt x="5327" y="219"/>
                  </a:lnTo>
                  <a:lnTo>
                    <a:pt x="5337" y="226"/>
                  </a:lnTo>
                  <a:lnTo>
                    <a:pt x="5348" y="234"/>
                  </a:lnTo>
                  <a:lnTo>
                    <a:pt x="5357" y="242"/>
                  </a:lnTo>
                  <a:lnTo>
                    <a:pt x="5365" y="251"/>
                  </a:lnTo>
                  <a:lnTo>
                    <a:pt x="5374" y="261"/>
                  </a:lnTo>
                  <a:lnTo>
                    <a:pt x="5382" y="270"/>
                  </a:lnTo>
                  <a:lnTo>
                    <a:pt x="5390" y="280"/>
                  </a:lnTo>
                  <a:lnTo>
                    <a:pt x="5396" y="292"/>
                  </a:lnTo>
                  <a:lnTo>
                    <a:pt x="5403" y="303"/>
                  </a:lnTo>
                  <a:lnTo>
                    <a:pt x="5410" y="314"/>
                  </a:lnTo>
                  <a:lnTo>
                    <a:pt x="5415" y="327"/>
                  </a:lnTo>
                  <a:lnTo>
                    <a:pt x="5420" y="340"/>
                  </a:lnTo>
                  <a:lnTo>
                    <a:pt x="5424" y="354"/>
                  </a:lnTo>
                  <a:lnTo>
                    <a:pt x="5428" y="367"/>
                  </a:lnTo>
                  <a:lnTo>
                    <a:pt x="5431" y="381"/>
                  </a:lnTo>
                  <a:lnTo>
                    <a:pt x="5434" y="396"/>
                  </a:lnTo>
                  <a:lnTo>
                    <a:pt x="5438" y="411"/>
                  </a:lnTo>
                  <a:lnTo>
                    <a:pt x="5439" y="427"/>
                  </a:lnTo>
                  <a:lnTo>
                    <a:pt x="5441" y="442"/>
                  </a:lnTo>
                  <a:lnTo>
                    <a:pt x="5442" y="459"/>
                  </a:lnTo>
                  <a:lnTo>
                    <a:pt x="5442" y="475"/>
                  </a:lnTo>
                  <a:lnTo>
                    <a:pt x="5442" y="492"/>
                  </a:lnTo>
                  <a:lnTo>
                    <a:pt x="5441" y="509"/>
                  </a:lnTo>
                  <a:lnTo>
                    <a:pt x="5439" y="524"/>
                  </a:lnTo>
                  <a:lnTo>
                    <a:pt x="5438" y="540"/>
                  </a:lnTo>
                  <a:lnTo>
                    <a:pt x="5434" y="555"/>
                  </a:lnTo>
                  <a:lnTo>
                    <a:pt x="5431" y="571"/>
                  </a:lnTo>
                  <a:lnTo>
                    <a:pt x="5428" y="585"/>
                  </a:lnTo>
                  <a:lnTo>
                    <a:pt x="5424" y="598"/>
                  </a:lnTo>
                  <a:lnTo>
                    <a:pt x="5420" y="613"/>
                  </a:lnTo>
                  <a:lnTo>
                    <a:pt x="5415" y="626"/>
                  </a:lnTo>
                  <a:lnTo>
                    <a:pt x="5409" y="639"/>
                  </a:lnTo>
                  <a:lnTo>
                    <a:pt x="5402" y="651"/>
                  </a:lnTo>
                  <a:lnTo>
                    <a:pt x="5396" y="662"/>
                  </a:lnTo>
                  <a:lnTo>
                    <a:pt x="5389" y="674"/>
                  </a:lnTo>
                  <a:lnTo>
                    <a:pt x="5381" y="684"/>
                  </a:lnTo>
                  <a:lnTo>
                    <a:pt x="5372" y="695"/>
                  </a:lnTo>
                  <a:lnTo>
                    <a:pt x="5363" y="705"/>
                  </a:lnTo>
                  <a:lnTo>
                    <a:pt x="5354" y="714"/>
                  </a:lnTo>
                  <a:lnTo>
                    <a:pt x="5344" y="722"/>
                  </a:lnTo>
                  <a:lnTo>
                    <a:pt x="5333" y="731"/>
                  </a:lnTo>
                  <a:lnTo>
                    <a:pt x="5323" y="738"/>
                  </a:lnTo>
                  <a:lnTo>
                    <a:pt x="5310" y="745"/>
                  </a:lnTo>
                  <a:lnTo>
                    <a:pt x="5298" y="751"/>
                  </a:lnTo>
                  <a:lnTo>
                    <a:pt x="5286" y="758"/>
                  </a:lnTo>
                  <a:lnTo>
                    <a:pt x="5272" y="763"/>
                  </a:lnTo>
                  <a:lnTo>
                    <a:pt x="5259" y="767"/>
                  </a:lnTo>
                  <a:lnTo>
                    <a:pt x="5244" y="771"/>
                  </a:lnTo>
                  <a:lnTo>
                    <a:pt x="5230" y="774"/>
                  </a:lnTo>
                  <a:lnTo>
                    <a:pt x="5214" y="776"/>
                  </a:lnTo>
                  <a:lnTo>
                    <a:pt x="5198" y="778"/>
                  </a:lnTo>
                  <a:lnTo>
                    <a:pt x="5181" y="779"/>
                  </a:lnTo>
                  <a:lnTo>
                    <a:pt x="5163" y="779"/>
                  </a:lnTo>
                  <a:close/>
                  <a:moveTo>
                    <a:pt x="5176" y="746"/>
                  </a:moveTo>
                  <a:lnTo>
                    <a:pt x="5185" y="746"/>
                  </a:lnTo>
                  <a:lnTo>
                    <a:pt x="5195" y="745"/>
                  </a:lnTo>
                  <a:lnTo>
                    <a:pt x="5204" y="743"/>
                  </a:lnTo>
                  <a:lnTo>
                    <a:pt x="5213" y="741"/>
                  </a:lnTo>
                  <a:lnTo>
                    <a:pt x="5222" y="739"/>
                  </a:lnTo>
                  <a:lnTo>
                    <a:pt x="5231" y="736"/>
                  </a:lnTo>
                  <a:lnTo>
                    <a:pt x="5239" y="732"/>
                  </a:lnTo>
                  <a:lnTo>
                    <a:pt x="5247" y="728"/>
                  </a:lnTo>
                  <a:lnTo>
                    <a:pt x="5256" y="723"/>
                  </a:lnTo>
                  <a:lnTo>
                    <a:pt x="5264" y="717"/>
                  </a:lnTo>
                  <a:lnTo>
                    <a:pt x="5271" y="712"/>
                  </a:lnTo>
                  <a:lnTo>
                    <a:pt x="5278" y="706"/>
                  </a:lnTo>
                  <a:lnTo>
                    <a:pt x="5284" y="699"/>
                  </a:lnTo>
                  <a:lnTo>
                    <a:pt x="5292" y="691"/>
                  </a:lnTo>
                  <a:lnTo>
                    <a:pt x="5298" y="684"/>
                  </a:lnTo>
                  <a:lnTo>
                    <a:pt x="5304" y="676"/>
                  </a:lnTo>
                  <a:lnTo>
                    <a:pt x="5314" y="657"/>
                  </a:lnTo>
                  <a:lnTo>
                    <a:pt x="5325" y="638"/>
                  </a:lnTo>
                  <a:lnTo>
                    <a:pt x="5333" y="617"/>
                  </a:lnTo>
                  <a:lnTo>
                    <a:pt x="5340" y="593"/>
                  </a:lnTo>
                  <a:lnTo>
                    <a:pt x="5346" y="569"/>
                  </a:lnTo>
                  <a:lnTo>
                    <a:pt x="5350" y="543"/>
                  </a:lnTo>
                  <a:lnTo>
                    <a:pt x="5352" y="516"/>
                  </a:lnTo>
                  <a:lnTo>
                    <a:pt x="5353" y="487"/>
                  </a:lnTo>
                  <a:lnTo>
                    <a:pt x="5353" y="458"/>
                  </a:lnTo>
                  <a:lnTo>
                    <a:pt x="5351" y="429"/>
                  </a:lnTo>
                  <a:lnTo>
                    <a:pt x="5348" y="403"/>
                  </a:lnTo>
                  <a:lnTo>
                    <a:pt x="5342" y="377"/>
                  </a:lnTo>
                  <a:lnTo>
                    <a:pt x="5336" y="353"/>
                  </a:lnTo>
                  <a:lnTo>
                    <a:pt x="5329" y="331"/>
                  </a:lnTo>
                  <a:lnTo>
                    <a:pt x="5321" y="310"/>
                  </a:lnTo>
                  <a:lnTo>
                    <a:pt x="5310" y="291"/>
                  </a:lnTo>
                  <a:lnTo>
                    <a:pt x="5305" y="282"/>
                  </a:lnTo>
                  <a:lnTo>
                    <a:pt x="5299" y="274"/>
                  </a:lnTo>
                  <a:lnTo>
                    <a:pt x="5293" y="266"/>
                  </a:lnTo>
                  <a:lnTo>
                    <a:pt x="5287" y="258"/>
                  </a:lnTo>
                  <a:lnTo>
                    <a:pt x="5279" y="252"/>
                  </a:lnTo>
                  <a:lnTo>
                    <a:pt x="5272" y="246"/>
                  </a:lnTo>
                  <a:lnTo>
                    <a:pt x="5265" y="240"/>
                  </a:lnTo>
                  <a:lnTo>
                    <a:pt x="5257" y="235"/>
                  </a:lnTo>
                  <a:lnTo>
                    <a:pt x="5248" y="231"/>
                  </a:lnTo>
                  <a:lnTo>
                    <a:pt x="5239" y="226"/>
                  </a:lnTo>
                  <a:lnTo>
                    <a:pt x="5231" y="222"/>
                  </a:lnTo>
                  <a:lnTo>
                    <a:pt x="5221" y="219"/>
                  </a:lnTo>
                  <a:lnTo>
                    <a:pt x="5211" y="217"/>
                  </a:lnTo>
                  <a:lnTo>
                    <a:pt x="5201" y="216"/>
                  </a:lnTo>
                  <a:lnTo>
                    <a:pt x="5190" y="215"/>
                  </a:lnTo>
                  <a:lnTo>
                    <a:pt x="5180" y="215"/>
                  </a:lnTo>
                  <a:lnTo>
                    <a:pt x="5170" y="215"/>
                  </a:lnTo>
                  <a:lnTo>
                    <a:pt x="5159" y="216"/>
                  </a:lnTo>
                  <a:lnTo>
                    <a:pt x="5149" y="217"/>
                  </a:lnTo>
                  <a:lnTo>
                    <a:pt x="5140" y="219"/>
                  </a:lnTo>
                  <a:lnTo>
                    <a:pt x="5130" y="221"/>
                  </a:lnTo>
                  <a:lnTo>
                    <a:pt x="5121" y="224"/>
                  </a:lnTo>
                  <a:lnTo>
                    <a:pt x="5113" y="227"/>
                  </a:lnTo>
                  <a:lnTo>
                    <a:pt x="5103" y="232"/>
                  </a:lnTo>
                  <a:lnTo>
                    <a:pt x="5095" y="236"/>
                  </a:lnTo>
                  <a:lnTo>
                    <a:pt x="5087" y="241"/>
                  </a:lnTo>
                  <a:lnTo>
                    <a:pt x="5080" y="247"/>
                  </a:lnTo>
                  <a:lnTo>
                    <a:pt x="5071" y="252"/>
                  </a:lnTo>
                  <a:lnTo>
                    <a:pt x="5064" y="260"/>
                  </a:lnTo>
                  <a:lnTo>
                    <a:pt x="5058" y="267"/>
                  </a:lnTo>
                  <a:lnTo>
                    <a:pt x="5051" y="274"/>
                  </a:lnTo>
                  <a:lnTo>
                    <a:pt x="5045" y="282"/>
                  </a:lnTo>
                  <a:lnTo>
                    <a:pt x="5039" y="291"/>
                  </a:lnTo>
                  <a:lnTo>
                    <a:pt x="5033" y="300"/>
                  </a:lnTo>
                  <a:lnTo>
                    <a:pt x="5028" y="309"/>
                  </a:lnTo>
                  <a:lnTo>
                    <a:pt x="5024" y="319"/>
                  </a:lnTo>
                  <a:lnTo>
                    <a:pt x="5015" y="341"/>
                  </a:lnTo>
                  <a:lnTo>
                    <a:pt x="5007" y="365"/>
                  </a:lnTo>
                  <a:lnTo>
                    <a:pt x="5001" y="391"/>
                  </a:lnTo>
                  <a:lnTo>
                    <a:pt x="4997" y="419"/>
                  </a:lnTo>
                  <a:lnTo>
                    <a:pt x="4995" y="449"/>
                  </a:lnTo>
                  <a:lnTo>
                    <a:pt x="4994" y="481"/>
                  </a:lnTo>
                  <a:lnTo>
                    <a:pt x="4995" y="510"/>
                  </a:lnTo>
                  <a:lnTo>
                    <a:pt x="4997" y="537"/>
                  </a:lnTo>
                  <a:lnTo>
                    <a:pt x="5000" y="563"/>
                  </a:lnTo>
                  <a:lnTo>
                    <a:pt x="5004" y="589"/>
                  </a:lnTo>
                  <a:lnTo>
                    <a:pt x="5010" y="613"/>
                  </a:lnTo>
                  <a:lnTo>
                    <a:pt x="5018" y="635"/>
                  </a:lnTo>
                  <a:lnTo>
                    <a:pt x="5022" y="645"/>
                  </a:lnTo>
                  <a:lnTo>
                    <a:pt x="5026" y="654"/>
                  </a:lnTo>
                  <a:lnTo>
                    <a:pt x="5031" y="664"/>
                  </a:lnTo>
                  <a:lnTo>
                    <a:pt x="5036" y="673"/>
                  </a:lnTo>
                  <a:lnTo>
                    <a:pt x="5042" y="681"/>
                  </a:lnTo>
                  <a:lnTo>
                    <a:pt x="5049" y="689"/>
                  </a:lnTo>
                  <a:lnTo>
                    <a:pt x="5055" y="697"/>
                  </a:lnTo>
                  <a:lnTo>
                    <a:pt x="5062" y="704"/>
                  </a:lnTo>
                  <a:lnTo>
                    <a:pt x="5069" y="710"/>
                  </a:lnTo>
                  <a:lnTo>
                    <a:pt x="5077" y="716"/>
                  </a:lnTo>
                  <a:lnTo>
                    <a:pt x="5085" y="721"/>
                  </a:lnTo>
                  <a:lnTo>
                    <a:pt x="5093" y="727"/>
                  </a:lnTo>
                  <a:lnTo>
                    <a:pt x="5102" y="732"/>
                  </a:lnTo>
                  <a:lnTo>
                    <a:pt x="5112" y="735"/>
                  </a:lnTo>
                  <a:lnTo>
                    <a:pt x="5121" y="739"/>
                  </a:lnTo>
                  <a:lnTo>
                    <a:pt x="5131" y="741"/>
                  </a:lnTo>
                  <a:lnTo>
                    <a:pt x="5142" y="743"/>
                  </a:lnTo>
                  <a:lnTo>
                    <a:pt x="5152" y="745"/>
                  </a:lnTo>
                  <a:lnTo>
                    <a:pt x="5163" y="745"/>
                  </a:lnTo>
                  <a:lnTo>
                    <a:pt x="5176" y="746"/>
                  </a:lnTo>
                  <a:close/>
                  <a:moveTo>
                    <a:pt x="5858" y="733"/>
                  </a:moveTo>
                  <a:lnTo>
                    <a:pt x="5922" y="635"/>
                  </a:lnTo>
                  <a:lnTo>
                    <a:pt x="6103" y="326"/>
                  </a:lnTo>
                  <a:lnTo>
                    <a:pt x="6150" y="235"/>
                  </a:lnTo>
                  <a:lnTo>
                    <a:pt x="6007" y="235"/>
                  </a:lnTo>
                  <a:lnTo>
                    <a:pt x="5923" y="247"/>
                  </a:lnTo>
                  <a:lnTo>
                    <a:pt x="5904" y="330"/>
                  </a:lnTo>
                  <a:lnTo>
                    <a:pt x="5866" y="330"/>
                  </a:lnTo>
                  <a:lnTo>
                    <a:pt x="5875" y="200"/>
                  </a:lnTo>
                  <a:lnTo>
                    <a:pt x="6259" y="200"/>
                  </a:lnTo>
                  <a:lnTo>
                    <a:pt x="6259" y="225"/>
                  </a:lnTo>
                  <a:lnTo>
                    <a:pt x="6198" y="326"/>
                  </a:lnTo>
                  <a:lnTo>
                    <a:pt x="6016" y="635"/>
                  </a:lnTo>
                  <a:lnTo>
                    <a:pt x="5968" y="723"/>
                  </a:lnTo>
                  <a:lnTo>
                    <a:pt x="6137" y="723"/>
                  </a:lnTo>
                  <a:lnTo>
                    <a:pt x="6215" y="710"/>
                  </a:lnTo>
                  <a:lnTo>
                    <a:pt x="6234" y="629"/>
                  </a:lnTo>
                  <a:lnTo>
                    <a:pt x="6272" y="629"/>
                  </a:lnTo>
                  <a:lnTo>
                    <a:pt x="6262" y="762"/>
                  </a:lnTo>
                  <a:lnTo>
                    <a:pt x="5858" y="762"/>
                  </a:lnTo>
                  <a:lnTo>
                    <a:pt x="5858" y="733"/>
                  </a:lnTo>
                  <a:close/>
                  <a:moveTo>
                    <a:pt x="6425" y="735"/>
                  </a:moveTo>
                  <a:lnTo>
                    <a:pt x="6496" y="721"/>
                  </a:lnTo>
                  <a:lnTo>
                    <a:pt x="6504" y="635"/>
                  </a:lnTo>
                  <a:lnTo>
                    <a:pt x="6504" y="326"/>
                  </a:lnTo>
                  <a:lnTo>
                    <a:pt x="6496" y="239"/>
                  </a:lnTo>
                  <a:lnTo>
                    <a:pt x="6425" y="225"/>
                  </a:lnTo>
                  <a:lnTo>
                    <a:pt x="6425" y="200"/>
                  </a:lnTo>
                  <a:lnTo>
                    <a:pt x="6714" y="200"/>
                  </a:lnTo>
                  <a:lnTo>
                    <a:pt x="6732" y="200"/>
                  </a:lnTo>
                  <a:lnTo>
                    <a:pt x="6750" y="201"/>
                  </a:lnTo>
                  <a:lnTo>
                    <a:pt x="6768" y="203"/>
                  </a:lnTo>
                  <a:lnTo>
                    <a:pt x="6783" y="205"/>
                  </a:lnTo>
                  <a:lnTo>
                    <a:pt x="6799" y="208"/>
                  </a:lnTo>
                  <a:lnTo>
                    <a:pt x="6813" y="211"/>
                  </a:lnTo>
                  <a:lnTo>
                    <a:pt x="6828" y="215"/>
                  </a:lnTo>
                  <a:lnTo>
                    <a:pt x="6840" y="219"/>
                  </a:lnTo>
                  <a:lnTo>
                    <a:pt x="6852" y="224"/>
                  </a:lnTo>
                  <a:lnTo>
                    <a:pt x="6864" y="231"/>
                  </a:lnTo>
                  <a:lnTo>
                    <a:pt x="6875" y="237"/>
                  </a:lnTo>
                  <a:lnTo>
                    <a:pt x="6886" y="243"/>
                  </a:lnTo>
                  <a:lnTo>
                    <a:pt x="6895" y="250"/>
                  </a:lnTo>
                  <a:lnTo>
                    <a:pt x="6904" y="257"/>
                  </a:lnTo>
                  <a:lnTo>
                    <a:pt x="6912" y="266"/>
                  </a:lnTo>
                  <a:lnTo>
                    <a:pt x="6921" y="274"/>
                  </a:lnTo>
                  <a:lnTo>
                    <a:pt x="6928" y="282"/>
                  </a:lnTo>
                  <a:lnTo>
                    <a:pt x="6934" y="292"/>
                  </a:lnTo>
                  <a:lnTo>
                    <a:pt x="6940" y="301"/>
                  </a:lnTo>
                  <a:lnTo>
                    <a:pt x="6945" y="311"/>
                  </a:lnTo>
                  <a:lnTo>
                    <a:pt x="6951" y="322"/>
                  </a:lnTo>
                  <a:lnTo>
                    <a:pt x="6956" y="332"/>
                  </a:lnTo>
                  <a:lnTo>
                    <a:pt x="6959" y="343"/>
                  </a:lnTo>
                  <a:lnTo>
                    <a:pt x="6963" y="355"/>
                  </a:lnTo>
                  <a:lnTo>
                    <a:pt x="6968" y="377"/>
                  </a:lnTo>
                  <a:lnTo>
                    <a:pt x="6972" y="402"/>
                  </a:lnTo>
                  <a:lnTo>
                    <a:pt x="6974" y="427"/>
                  </a:lnTo>
                  <a:lnTo>
                    <a:pt x="6975" y="453"/>
                  </a:lnTo>
                  <a:lnTo>
                    <a:pt x="6974" y="468"/>
                  </a:lnTo>
                  <a:lnTo>
                    <a:pt x="6973" y="485"/>
                  </a:lnTo>
                  <a:lnTo>
                    <a:pt x="6972" y="500"/>
                  </a:lnTo>
                  <a:lnTo>
                    <a:pt x="6970" y="516"/>
                  </a:lnTo>
                  <a:lnTo>
                    <a:pt x="6968" y="531"/>
                  </a:lnTo>
                  <a:lnTo>
                    <a:pt x="6965" y="546"/>
                  </a:lnTo>
                  <a:lnTo>
                    <a:pt x="6961" y="561"/>
                  </a:lnTo>
                  <a:lnTo>
                    <a:pt x="6957" y="575"/>
                  </a:lnTo>
                  <a:lnTo>
                    <a:pt x="6952" y="589"/>
                  </a:lnTo>
                  <a:lnTo>
                    <a:pt x="6947" y="603"/>
                  </a:lnTo>
                  <a:lnTo>
                    <a:pt x="6940" y="615"/>
                  </a:lnTo>
                  <a:lnTo>
                    <a:pt x="6934" y="628"/>
                  </a:lnTo>
                  <a:lnTo>
                    <a:pt x="6927" y="640"/>
                  </a:lnTo>
                  <a:lnTo>
                    <a:pt x="6919" y="651"/>
                  </a:lnTo>
                  <a:lnTo>
                    <a:pt x="6910" y="662"/>
                  </a:lnTo>
                  <a:lnTo>
                    <a:pt x="6901" y="673"/>
                  </a:lnTo>
                  <a:lnTo>
                    <a:pt x="6892" y="683"/>
                  </a:lnTo>
                  <a:lnTo>
                    <a:pt x="6881" y="692"/>
                  </a:lnTo>
                  <a:lnTo>
                    <a:pt x="6870" y="702"/>
                  </a:lnTo>
                  <a:lnTo>
                    <a:pt x="6859" y="710"/>
                  </a:lnTo>
                  <a:lnTo>
                    <a:pt x="6846" y="718"/>
                  </a:lnTo>
                  <a:lnTo>
                    <a:pt x="6833" y="725"/>
                  </a:lnTo>
                  <a:lnTo>
                    <a:pt x="6819" y="732"/>
                  </a:lnTo>
                  <a:lnTo>
                    <a:pt x="6805" y="738"/>
                  </a:lnTo>
                  <a:lnTo>
                    <a:pt x="6790" y="743"/>
                  </a:lnTo>
                  <a:lnTo>
                    <a:pt x="6775" y="748"/>
                  </a:lnTo>
                  <a:lnTo>
                    <a:pt x="6758" y="752"/>
                  </a:lnTo>
                  <a:lnTo>
                    <a:pt x="6742" y="755"/>
                  </a:lnTo>
                  <a:lnTo>
                    <a:pt x="6724" y="759"/>
                  </a:lnTo>
                  <a:lnTo>
                    <a:pt x="6706" y="760"/>
                  </a:lnTo>
                  <a:lnTo>
                    <a:pt x="6686" y="761"/>
                  </a:lnTo>
                  <a:lnTo>
                    <a:pt x="6666" y="762"/>
                  </a:lnTo>
                  <a:lnTo>
                    <a:pt x="6425" y="762"/>
                  </a:lnTo>
                  <a:lnTo>
                    <a:pt x="6425" y="735"/>
                  </a:lnTo>
                  <a:close/>
                  <a:moveTo>
                    <a:pt x="6683" y="724"/>
                  </a:moveTo>
                  <a:lnTo>
                    <a:pt x="6695" y="724"/>
                  </a:lnTo>
                  <a:lnTo>
                    <a:pt x="6708" y="723"/>
                  </a:lnTo>
                  <a:lnTo>
                    <a:pt x="6719" y="721"/>
                  </a:lnTo>
                  <a:lnTo>
                    <a:pt x="6730" y="720"/>
                  </a:lnTo>
                  <a:lnTo>
                    <a:pt x="6742" y="717"/>
                  </a:lnTo>
                  <a:lnTo>
                    <a:pt x="6752" y="714"/>
                  </a:lnTo>
                  <a:lnTo>
                    <a:pt x="6762" y="710"/>
                  </a:lnTo>
                  <a:lnTo>
                    <a:pt x="6773" y="706"/>
                  </a:lnTo>
                  <a:lnTo>
                    <a:pt x="6782" y="701"/>
                  </a:lnTo>
                  <a:lnTo>
                    <a:pt x="6791" y="696"/>
                  </a:lnTo>
                  <a:lnTo>
                    <a:pt x="6800" y="690"/>
                  </a:lnTo>
                  <a:lnTo>
                    <a:pt x="6808" y="684"/>
                  </a:lnTo>
                  <a:lnTo>
                    <a:pt x="6816" y="677"/>
                  </a:lnTo>
                  <a:lnTo>
                    <a:pt x="6823" y="670"/>
                  </a:lnTo>
                  <a:lnTo>
                    <a:pt x="6831" y="662"/>
                  </a:lnTo>
                  <a:lnTo>
                    <a:pt x="6838" y="654"/>
                  </a:lnTo>
                  <a:lnTo>
                    <a:pt x="6844" y="646"/>
                  </a:lnTo>
                  <a:lnTo>
                    <a:pt x="6849" y="637"/>
                  </a:lnTo>
                  <a:lnTo>
                    <a:pt x="6856" y="627"/>
                  </a:lnTo>
                  <a:lnTo>
                    <a:pt x="6861" y="618"/>
                  </a:lnTo>
                  <a:lnTo>
                    <a:pt x="6865" y="608"/>
                  </a:lnTo>
                  <a:lnTo>
                    <a:pt x="6870" y="596"/>
                  </a:lnTo>
                  <a:lnTo>
                    <a:pt x="6873" y="586"/>
                  </a:lnTo>
                  <a:lnTo>
                    <a:pt x="6877" y="575"/>
                  </a:lnTo>
                  <a:lnTo>
                    <a:pt x="6882" y="551"/>
                  </a:lnTo>
                  <a:lnTo>
                    <a:pt x="6887" y="525"/>
                  </a:lnTo>
                  <a:lnTo>
                    <a:pt x="6890" y="499"/>
                  </a:lnTo>
                  <a:lnTo>
                    <a:pt x="6891" y="471"/>
                  </a:lnTo>
                  <a:lnTo>
                    <a:pt x="6890" y="449"/>
                  </a:lnTo>
                  <a:lnTo>
                    <a:pt x="6888" y="426"/>
                  </a:lnTo>
                  <a:lnTo>
                    <a:pt x="6884" y="404"/>
                  </a:lnTo>
                  <a:lnTo>
                    <a:pt x="6880" y="382"/>
                  </a:lnTo>
                  <a:lnTo>
                    <a:pt x="6878" y="372"/>
                  </a:lnTo>
                  <a:lnTo>
                    <a:pt x="6875" y="362"/>
                  </a:lnTo>
                  <a:lnTo>
                    <a:pt x="6871" y="353"/>
                  </a:lnTo>
                  <a:lnTo>
                    <a:pt x="6867" y="342"/>
                  </a:lnTo>
                  <a:lnTo>
                    <a:pt x="6863" y="333"/>
                  </a:lnTo>
                  <a:lnTo>
                    <a:pt x="6858" y="325"/>
                  </a:lnTo>
                  <a:lnTo>
                    <a:pt x="6852" y="315"/>
                  </a:lnTo>
                  <a:lnTo>
                    <a:pt x="6846" y="307"/>
                  </a:lnTo>
                  <a:lnTo>
                    <a:pt x="6840" y="300"/>
                  </a:lnTo>
                  <a:lnTo>
                    <a:pt x="6833" y="292"/>
                  </a:lnTo>
                  <a:lnTo>
                    <a:pt x="6824" y="284"/>
                  </a:lnTo>
                  <a:lnTo>
                    <a:pt x="6816" y="278"/>
                  </a:lnTo>
                  <a:lnTo>
                    <a:pt x="6808" y="272"/>
                  </a:lnTo>
                  <a:lnTo>
                    <a:pt x="6799" y="266"/>
                  </a:lnTo>
                  <a:lnTo>
                    <a:pt x="6788" y="261"/>
                  </a:lnTo>
                  <a:lnTo>
                    <a:pt x="6778" y="255"/>
                  </a:lnTo>
                  <a:lnTo>
                    <a:pt x="6767" y="250"/>
                  </a:lnTo>
                  <a:lnTo>
                    <a:pt x="6755" y="247"/>
                  </a:lnTo>
                  <a:lnTo>
                    <a:pt x="6743" y="243"/>
                  </a:lnTo>
                  <a:lnTo>
                    <a:pt x="6729" y="241"/>
                  </a:lnTo>
                  <a:lnTo>
                    <a:pt x="6715" y="239"/>
                  </a:lnTo>
                  <a:lnTo>
                    <a:pt x="6700" y="237"/>
                  </a:lnTo>
                  <a:lnTo>
                    <a:pt x="6685" y="236"/>
                  </a:lnTo>
                  <a:lnTo>
                    <a:pt x="6668" y="236"/>
                  </a:lnTo>
                  <a:lnTo>
                    <a:pt x="6585" y="236"/>
                  </a:lnTo>
                  <a:lnTo>
                    <a:pt x="6585" y="635"/>
                  </a:lnTo>
                  <a:lnTo>
                    <a:pt x="6593" y="714"/>
                  </a:lnTo>
                  <a:lnTo>
                    <a:pt x="6603" y="716"/>
                  </a:lnTo>
                  <a:lnTo>
                    <a:pt x="6615" y="718"/>
                  </a:lnTo>
                  <a:lnTo>
                    <a:pt x="6626" y="720"/>
                  </a:lnTo>
                  <a:lnTo>
                    <a:pt x="6638" y="722"/>
                  </a:lnTo>
                  <a:lnTo>
                    <a:pt x="6650" y="723"/>
                  </a:lnTo>
                  <a:lnTo>
                    <a:pt x="6661" y="723"/>
                  </a:lnTo>
                  <a:lnTo>
                    <a:pt x="6671" y="724"/>
                  </a:lnTo>
                  <a:lnTo>
                    <a:pt x="6683" y="724"/>
                  </a:lnTo>
                  <a:close/>
                  <a:moveTo>
                    <a:pt x="7129" y="735"/>
                  </a:moveTo>
                  <a:lnTo>
                    <a:pt x="7199" y="721"/>
                  </a:lnTo>
                  <a:lnTo>
                    <a:pt x="7207" y="635"/>
                  </a:lnTo>
                  <a:lnTo>
                    <a:pt x="7207" y="326"/>
                  </a:lnTo>
                  <a:lnTo>
                    <a:pt x="7199" y="239"/>
                  </a:lnTo>
                  <a:lnTo>
                    <a:pt x="7129" y="225"/>
                  </a:lnTo>
                  <a:lnTo>
                    <a:pt x="7129" y="200"/>
                  </a:lnTo>
                  <a:lnTo>
                    <a:pt x="7383" y="200"/>
                  </a:lnTo>
                  <a:lnTo>
                    <a:pt x="7403" y="201"/>
                  </a:lnTo>
                  <a:lnTo>
                    <a:pt x="7420" y="202"/>
                  </a:lnTo>
                  <a:lnTo>
                    <a:pt x="7437" y="205"/>
                  </a:lnTo>
                  <a:lnTo>
                    <a:pt x="7452" y="210"/>
                  </a:lnTo>
                  <a:lnTo>
                    <a:pt x="7467" y="215"/>
                  </a:lnTo>
                  <a:lnTo>
                    <a:pt x="7479" y="221"/>
                  </a:lnTo>
                  <a:lnTo>
                    <a:pt x="7491" y="229"/>
                  </a:lnTo>
                  <a:lnTo>
                    <a:pt x="7501" y="238"/>
                  </a:lnTo>
                  <a:lnTo>
                    <a:pt x="7509" y="247"/>
                  </a:lnTo>
                  <a:lnTo>
                    <a:pt x="7516" y="257"/>
                  </a:lnTo>
                  <a:lnTo>
                    <a:pt x="7524" y="268"/>
                  </a:lnTo>
                  <a:lnTo>
                    <a:pt x="7529" y="280"/>
                  </a:lnTo>
                  <a:lnTo>
                    <a:pt x="7532" y="293"/>
                  </a:lnTo>
                  <a:lnTo>
                    <a:pt x="7535" y="306"/>
                  </a:lnTo>
                  <a:lnTo>
                    <a:pt x="7537" y="319"/>
                  </a:lnTo>
                  <a:lnTo>
                    <a:pt x="7537" y="334"/>
                  </a:lnTo>
                  <a:lnTo>
                    <a:pt x="7537" y="347"/>
                  </a:lnTo>
                  <a:lnTo>
                    <a:pt x="7535" y="360"/>
                  </a:lnTo>
                  <a:lnTo>
                    <a:pt x="7533" y="372"/>
                  </a:lnTo>
                  <a:lnTo>
                    <a:pt x="7530" y="385"/>
                  </a:lnTo>
                  <a:lnTo>
                    <a:pt x="7526" y="396"/>
                  </a:lnTo>
                  <a:lnTo>
                    <a:pt x="7519" y="407"/>
                  </a:lnTo>
                  <a:lnTo>
                    <a:pt x="7513" y="419"/>
                  </a:lnTo>
                  <a:lnTo>
                    <a:pt x="7507" y="428"/>
                  </a:lnTo>
                  <a:lnTo>
                    <a:pt x="7499" y="438"/>
                  </a:lnTo>
                  <a:lnTo>
                    <a:pt x="7490" y="447"/>
                  </a:lnTo>
                  <a:lnTo>
                    <a:pt x="7479" y="455"/>
                  </a:lnTo>
                  <a:lnTo>
                    <a:pt x="7469" y="463"/>
                  </a:lnTo>
                  <a:lnTo>
                    <a:pt x="7457" y="470"/>
                  </a:lnTo>
                  <a:lnTo>
                    <a:pt x="7445" y="476"/>
                  </a:lnTo>
                  <a:lnTo>
                    <a:pt x="7432" y="482"/>
                  </a:lnTo>
                  <a:lnTo>
                    <a:pt x="7418" y="487"/>
                  </a:lnTo>
                  <a:lnTo>
                    <a:pt x="7506" y="635"/>
                  </a:lnTo>
                  <a:lnTo>
                    <a:pt x="7566" y="721"/>
                  </a:lnTo>
                  <a:lnTo>
                    <a:pt x="7622" y="735"/>
                  </a:lnTo>
                  <a:lnTo>
                    <a:pt x="7622" y="762"/>
                  </a:lnTo>
                  <a:lnTo>
                    <a:pt x="7478" y="762"/>
                  </a:lnTo>
                  <a:lnTo>
                    <a:pt x="7415" y="635"/>
                  </a:lnTo>
                  <a:lnTo>
                    <a:pt x="7341" y="504"/>
                  </a:lnTo>
                  <a:lnTo>
                    <a:pt x="7288" y="504"/>
                  </a:lnTo>
                  <a:lnTo>
                    <a:pt x="7288" y="635"/>
                  </a:lnTo>
                  <a:lnTo>
                    <a:pt x="7296" y="721"/>
                  </a:lnTo>
                  <a:lnTo>
                    <a:pt x="7352" y="735"/>
                  </a:lnTo>
                  <a:lnTo>
                    <a:pt x="7352" y="762"/>
                  </a:lnTo>
                  <a:lnTo>
                    <a:pt x="7129" y="762"/>
                  </a:lnTo>
                  <a:lnTo>
                    <a:pt x="7129" y="735"/>
                  </a:lnTo>
                  <a:close/>
                  <a:moveTo>
                    <a:pt x="7329" y="470"/>
                  </a:moveTo>
                  <a:lnTo>
                    <a:pt x="7343" y="469"/>
                  </a:lnTo>
                  <a:lnTo>
                    <a:pt x="7356" y="468"/>
                  </a:lnTo>
                  <a:lnTo>
                    <a:pt x="7368" y="465"/>
                  </a:lnTo>
                  <a:lnTo>
                    <a:pt x="7381" y="462"/>
                  </a:lnTo>
                  <a:lnTo>
                    <a:pt x="7391" y="457"/>
                  </a:lnTo>
                  <a:lnTo>
                    <a:pt x="7403" y="452"/>
                  </a:lnTo>
                  <a:lnTo>
                    <a:pt x="7412" y="444"/>
                  </a:lnTo>
                  <a:lnTo>
                    <a:pt x="7420" y="437"/>
                  </a:lnTo>
                  <a:lnTo>
                    <a:pt x="7428" y="429"/>
                  </a:lnTo>
                  <a:lnTo>
                    <a:pt x="7436" y="420"/>
                  </a:lnTo>
                  <a:lnTo>
                    <a:pt x="7441" y="409"/>
                  </a:lnTo>
                  <a:lnTo>
                    <a:pt x="7446" y="399"/>
                  </a:lnTo>
                  <a:lnTo>
                    <a:pt x="7450" y="387"/>
                  </a:lnTo>
                  <a:lnTo>
                    <a:pt x="7453" y="374"/>
                  </a:lnTo>
                  <a:lnTo>
                    <a:pt x="7455" y="361"/>
                  </a:lnTo>
                  <a:lnTo>
                    <a:pt x="7455" y="347"/>
                  </a:lnTo>
                  <a:lnTo>
                    <a:pt x="7455" y="334"/>
                  </a:lnTo>
                  <a:lnTo>
                    <a:pt x="7453" y="322"/>
                  </a:lnTo>
                  <a:lnTo>
                    <a:pt x="7451" y="310"/>
                  </a:lnTo>
                  <a:lnTo>
                    <a:pt x="7448" y="300"/>
                  </a:lnTo>
                  <a:lnTo>
                    <a:pt x="7444" y="289"/>
                  </a:lnTo>
                  <a:lnTo>
                    <a:pt x="7438" y="280"/>
                  </a:lnTo>
                  <a:lnTo>
                    <a:pt x="7432" y="272"/>
                  </a:lnTo>
                  <a:lnTo>
                    <a:pt x="7425" y="265"/>
                  </a:lnTo>
                  <a:lnTo>
                    <a:pt x="7417" y="257"/>
                  </a:lnTo>
                  <a:lnTo>
                    <a:pt x="7408" y="252"/>
                  </a:lnTo>
                  <a:lnTo>
                    <a:pt x="7397" y="247"/>
                  </a:lnTo>
                  <a:lnTo>
                    <a:pt x="7386" y="243"/>
                  </a:lnTo>
                  <a:lnTo>
                    <a:pt x="7374" y="240"/>
                  </a:lnTo>
                  <a:lnTo>
                    <a:pt x="7360" y="238"/>
                  </a:lnTo>
                  <a:lnTo>
                    <a:pt x="7346" y="236"/>
                  </a:lnTo>
                  <a:lnTo>
                    <a:pt x="7330" y="236"/>
                  </a:lnTo>
                  <a:lnTo>
                    <a:pt x="7288" y="236"/>
                  </a:lnTo>
                  <a:lnTo>
                    <a:pt x="7288" y="465"/>
                  </a:lnTo>
                  <a:lnTo>
                    <a:pt x="7294" y="467"/>
                  </a:lnTo>
                  <a:lnTo>
                    <a:pt x="7299" y="467"/>
                  </a:lnTo>
                  <a:lnTo>
                    <a:pt x="7303" y="468"/>
                  </a:lnTo>
                  <a:lnTo>
                    <a:pt x="7307" y="469"/>
                  </a:lnTo>
                  <a:lnTo>
                    <a:pt x="7312" y="469"/>
                  </a:lnTo>
                  <a:lnTo>
                    <a:pt x="7317" y="470"/>
                  </a:lnTo>
                  <a:lnTo>
                    <a:pt x="7322" y="470"/>
                  </a:lnTo>
                  <a:lnTo>
                    <a:pt x="7329" y="470"/>
                  </a:lnTo>
                  <a:close/>
                  <a:moveTo>
                    <a:pt x="8018" y="781"/>
                  </a:moveTo>
                  <a:lnTo>
                    <a:pt x="7993" y="780"/>
                  </a:lnTo>
                  <a:lnTo>
                    <a:pt x="7971" y="778"/>
                  </a:lnTo>
                  <a:lnTo>
                    <a:pt x="7950" y="774"/>
                  </a:lnTo>
                  <a:lnTo>
                    <a:pt x="7930" y="769"/>
                  </a:lnTo>
                  <a:lnTo>
                    <a:pt x="7911" y="762"/>
                  </a:lnTo>
                  <a:lnTo>
                    <a:pt x="7894" y="753"/>
                  </a:lnTo>
                  <a:lnTo>
                    <a:pt x="7886" y="749"/>
                  </a:lnTo>
                  <a:lnTo>
                    <a:pt x="7878" y="744"/>
                  </a:lnTo>
                  <a:lnTo>
                    <a:pt x="7871" y="739"/>
                  </a:lnTo>
                  <a:lnTo>
                    <a:pt x="7864" y="733"/>
                  </a:lnTo>
                  <a:lnTo>
                    <a:pt x="7858" y="727"/>
                  </a:lnTo>
                  <a:lnTo>
                    <a:pt x="7851" y="720"/>
                  </a:lnTo>
                  <a:lnTo>
                    <a:pt x="7846" y="713"/>
                  </a:lnTo>
                  <a:lnTo>
                    <a:pt x="7841" y="706"/>
                  </a:lnTo>
                  <a:lnTo>
                    <a:pt x="7836" y="698"/>
                  </a:lnTo>
                  <a:lnTo>
                    <a:pt x="7832" y="690"/>
                  </a:lnTo>
                  <a:lnTo>
                    <a:pt x="7828" y="681"/>
                  </a:lnTo>
                  <a:lnTo>
                    <a:pt x="7824" y="673"/>
                  </a:lnTo>
                  <a:lnTo>
                    <a:pt x="7820" y="664"/>
                  </a:lnTo>
                  <a:lnTo>
                    <a:pt x="7817" y="654"/>
                  </a:lnTo>
                  <a:lnTo>
                    <a:pt x="7815" y="644"/>
                  </a:lnTo>
                  <a:lnTo>
                    <a:pt x="7813" y="634"/>
                  </a:lnTo>
                  <a:lnTo>
                    <a:pt x="7811" y="613"/>
                  </a:lnTo>
                  <a:lnTo>
                    <a:pt x="7810" y="589"/>
                  </a:lnTo>
                  <a:lnTo>
                    <a:pt x="7810" y="326"/>
                  </a:lnTo>
                  <a:lnTo>
                    <a:pt x="7801" y="239"/>
                  </a:lnTo>
                  <a:lnTo>
                    <a:pt x="7732" y="225"/>
                  </a:lnTo>
                  <a:lnTo>
                    <a:pt x="7732" y="200"/>
                  </a:lnTo>
                  <a:lnTo>
                    <a:pt x="7968" y="200"/>
                  </a:lnTo>
                  <a:lnTo>
                    <a:pt x="7968" y="225"/>
                  </a:lnTo>
                  <a:lnTo>
                    <a:pt x="7899" y="239"/>
                  </a:lnTo>
                  <a:lnTo>
                    <a:pt x="7891" y="326"/>
                  </a:lnTo>
                  <a:lnTo>
                    <a:pt x="7891" y="589"/>
                  </a:lnTo>
                  <a:lnTo>
                    <a:pt x="7891" y="608"/>
                  </a:lnTo>
                  <a:lnTo>
                    <a:pt x="7893" y="624"/>
                  </a:lnTo>
                  <a:lnTo>
                    <a:pt x="7896" y="641"/>
                  </a:lnTo>
                  <a:lnTo>
                    <a:pt x="7900" y="655"/>
                  </a:lnTo>
                  <a:lnTo>
                    <a:pt x="7906" y="670"/>
                  </a:lnTo>
                  <a:lnTo>
                    <a:pt x="7913" y="682"/>
                  </a:lnTo>
                  <a:lnTo>
                    <a:pt x="7921" y="693"/>
                  </a:lnTo>
                  <a:lnTo>
                    <a:pt x="7930" y="705"/>
                  </a:lnTo>
                  <a:lnTo>
                    <a:pt x="7939" y="713"/>
                  </a:lnTo>
                  <a:lnTo>
                    <a:pt x="7951" y="721"/>
                  </a:lnTo>
                  <a:lnTo>
                    <a:pt x="7963" y="729"/>
                  </a:lnTo>
                  <a:lnTo>
                    <a:pt x="7977" y="734"/>
                  </a:lnTo>
                  <a:lnTo>
                    <a:pt x="7990" y="739"/>
                  </a:lnTo>
                  <a:lnTo>
                    <a:pt x="8006" y="742"/>
                  </a:lnTo>
                  <a:lnTo>
                    <a:pt x="8021" y="744"/>
                  </a:lnTo>
                  <a:lnTo>
                    <a:pt x="8038" y="744"/>
                  </a:lnTo>
                  <a:lnTo>
                    <a:pt x="8054" y="744"/>
                  </a:lnTo>
                  <a:lnTo>
                    <a:pt x="8070" y="742"/>
                  </a:lnTo>
                  <a:lnTo>
                    <a:pt x="8085" y="739"/>
                  </a:lnTo>
                  <a:lnTo>
                    <a:pt x="8100" y="735"/>
                  </a:lnTo>
                  <a:lnTo>
                    <a:pt x="8114" y="730"/>
                  </a:lnTo>
                  <a:lnTo>
                    <a:pt x="8127" y="723"/>
                  </a:lnTo>
                  <a:lnTo>
                    <a:pt x="8139" y="715"/>
                  </a:lnTo>
                  <a:lnTo>
                    <a:pt x="8149" y="706"/>
                  </a:lnTo>
                  <a:lnTo>
                    <a:pt x="8160" y="696"/>
                  </a:lnTo>
                  <a:lnTo>
                    <a:pt x="8169" y="683"/>
                  </a:lnTo>
                  <a:lnTo>
                    <a:pt x="8176" y="669"/>
                  </a:lnTo>
                  <a:lnTo>
                    <a:pt x="8182" y="653"/>
                  </a:lnTo>
                  <a:lnTo>
                    <a:pt x="8188" y="637"/>
                  </a:lnTo>
                  <a:lnTo>
                    <a:pt x="8192" y="618"/>
                  </a:lnTo>
                  <a:lnTo>
                    <a:pt x="8194" y="597"/>
                  </a:lnTo>
                  <a:lnTo>
                    <a:pt x="8195" y="575"/>
                  </a:lnTo>
                  <a:lnTo>
                    <a:pt x="8195" y="326"/>
                  </a:lnTo>
                  <a:lnTo>
                    <a:pt x="8186" y="239"/>
                  </a:lnTo>
                  <a:lnTo>
                    <a:pt x="8116" y="225"/>
                  </a:lnTo>
                  <a:lnTo>
                    <a:pt x="8116" y="200"/>
                  </a:lnTo>
                  <a:lnTo>
                    <a:pt x="8315" y="200"/>
                  </a:lnTo>
                  <a:lnTo>
                    <a:pt x="8315" y="225"/>
                  </a:lnTo>
                  <a:lnTo>
                    <a:pt x="8248" y="239"/>
                  </a:lnTo>
                  <a:lnTo>
                    <a:pt x="8237" y="326"/>
                  </a:lnTo>
                  <a:lnTo>
                    <a:pt x="8237" y="561"/>
                  </a:lnTo>
                  <a:lnTo>
                    <a:pt x="8236" y="590"/>
                  </a:lnTo>
                  <a:lnTo>
                    <a:pt x="8234" y="616"/>
                  </a:lnTo>
                  <a:lnTo>
                    <a:pt x="8232" y="628"/>
                  </a:lnTo>
                  <a:lnTo>
                    <a:pt x="8229" y="640"/>
                  </a:lnTo>
                  <a:lnTo>
                    <a:pt x="8226" y="651"/>
                  </a:lnTo>
                  <a:lnTo>
                    <a:pt x="8223" y="662"/>
                  </a:lnTo>
                  <a:lnTo>
                    <a:pt x="8219" y="673"/>
                  </a:lnTo>
                  <a:lnTo>
                    <a:pt x="8215" y="682"/>
                  </a:lnTo>
                  <a:lnTo>
                    <a:pt x="8209" y="691"/>
                  </a:lnTo>
                  <a:lnTo>
                    <a:pt x="8204" y="700"/>
                  </a:lnTo>
                  <a:lnTo>
                    <a:pt x="8199" y="708"/>
                  </a:lnTo>
                  <a:lnTo>
                    <a:pt x="8193" y="716"/>
                  </a:lnTo>
                  <a:lnTo>
                    <a:pt x="8187" y="723"/>
                  </a:lnTo>
                  <a:lnTo>
                    <a:pt x="8179" y="731"/>
                  </a:lnTo>
                  <a:lnTo>
                    <a:pt x="8172" y="737"/>
                  </a:lnTo>
                  <a:lnTo>
                    <a:pt x="8165" y="743"/>
                  </a:lnTo>
                  <a:lnTo>
                    <a:pt x="8157" y="748"/>
                  </a:lnTo>
                  <a:lnTo>
                    <a:pt x="8148" y="753"/>
                  </a:lnTo>
                  <a:lnTo>
                    <a:pt x="8139" y="758"/>
                  </a:lnTo>
                  <a:lnTo>
                    <a:pt x="8130" y="762"/>
                  </a:lnTo>
                  <a:lnTo>
                    <a:pt x="8120" y="766"/>
                  </a:lnTo>
                  <a:lnTo>
                    <a:pt x="8110" y="769"/>
                  </a:lnTo>
                  <a:lnTo>
                    <a:pt x="8089" y="774"/>
                  </a:lnTo>
                  <a:lnTo>
                    <a:pt x="8067" y="778"/>
                  </a:lnTo>
                  <a:lnTo>
                    <a:pt x="8043" y="780"/>
                  </a:lnTo>
                  <a:lnTo>
                    <a:pt x="8018" y="781"/>
                  </a:lnTo>
                  <a:close/>
                  <a:moveTo>
                    <a:pt x="8455" y="733"/>
                  </a:moveTo>
                  <a:lnTo>
                    <a:pt x="8519" y="635"/>
                  </a:lnTo>
                  <a:lnTo>
                    <a:pt x="8701" y="326"/>
                  </a:lnTo>
                  <a:lnTo>
                    <a:pt x="8747" y="235"/>
                  </a:lnTo>
                  <a:lnTo>
                    <a:pt x="8604" y="235"/>
                  </a:lnTo>
                  <a:lnTo>
                    <a:pt x="8520" y="247"/>
                  </a:lnTo>
                  <a:lnTo>
                    <a:pt x="8502" y="330"/>
                  </a:lnTo>
                  <a:lnTo>
                    <a:pt x="8463" y="330"/>
                  </a:lnTo>
                  <a:lnTo>
                    <a:pt x="8473" y="200"/>
                  </a:lnTo>
                  <a:lnTo>
                    <a:pt x="8856" y="200"/>
                  </a:lnTo>
                  <a:lnTo>
                    <a:pt x="8856" y="225"/>
                  </a:lnTo>
                  <a:lnTo>
                    <a:pt x="8795" y="326"/>
                  </a:lnTo>
                  <a:lnTo>
                    <a:pt x="8614" y="635"/>
                  </a:lnTo>
                  <a:lnTo>
                    <a:pt x="8566" y="723"/>
                  </a:lnTo>
                  <a:lnTo>
                    <a:pt x="8734" y="723"/>
                  </a:lnTo>
                  <a:lnTo>
                    <a:pt x="8812" y="710"/>
                  </a:lnTo>
                  <a:lnTo>
                    <a:pt x="8832" y="629"/>
                  </a:lnTo>
                  <a:lnTo>
                    <a:pt x="8869" y="629"/>
                  </a:lnTo>
                  <a:lnTo>
                    <a:pt x="8860" y="762"/>
                  </a:lnTo>
                  <a:lnTo>
                    <a:pt x="8455" y="762"/>
                  </a:lnTo>
                  <a:lnTo>
                    <a:pt x="8455" y="733"/>
                  </a:lnTo>
                  <a:close/>
                  <a:moveTo>
                    <a:pt x="8661" y="132"/>
                  </a:moveTo>
                  <a:lnTo>
                    <a:pt x="8649" y="132"/>
                  </a:lnTo>
                  <a:lnTo>
                    <a:pt x="8638" y="130"/>
                  </a:lnTo>
                  <a:lnTo>
                    <a:pt x="8626" y="128"/>
                  </a:lnTo>
                  <a:lnTo>
                    <a:pt x="8615" y="124"/>
                  </a:lnTo>
                  <a:lnTo>
                    <a:pt x="8604" y="120"/>
                  </a:lnTo>
                  <a:lnTo>
                    <a:pt x="8594" y="114"/>
                  </a:lnTo>
                  <a:lnTo>
                    <a:pt x="8585" y="108"/>
                  </a:lnTo>
                  <a:lnTo>
                    <a:pt x="8575" y="100"/>
                  </a:lnTo>
                  <a:lnTo>
                    <a:pt x="8567" y="92"/>
                  </a:lnTo>
                  <a:lnTo>
                    <a:pt x="8560" y="83"/>
                  </a:lnTo>
                  <a:lnTo>
                    <a:pt x="8553" y="72"/>
                  </a:lnTo>
                  <a:lnTo>
                    <a:pt x="8547" y="62"/>
                  </a:lnTo>
                  <a:lnTo>
                    <a:pt x="8540" y="51"/>
                  </a:lnTo>
                  <a:lnTo>
                    <a:pt x="8536" y="37"/>
                  </a:lnTo>
                  <a:lnTo>
                    <a:pt x="8532" y="25"/>
                  </a:lnTo>
                  <a:lnTo>
                    <a:pt x="8529" y="11"/>
                  </a:lnTo>
                  <a:lnTo>
                    <a:pt x="8574" y="0"/>
                  </a:lnTo>
                  <a:lnTo>
                    <a:pt x="8575" y="9"/>
                  </a:lnTo>
                  <a:lnTo>
                    <a:pt x="8578" y="19"/>
                  </a:lnTo>
                  <a:lnTo>
                    <a:pt x="8581" y="28"/>
                  </a:lnTo>
                  <a:lnTo>
                    <a:pt x="8584" y="37"/>
                  </a:lnTo>
                  <a:lnTo>
                    <a:pt x="8587" y="46"/>
                  </a:lnTo>
                  <a:lnTo>
                    <a:pt x="8592" y="54"/>
                  </a:lnTo>
                  <a:lnTo>
                    <a:pt x="8596" y="61"/>
                  </a:lnTo>
                  <a:lnTo>
                    <a:pt x="8602" y="68"/>
                  </a:lnTo>
                  <a:lnTo>
                    <a:pt x="8608" y="75"/>
                  </a:lnTo>
                  <a:lnTo>
                    <a:pt x="8615" y="81"/>
                  </a:lnTo>
                  <a:lnTo>
                    <a:pt x="8621" y="86"/>
                  </a:lnTo>
                  <a:lnTo>
                    <a:pt x="8629" y="90"/>
                  </a:lnTo>
                  <a:lnTo>
                    <a:pt x="8636" y="93"/>
                  </a:lnTo>
                  <a:lnTo>
                    <a:pt x="8645" y="96"/>
                  </a:lnTo>
                  <a:lnTo>
                    <a:pt x="8654" y="97"/>
                  </a:lnTo>
                  <a:lnTo>
                    <a:pt x="8663" y="98"/>
                  </a:lnTo>
                  <a:lnTo>
                    <a:pt x="8671" y="97"/>
                  </a:lnTo>
                  <a:lnTo>
                    <a:pt x="8679" y="96"/>
                  </a:lnTo>
                  <a:lnTo>
                    <a:pt x="8686" y="94"/>
                  </a:lnTo>
                  <a:lnTo>
                    <a:pt x="8693" y="91"/>
                  </a:lnTo>
                  <a:lnTo>
                    <a:pt x="8700" y="87"/>
                  </a:lnTo>
                  <a:lnTo>
                    <a:pt x="8707" y="83"/>
                  </a:lnTo>
                  <a:lnTo>
                    <a:pt x="8713" y="78"/>
                  </a:lnTo>
                  <a:lnTo>
                    <a:pt x="8719" y="71"/>
                  </a:lnTo>
                  <a:lnTo>
                    <a:pt x="8724" y="64"/>
                  </a:lnTo>
                  <a:lnTo>
                    <a:pt x="8730" y="57"/>
                  </a:lnTo>
                  <a:lnTo>
                    <a:pt x="8735" y="49"/>
                  </a:lnTo>
                  <a:lnTo>
                    <a:pt x="8739" y="40"/>
                  </a:lnTo>
                  <a:lnTo>
                    <a:pt x="8742" y="31"/>
                  </a:lnTo>
                  <a:lnTo>
                    <a:pt x="8745" y="21"/>
                  </a:lnTo>
                  <a:lnTo>
                    <a:pt x="8748" y="11"/>
                  </a:lnTo>
                  <a:lnTo>
                    <a:pt x="8750" y="0"/>
                  </a:lnTo>
                  <a:lnTo>
                    <a:pt x="8796" y="11"/>
                  </a:lnTo>
                  <a:lnTo>
                    <a:pt x="8793" y="24"/>
                  </a:lnTo>
                  <a:lnTo>
                    <a:pt x="8789" y="37"/>
                  </a:lnTo>
                  <a:lnTo>
                    <a:pt x="8784" y="50"/>
                  </a:lnTo>
                  <a:lnTo>
                    <a:pt x="8779" y="61"/>
                  </a:lnTo>
                  <a:lnTo>
                    <a:pt x="8773" y="71"/>
                  </a:lnTo>
                  <a:lnTo>
                    <a:pt x="8767" y="82"/>
                  </a:lnTo>
                  <a:lnTo>
                    <a:pt x="8759" y="91"/>
                  </a:lnTo>
                  <a:lnTo>
                    <a:pt x="8750" y="99"/>
                  </a:lnTo>
                  <a:lnTo>
                    <a:pt x="8742" y="107"/>
                  </a:lnTo>
                  <a:lnTo>
                    <a:pt x="8732" y="114"/>
                  </a:lnTo>
                  <a:lnTo>
                    <a:pt x="8721" y="119"/>
                  </a:lnTo>
                  <a:lnTo>
                    <a:pt x="8711" y="124"/>
                  </a:lnTo>
                  <a:lnTo>
                    <a:pt x="8700" y="127"/>
                  </a:lnTo>
                  <a:lnTo>
                    <a:pt x="8687" y="130"/>
                  </a:lnTo>
                  <a:lnTo>
                    <a:pt x="8675" y="131"/>
                  </a:lnTo>
                  <a:lnTo>
                    <a:pt x="8661" y="132"/>
                  </a:lnTo>
                  <a:close/>
                  <a:moveTo>
                    <a:pt x="9023" y="735"/>
                  </a:moveTo>
                  <a:lnTo>
                    <a:pt x="9093" y="721"/>
                  </a:lnTo>
                  <a:lnTo>
                    <a:pt x="9101" y="635"/>
                  </a:lnTo>
                  <a:lnTo>
                    <a:pt x="9101" y="326"/>
                  </a:lnTo>
                  <a:lnTo>
                    <a:pt x="9093" y="239"/>
                  </a:lnTo>
                  <a:lnTo>
                    <a:pt x="9023" y="225"/>
                  </a:lnTo>
                  <a:lnTo>
                    <a:pt x="9023" y="200"/>
                  </a:lnTo>
                  <a:lnTo>
                    <a:pt x="9428" y="200"/>
                  </a:lnTo>
                  <a:lnTo>
                    <a:pt x="9437" y="343"/>
                  </a:lnTo>
                  <a:lnTo>
                    <a:pt x="9399" y="343"/>
                  </a:lnTo>
                  <a:lnTo>
                    <a:pt x="9380" y="250"/>
                  </a:lnTo>
                  <a:lnTo>
                    <a:pt x="9300" y="237"/>
                  </a:lnTo>
                  <a:lnTo>
                    <a:pt x="9183" y="237"/>
                  </a:lnTo>
                  <a:lnTo>
                    <a:pt x="9183" y="455"/>
                  </a:lnTo>
                  <a:lnTo>
                    <a:pt x="9247" y="455"/>
                  </a:lnTo>
                  <a:lnTo>
                    <a:pt x="9312" y="445"/>
                  </a:lnTo>
                  <a:lnTo>
                    <a:pt x="9320" y="375"/>
                  </a:lnTo>
                  <a:lnTo>
                    <a:pt x="9352" y="375"/>
                  </a:lnTo>
                  <a:lnTo>
                    <a:pt x="9352" y="569"/>
                  </a:lnTo>
                  <a:lnTo>
                    <a:pt x="9320" y="569"/>
                  </a:lnTo>
                  <a:lnTo>
                    <a:pt x="9312" y="500"/>
                  </a:lnTo>
                  <a:lnTo>
                    <a:pt x="9247" y="492"/>
                  </a:lnTo>
                  <a:lnTo>
                    <a:pt x="9183" y="492"/>
                  </a:lnTo>
                  <a:lnTo>
                    <a:pt x="9183" y="634"/>
                  </a:lnTo>
                  <a:lnTo>
                    <a:pt x="9191" y="710"/>
                  </a:lnTo>
                  <a:lnTo>
                    <a:pt x="9257" y="723"/>
                  </a:lnTo>
                  <a:lnTo>
                    <a:pt x="9320" y="723"/>
                  </a:lnTo>
                  <a:lnTo>
                    <a:pt x="9393" y="710"/>
                  </a:lnTo>
                  <a:lnTo>
                    <a:pt x="9412" y="625"/>
                  </a:lnTo>
                  <a:lnTo>
                    <a:pt x="9448" y="625"/>
                  </a:lnTo>
                  <a:lnTo>
                    <a:pt x="9440" y="762"/>
                  </a:lnTo>
                  <a:lnTo>
                    <a:pt x="9023" y="762"/>
                  </a:lnTo>
                  <a:lnTo>
                    <a:pt x="9023" y="735"/>
                  </a:lnTo>
                  <a:close/>
                  <a:moveTo>
                    <a:pt x="9594" y="735"/>
                  </a:moveTo>
                  <a:lnTo>
                    <a:pt x="9665" y="721"/>
                  </a:lnTo>
                  <a:lnTo>
                    <a:pt x="9673" y="635"/>
                  </a:lnTo>
                  <a:lnTo>
                    <a:pt x="9673" y="326"/>
                  </a:lnTo>
                  <a:lnTo>
                    <a:pt x="9665" y="239"/>
                  </a:lnTo>
                  <a:lnTo>
                    <a:pt x="9594" y="225"/>
                  </a:lnTo>
                  <a:lnTo>
                    <a:pt x="9594" y="200"/>
                  </a:lnTo>
                  <a:lnTo>
                    <a:pt x="9760" y="200"/>
                  </a:lnTo>
                  <a:lnTo>
                    <a:pt x="9832" y="326"/>
                  </a:lnTo>
                  <a:lnTo>
                    <a:pt x="10051" y="666"/>
                  </a:lnTo>
                  <a:lnTo>
                    <a:pt x="10051" y="326"/>
                  </a:lnTo>
                  <a:lnTo>
                    <a:pt x="10042" y="239"/>
                  </a:lnTo>
                  <a:lnTo>
                    <a:pt x="9973" y="225"/>
                  </a:lnTo>
                  <a:lnTo>
                    <a:pt x="9973" y="200"/>
                  </a:lnTo>
                  <a:lnTo>
                    <a:pt x="10167" y="200"/>
                  </a:lnTo>
                  <a:lnTo>
                    <a:pt x="10167" y="225"/>
                  </a:lnTo>
                  <a:lnTo>
                    <a:pt x="10099" y="239"/>
                  </a:lnTo>
                  <a:lnTo>
                    <a:pt x="10090" y="326"/>
                  </a:lnTo>
                  <a:lnTo>
                    <a:pt x="10090" y="770"/>
                  </a:lnTo>
                  <a:lnTo>
                    <a:pt x="10018" y="770"/>
                  </a:lnTo>
                  <a:lnTo>
                    <a:pt x="9940" y="635"/>
                  </a:lnTo>
                  <a:lnTo>
                    <a:pt x="9711" y="281"/>
                  </a:lnTo>
                  <a:lnTo>
                    <a:pt x="9711" y="635"/>
                  </a:lnTo>
                  <a:lnTo>
                    <a:pt x="9720" y="721"/>
                  </a:lnTo>
                  <a:lnTo>
                    <a:pt x="9790" y="735"/>
                  </a:lnTo>
                  <a:lnTo>
                    <a:pt x="9790" y="762"/>
                  </a:lnTo>
                  <a:lnTo>
                    <a:pt x="9594" y="762"/>
                  </a:lnTo>
                  <a:lnTo>
                    <a:pt x="9594" y="735"/>
                  </a:lnTo>
                  <a:close/>
                  <a:moveTo>
                    <a:pt x="10318" y="940"/>
                  </a:moveTo>
                  <a:lnTo>
                    <a:pt x="10326" y="931"/>
                  </a:lnTo>
                  <a:lnTo>
                    <a:pt x="10335" y="922"/>
                  </a:lnTo>
                  <a:lnTo>
                    <a:pt x="10342" y="911"/>
                  </a:lnTo>
                  <a:lnTo>
                    <a:pt x="10349" y="901"/>
                  </a:lnTo>
                  <a:lnTo>
                    <a:pt x="10355" y="890"/>
                  </a:lnTo>
                  <a:lnTo>
                    <a:pt x="10361" y="878"/>
                  </a:lnTo>
                  <a:lnTo>
                    <a:pt x="10365" y="867"/>
                  </a:lnTo>
                  <a:lnTo>
                    <a:pt x="10369" y="855"/>
                  </a:lnTo>
                  <a:lnTo>
                    <a:pt x="10372" y="842"/>
                  </a:lnTo>
                  <a:lnTo>
                    <a:pt x="10375" y="830"/>
                  </a:lnTo>
                  <a:lnTo>
                    <a:pt x="10377" y="817"/>
                  </a:lnTo>
                  <a:lnTo>
                    <a:pt x="10379" y="804"/>
                  </a:lnTo>
                  <a:lnTo>
                    <a:pt x="10380" y="791"/>
                  </a:lnTo>
                  <a:lnTo>
                    <a:pt x="10381" y="777"/>
                  </a:lnTo>
                  <a:lnTo>
                    <a:pt x="10382" y="763"/>
                  </a:lnTo>
                  <a:lnTo>
                    <a:pt x="10382" y="749"/>
                  </a:lnTo>
                  <a:lnTo>
                    <a:pt x="10382" y="326"/>
                  </a:lnTo>
                  <a:lnTo>
                    <a:pt x="10373" y="239"/>
                  </a:lnTo>
                  <a:lnTo>
                    <a:pt x="10304" y="225"/>
                  </a:lnTo>
                  <a:lnTo>
                    <a:pt x="10304" y="200"/>
                  </a:lnTo>
                  <a:lnTo>
                    <a:pt x="10541" y="200"/>
                  </a:lnTo>
                  <a:lnTo>
                    <a:pt x="10541" y="225"/>
                  </a:lnTo>
                  <a:lnTo>
                    <a:pt x="10471" y="239"/>
                  </a:lnTo>
                  <a:lnTo>
                    <a:pt x="10462" y="326"/>
                  </a:lnTo>
                  <a:lnTo>
                    <a:pt x="10462" y="707"/>
                  </a:lnTo>
                  <a:lnTo>
                    <a:pt x="10462" y="732"/>
                  </a:lnTo>
                  <a:lnTo>
                    <a:pt x="10460" y="755"/>
                  </a:lnTo>
                  <a:lnTo>
                    <a:pt x="10457" y="777"/>
                  </a:lnTo>
                  <a:lnTo>
                    <a:pt x="10454" y="797"/>
                  </a:lnTo>
                  <a:lnTo>
                    <a:pt x="10448" y="815"/>
                  </a:lnTo>
                  <a:lnTo>
                    <a:pt x="10442" y="833"/>
                  </a:lnTo>
                  <a:lnTo>
                    <a:pt x="10436" y="849"/>
                  </a:lnTo>
                  <a:lnTo>
                    <a:pt x="10429" y="865"/>
                  </a:lnTo>
                  <a:lnTo>
                    <a:pt x="10420" y="879"/>
                  </a:lnTo>
                  <a:lnTo>
                    <a:pt x="10410" y="893"/>
                  </a:lnTo>
                  <a:lnTo>
                    <a:pt x="10400" y="905"/>
                  </a:lnTo>
                  <a:lnTo>
                    <a:pt x="10389" y="918"/>
                  </a:lnTo>
                  <a:lnTo>
                    <a:pt x="10377" y="930"/>
                  </a:lnTo>
                  <a:lnTo>
                    <a:pt x="10365" y="941"/>
                  </a:lnTo>
                  <a:lnTo>
                    <a:pt x="10351" y="953"/>
                  </a:lnTo>
                  <a:lnTo>
                    <a:pt x="10338" y="965"/>
                  </a:lnTo>
                  <a:lnTo>
                    <a:pt x="10318" y="940"/>
                  </a:lnTo>
                  <a:close/>
                  <a:moveTo>
                    <a:pt x="10678" y="735"/>
                  </a:moveTo>
                  <a:lnTo>
                    <a:pt x="10747" y="721"/>
                  </a:lnTo>
                  <a:lnTo>
                    <a:pt x="10756" y="635"/>
                  </a:lnTo>
                  <a:lnTo>
                    <a:pt x="10756" y="326"/>
                  </a:lnTo>
                  <a:lnTo>
                    <a:pt x="10747" y="239"/>
                  </a:lnTo>
                  <a:lnTo>
                    <a:pt x="10678" y="225"/>
                  </a:lnTo>
                  <a:lnTo>
                    <a:pt x="10678" y="200"/>
                  </a:lnTo>
                  <a:lnTo>
                    <a:pt x="11081" y="200"/>
                  </a:lnTo>
                  <a:lnTo>
                    <a:pt x="11092" y="343"/>
                  </a:lnTo>
                  <a:lnTo>
                    <a:pt x="11052" y="343"/>
                  </a:lnTo>
                  <a:lnTo>
                    <a:pt x="11035" y="250"/>
                  </a:lnTo>
                  <a:lnTo>
                    <a:pt x="10955" y="237"/>
                  </a:lnTo>
                  <a:lnTo>
                    <a:pt x="10837" y="237"/>
                  </a:lnTo>
                  <a:lnTo>
                    <a:pt x="10837" y="455"/>
                  </a:lnTo>
                  <a:lnTo>
                    <a:pt x="10901" y="455"/>
                  </a:lnTo>
                  <a:lnTo>
                    <a:pt x="10967" y="445"/>
                  </a:lnTo>
                  <a:lnTo>
                    <a:pt x="10975" y="375"/>
                  </a:lnTo>
                  <a:lnTo>
                    <a:pt x="11007" y="375"/>
                  </a:lnTo>
                  <a:lnTo>
                    <a:pt x="11007" y="569"/>
                  </a:lnTo>
                  <a:lnTo>
                    <a:pt x="10975" y="569"/>
                  </a:lnTo>
                  <a:lnTo>
                    <a:pt x="10967" y="500"/>
                  </a:lnTo>
                  <a:lnTo>
                    <a:pt x="10901" y="492"/>
                  </a:lnTo>
                  <a:lnTo>
                    <a:pt x="10837" y="492"/>
                  </a:lnTo>
                  <a:lnTo>
                    <a:pt x="10837" y="634"/>
                  </a:lnTo>
                  <a:lnTo>
                    <a:pt x="10846" y="710"/>
                  </a:lnTo>
                  <a:lnTo>
                    <a:pt x="10912" y="723"/>
                  </a:lnTo>
                  <a:lnTo>
                    <a:pt x="10975" y="723"/>
                  </a:lnTo>
                  <a:lnTo>
                    <a:pt x="11047" y="710"/>
                  </a:lnTo>
                  <a:lnTo>
                    <a:pt x="11066" y="625"/>
                  </a:lnTo>
                  <a:lnTo>
                    <a:pt x="11103" y="625"/>
                  </a:lnTo>
                  <a:lnTo>
                    <a:pt x="11095" y="762"/>
                  </a:lnTo>
                  <a:lnTo>
                    <a:pt x="10678" y="762"/>
                  </a:lnTo>
                  <a:lnTo>
                    <a:pt x="10678" y="735"/>
                  </a:lnTo>
                  <a:close/>
                  <a:moveTo>
                    <a:pt x="11513" y="733"/>
                  </a:moveTo>
                  <a:lnTo>
                    <a:pt x="11576" y="635"/>
                  </a:lnTo>
                  <a:lnTo>
                    <a:pt x="11757" y="326"/>
                  </a:lnTo>
                  <a:lnTo>
                    <a:pt x="11804" y="235"/>
                  </a:lnTo>
                  <a:lnTo>
                    <a:pt x="11662" y="235"/>
                  </a:lnTo>
                  <a:lnTo>
                    <a:pt x="11576" y="247"/>
                  </a:lnTo>
                  <a:lnTo>
                    <a:pt x="11558" y="330"/>
                  </a:lnTo>
                  <a:lnTo>
                    <a:pt x="11520" y="330"/>
                  </a:lnTo>
                  <a:lnTo>
                    <a:pt x="11529" y="200"/>
                  </a:lnTo>
                  <a:lnTo>
                    <a:pt x="11913" y="200"/>
                  </a:lnTo>
                  <a:lnTo>
                    <a:pt x="11913" y="225"/>
                  </a:lnTo>
                  <a:lnTo>
                    <a:pt x="11851" y="326"/>
                  </a:lnTo>
                  <a:lnTo>
                    <a:pt x="11670" y="635"/>
                  </a:lnTo>
                  <a:lnTo>
                    <a:pt x="11622" y="723"/>
                  </a:lnTo>
                  <a:lnTo>
                    <a:pt x="11791" y="723"/>
                  </a:lnTo>
                  <a:lnTo>
                    <a:pt x="11870" y="710"/>
                  </a:lnTo>
                  <a:lnTo>
                    <a:pt x="11888" y="629"/>
                  </a:lnTo>
                  <a:lnTo>
                    <a:pt x="11926" y="629"/>
                  </a:lnTo>
                  <a:lnTo>
                    <a:pt x="11916" y="762"/>
                  </a:lnTo>
                  <a:lnTo>
                    <a:pt x="11513" y="762"/>
                  </a:lnTo>
                  <a:lnTo>
                    <a:pt x="11513" y="733"/>
                  </a:lnTo>
                  <a:close/>
                  <a:moveTo>
                    <a:pt x="12056" y="735"/>
                  </a:moveTo>
                  <a:lnTo>
                    <a:pt x="12121" y="721"/>
                  </a:lnTo>
                  <a:lnTo>
                    <a:pt x="12159" y="635"/>
                  </a:lnTo>
                  <a:lnTo>
                    <a:pt x="12320" y="191"/>
                  </a:lnTo>
                  <a:lnTo>
                    <a:pt x="12374" y="191"/>
                  </a:lnTo>
                  <a:lnTo>
                    <a:pt x="12530" y="635"/>
                  </a:lnTo>
                  <a:lnTo>
                    <a:pt x="12568" y="721"/>
                  </a:lnTo>
                  <a:lnTo>
                    <a:pt x="12629" y="735"/>
                  </a:lnTo>
                  <a:lnTo>
                    <a:pt x="12629" y="762"/>
                  </a:lnTo>
                  <a:lnTo>
                    <a:pt x="12406" y="762"/>
                  </a:lnTo>
                  <a:lnTo>
                    <a:pt x="12406" y="735"/>
                  </a:lnTo>
                  <a:lnTo>
                    <a:pt x="12468" y="721"/>
                  </a:lnTo>
                  <a:lnTo>
                    <a:pt x="12446" y="635"/>
                  </a:lnTo>
                  <a:lnTo>
                    <a:pt x="12414" y="544"/>
                  </a:lnTo>
                  <a:lnTo>
                    <a:pt x="12233" y="544"/>
                  </a:lnTo>
                  <a:lnTo>
                    <a:pt x="12199" y="635"/>
                  </a:lnTo>
                  <a:lnTo>
                    <a:pt x="12177" y="721"/>
                  </a:lnTo>
                  <a:lnTo>
                    <a:pt x="12241" y="735"/>
                  </a:lnTo>
                  <a:lnTo>
                    <a:pt x="12241" y="762"/>
                  </a:lnTo>
                  <a:lnTo>
                    <a:pt x="12056" y="762"/>
                  </a:lnTo>
                  <a:lnTo>
                    <a:pt x="12056" y="735"/>
                  </a:lnTo>
                  <a:close/>
                  <a:moveTo>
                    <a:pt x="12401" y="507"/>
                  </a:moveTo>
                  <a:lnTo>
                    <a:pt x="12325" y="283"/>
                  </a:lnTo>
                  <a:lnTo>
                    <a:pt x="12245" y="507"/>
                  </a:lnTo>
                  <a:lnTo>
                    <a:pt x="12401" y="507"/>
                  </a:lnTo>
                  <a:close/>
                </a:path>
              </a:pathLst>
            </a:custGeom>
            <a:solidFill>
              <a:srgbClr val="6666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sl-SI" sz="180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1043" name="Freeform 19"/>
            <p:cNvSpPr>
              <a:spLocks/>
            </p:cNvSpPr>
            <p:nvPr/>
          </p:nvSpPr>
          <p:spPr bwMode="auto">
            <a:xfrm>
              <a:off x="1538" y="391"/>
              <a:ext cx="451" cy="451"/>
            </a:xfrm>
            <a:custGeom>
              <a:avLst/>
              <a:gdLst/>
              <a:ahLst/>
              <a:cxnLst>
                <a:cxn ang="0">
                  <a:pos x="1554" y="13"/>
                </a:cxn>
                <a:cxn ang="0">
                  <a:pos x="1801" y="73"/>
                </a:cxn>
                <a:cxn ang="0">
                  <a:pos x="2028" y="177"/>
                </a:cxn>
                <a:cxn ang="0">
                  <a:pos x="2231" y="317"/>
                </a:cxn>
                <a:cxn ang="0">
                  <a:pos x="2404" y="492"/>
                </a:cxn>
                <a:cxn ang="0">
                  <a:pos x="2544" y="695"/>
                </a:cxn>
                <a:cxn ang="0">
                  <a:pos x="2645" y="924"/>
                </a:cxn>
                <a:cxn ang="0">
                  <a:pos x="2703" y="1172"/>
                </a:cxn>
                <a:cxn ang="0">
                  <a:pos x="2236" y="1154"/>
                </a:cxn>
                <a:cxn ang="0">
                  <a:pos x="2187" y="1000"/>
                </a:cxn>
                <a:cxn ang="0">
                  <a:pos x="2110" y="860"/>
                </a:cxn>
                <a:cxn ang="0">
                  <a:pos x="2011" y="736"/>
                </a:cxn>
                <a:cxn ang="0">
                  <a:pos x="1892" y="630"/>
                </a:cxn>
                <a:cxn ang="0">
                  <a:pos x="1755" y="548"/>
                </a:cxn>
                <a:cxn ang="0">
                  <a:pos x="1605" y="490"/>
                </a:cxn>
                <a:cxn ang="0">
                  <a:pos x="1443" y="459"/>
                </a:cxn>
                <a:cxn ang="0">
                  <a:pos x="1266" y="460"/>
                </a:cxn>
                <a:cxn ang="0">
                  <a:pos x="1090" y="496"/>
                </a:cxn>
                <a:cxn ang="0">
                  <a:pos x="928" y="564"/>
                </a:cxn>
                <a:cxn ang="0">
                  <a:pos x="784" y="661"/>
                </a:cxn>
                <a:cxn ang="0">
                  <a:pos x="662" y="783"/>
                </a:cxn>
                <a:cxn ang="0">
                  <a:pos x="565" y="927"/>
                </a:cxn>
                <a:cxn ang="0">
                  <a:pos x="497" y="1088"/>
                </a:cxn>
                <a:cxn ang="0">
                  <a:pos x="462" y="1264"/>
                </a:cxn>
                <a:cxn ang="0">
                  <a:pos x="461" y="1440"/>
                </a:cxn>
                <a:cxn ang="0">
                  <a:pos x="491" y="1603"/>
                </a:cxn>
                <a:cxn ang="0">
                  <a:pos x="549" y="1754"/>
                </a:cxn>
                <a:cxn ang="0">
                  <a:pos x="633" y="1891"/>
                </a:cxn>
                <a:cxn ang="0">
                  <a:pos x="739" y="2010"/>
                </a:cxn>
                <a:cxn ang="0">
                  <a:pos x="863" y="2109"/>
                </a:cxn>
                <a:cxn ang="0">
                  <a:pos x="1005" y="2184"/>
                </a:cxn>
                <a:cxn ang="0">
                  <a:pos x="1160" y="2234"/>
                </a:cxn>
                <a:cxn ang="0">
                  <a:pos x="1177" y="2700"/>
                </a:cxn>
                <a:cxn ang="0">
                  <a:pos x="928" y="2642"/>
                </a:cxn>
                <a:cxn ang="0">
                  <a:pos x="699" y="2542"/>
                </a:cxn>
                <a:cxn ang="0">
                  <a:pos x="495" y="2402"/>
                </a:cxn>
                <a:cxn ang="0">
                  <a:pos x="320" y="2229"/>
                </a:cxn>
                <a:cxn ang="0">
                  <a:pos x="178" y="2026"/>
                </a:cxn>
                <a:cxn ang="0">
                  <a:pos x="75" y="1799"/>
                </a:cxn>
                <a:cxn ang="0">
                  <a:pos x="15" y="1552"/>
                </a:cxn>
                <a:cxn ang="0">
                  <a:pos x="2" y="1286"/>
                </a:cxn>
                <a:cxn ang="0">
                  <a:pos x="44" y="1017"/>
                </a:cxn>
                <a:cxn ang="0">
                  <a:pos x="135" y="768"/>
                </a:cxn>
                <a:cxn ang="0">
                  <a:pos x="270" y="544"/>
                </a:cxn>
                <a:cxn ang="0">
                  <a:pos x="445" y="352"/>
                </a:cxn>
                <a:cxn ang="0">
                  <a:pos x="654" y="196"/>
                </a:cxn>
                <a:cxn ang="0">
                  <a:pos x="891" y="82"/>
                </a:cxn>
                <a:cxn ang="0">
                  <a:pos x="1151" y="15"/>
                </a:cxn>
              </a:cxnLst>
              <a:rect l="0" t="0" r="r" b="b"/>
              <a:pathLst>
                <a:path w="2710" h="2706">
                  <a:moveTo>
                    <a:pt x="1358" y="0"/>
                  </a:moveTo>
                  <a:lnTo>
                    <a:pt x="1424" y="1"/>
                  </a:lnTo>
                  <a:lnTo>
                    <a:pt x="1490" y="6"/>
                  </a:lnTo>
                  <a:lnTo>
                    <a:pt x="1554" y="13"/>
                  </a:lnTo>
                  <a:lnTo>
                    <a:pt x="1617" y="25"/>
                  </a:lnTo>
                  <a:lnTo>
                    <a:pt x="1680" y="38"/>
                  </a:lnTo>
                  <a:lnTo>
                    <a:pt x="1741" y="55"/>
                  </a:lnTo>
                  <a:lnTo>
                    <a:pt x="1801" y="73"/>
                  </a:lnTo>
                  <a:lnTo>
                    <a:pt x="1860" y="95"/>
                  </a:lnTo>
                  <a:lnTo>
                    <a:pt x="1918" y="120"/>
                  </a:lnTo>
                  <a:lnTo>
                    <a:pt x="1974" y="147"/>
                  </a:lnTo>
                  <a:lnTo>
                    <a:pt x="2028" y="177"/>
                  </a:lnTo>
                  <a:lnTo>
                    <a:pt x="2081" y="209"/>
                  </a:lnTo>
                  <a:lnTo>
                    <a:pt x="2133" y="243"/>
                  </a:lnTo>
                  <a:lnTo>
                    <a:pt x="2183" y="279"/>
                  </a:lnTo>
                  <a:lnTo>
                    <a:pt x="2231" y="317"/>
                  </a:lnTo>
                  <a:lnTo>
                    <a:pt x="2277" y="358"/>
                  </a:lnTo>
                  <a:lnTo>
                    <a:pt x="2321" y="401"/>
                  </a:lnTo>
                  <a:lnTo>
                    <a:pt x="2364" y="445"/>
                  </a:lnTo>
                  <a:lnTo>
                    <a:pt x="2404" y="492"/>
                  </a:lnTo>
                  <a:lnTo>
                    <a:pt x="2442" y="540"/>
                  </a:lnTo>
                  <a:lnTo>
                    <a:pt x="2478" y="591"/>
                  </a:lnTo>
                  <a:lnTo>
                    <a:pt x="2512" y="643"/>
                  </a:lnTo>
                  <a:lnTo>
                    <a:pt x="2544" y="695"/>
                  </a:lnTo>
                  <a:lnTo>
                    <a:pt x="2572" y="750"/>
                  </a:lnTo>
                  <a:lnTo>
                    <a:pt x="2599" y="807"/>
                  </a:lnTo>
                  <a:lnTo>
                    <a:pt x="2623" y="865"/>
                  </a:lnTo>
                  <a:lnTo>
                    <a:pt x="2645" y="924"/>
                  </a:lnTo>
                  <a:lnTo>
                    <a:pt x="2663" y="984"/>
                  </a:lnTo>
                  <a:lnTo>
                    <a:pt x="2679" y="1046"/>
                  </a:lnTo>
                  <a:lnTo>
                    <a:pt x="2692" y="1108"/>
                  </a:lnTo>
                  <a:lnTo>
                    <a:pt x="2703" y="1172"/>
                  </a:lnTo>
                  <a:lnTo>
                    <a:pt x="2710" y="1236"/>
                  </a:lnTo>
                  <a:lnTo>
                    <a:pt x="2252" y="1236"/>
                  </a:lnTo>
                  <a:lnTo>
                    <a:pt x="2245" y="1194"/>
                  </a:lnTo>
                  <a:lnTo>
                    <a:pt x="2236" y="1154"/>
                  </a:lnTo>
                  <a:lnTo>
                    <a:pt x="2227" y="1115"/>
                  </a:lnTo>
                  <a:lnTo>
                    <a:pt x="2215" y="1076"/>
                  </a:lnTo>
                  <a:lnTo>
                    <a:pt x="2201" y="1037"/>
                  </a:lnTo>
                  <a:lnTo>
                    <a:pt x="2187" y="1000"/>
                  </a:lnTo>
                  <a:lnTo>
                    <a:pt x="2169" y="964"/>
                  </a:lnTo>
                  <a:lnTo>
                    <a:pt x="2152" y="928"/>
                  </a:lnTo>
                  <a:lnTo>
                    <a:pt x="2132" y="894"/>
                  </a:lnTo>
                  <a:lnTo>
                    <a:pt x="2110" y="860"/>
                  </a:lnTo>
                  <a:lnTo>
                    <a:pt x="2087" y="827"/>
                  </a:lnTo>
                  <a:lnTo>
                    <a:pt x="2064" y="796"/>
                  </a:lnTo>
                  <a:lnTo>
                    <a:pt x="2038" y="765"/>
                  </a:lnTo>
                  <a:lnTo>
                    <a:pt x="2011" y="736"/>
                  </a:lnTo>
                  <a:lnTo>
                    <a:pt x="1983" y="708"/>
                  </a:lnTo>
                  <a:lnTo>
                    <a:pt x="1954" y="681"/>
                  </a:lnTo>
                  <a:lnTo>
                    <a:pt x="1924" y="655"/>
                  </a:lnTo>
                  <a:lnTo>
                    <a:pt x="1892" y="630"/>
                  </a:lnTo>
                  <a:lnTo>
                    <a:pt x="1860" y="607"/>
                  </a:lnTo>
                  <a:lnTo>
                    <a:pt x="1826" y="586"/>
                  </a:lnTo>
                  <a:lnTo>
                    <a:pt x="1792" y="566"/>
                  </a:lnTo>
                  <a:lnTo>
                    <a:pt x="1755" y="548"/>
                  </a:lnTo>
                  <a:lnTo>
                    <a:pt x="1719" y="531"/>
                  </a:lnTo>
                  <a:lnTo>
                    <a:pt x="1682" y="515"/>
                  </a:lnTo>
                  <a:lnTo>
                    <a:pt x="1644" y="501"/>
                  </a:lnTo>
                  <a:lnTo>
                    <a:pt x="1605" y="490"/>
                  </a:lnTo>
                  <a:lnTo>
                    <a:pt x="1565" y="479"/>
                  </a:lnTo>
                  <a:lnTo>
                    <a:pt x="1525" y="471"/>
                  </a:lnTo>
                  <a:lnTo>
                    <a:pt x="1484" y="464"/>
                  </a:lnTo>
                  <a:lnTo>
                    <a:pt x="1443" y="459"/>
                  </a:lnTo>
                  <a:lnTo>
                    <a:pt x="1401" y="457"/>
                  </a:lnTo>
                  <a:lnTo>
                    <a:pt x="1358" y="456"/>
                  </a:lnTo>
                  <a:lnTo>
                    <a:pt x="1312" y="457"/>
                  </a:lnTo>
                  <a:lnTo>
                    <a:pt x="1266" y="460"/>
                  </a:lnTo>
                  <a:lnTo>
                    <a:pt x="1221" y="466"/>
                  </a:lnTo>
                  <a:lnTo>
                    <a:pt x="1176" y="473"/>
                  </a:lnTo>
                  <a:lnTo>
                    <a:pt x="1133" y="483"/>
                  </a:lnTo>
                  <a:lnTo>
                    <a:pt x="1090" y="496"/>
                  </a:lnTo>
                  <a:lnTo>
                    <a:pt x="1048" y="510"/>
                  </a:lnTo>
                  <a:lnTo>
                    <a:pt x="1007" y="526"/>
                  </a:lnTo>
                  <a:lnTo>
                    <a:pt x="967" y="544"/>
                  </a:lnTo>
                  <a:lnTo>
                    <a:pt x="928" y="564"/>
                  </a:lnTo>
                  <a:lnTo>
                    <a:pt x="891" y="586"/>
                  </a:lnTo>
                  <a:lnTo>
                    <a:pt x="854" y="610"/>
                  </a:lnTo>
                  <a:lnTo>
                    <a:pt x="818" y="634"/>
                  </a:lnTo>
                  <a:lnTo>
                    <a:pt x="784" y="661"/>
                  </a:lnTo>
                  <a:lnTo>
                    <a:pt x="752" y="689"/>
                  </a:lnTo>
                  <a:lnTo>
                    <a:pt x="720" y="719"/>
                  </a:lnTo>
                  <a:lnTo>
                    <a:pt x="691" y="750"/>
                  </a:lnTo>
                  <a:lnTo>
                    <a:pt x="662" y="783"/>
                  </a:lnTo>
                  <a:lnTo>
                    <a:pt x="635" y="817"/>
                  </a:lnTo>
                  <a:lnTo>
                    <a:pt x="611" y="852"/>
                  </a:lnTo>
                  <a:lnTo>
                    <a:pt x="587" y="888"/>
                  </a:lnTo>
                  <a:lnTo>
                    <a:pt x="565" y="927"/>
                  </a:lnTo>
                  <a:lnTo>
                    <a:pt x="545" y="965"/>
                  </a:lnTo>
                  <a:lnTo>
                    <a:pt x="528" y="1005"/>
                  </a:lnTo>
                  <a:lnTo>
                    <a:pt x="511" y="1047"/>
                  </a:lnTo>
                  <a:lnTo>
                    <a:pt x="497" y="1088"/>
                  </a:lnTo>
                  <a:lnTo>
                    <a:pt x="485" y="1130"/>
                  </a:lnTo>
                  <a:lnTo>
                    <a:pt x="475" y="1174"/>
                  </a:lnTo>
                  <a:lnTo>
                    <a:pt x="467" y="1218"/>
                  </a:lnTo>
                  <a:lnTo>
                    <a:pt x="462" y="1264"/>
                  </a:lnTo>
                  <a:lnTo>
                    <a:pt x="457" y="1309"/>
                  </a:lnTo>
                  <a:lnTo>
                    <a:pt x="456" y="1356"/>
                  </a:lnTo>
                  <a:lnTo>
                    <a:pt x="457" y="1398"/>
                  </a:lnTo>
                  <a:lnTo>
                    <a:pt x="461" y="1440"/>
                  </a:lnTo>
                  <a:lnTo>
                    <a:pt x="466" y="1482"/>
                  </a:lnTo>
                  <a:lnTo>
                    <a:pt x="472" y="1523"/>
                  </a:lnTo>
                  <a:lnTo>
                    <a:pt x="480" y="1563"/>
                  </a:lnTo>
                  <a:lnTo>
                    <a:pt x="491" y="1603"/>
                  </a:lnTo>
                  <a:lnTo>
                    <a:pt x="503" y="1642"/>
                  </a:lnTo>
                  <a:lnTo>
                    <a:pt x="517" y="1680"/>
                  </a:lnTo>
                  <a:lnTo>
                    <a:pt x="532" y="1717"/>
                  </a:lnTo>
                  <a:lnTo>
                    <a:pt x="549" y="1754"/>
                  </a:lnTo>
                  <a:lnTo>
                    <a:pt x="568" y="1789"/>
                  </a:lnTo>
                  <a:lnTo>
                    <a:pt x="588" y="1825"/>
                  </a:lnTo>
                  <a:lnTo>
                    <a:pt x="609" y="1858"/>
                  </a:lnTo>
                  <a:lnTo>
                    <a:pt x="633" y="1891"/>
                  </a:lnTo>
                  <a:lnTo>
                    <a:pt x="657" y="1922"/>
                  </a:lnTo>
                  <a:lnTo>
                    <a:pt x="683" y="1953"/>
                  </a:lnTo>
                  <a:lnTo>
                    <a:pt x="710" y="1982"/>
                  </a:lnTo>
                  <a:lnTo>
                    <a:pt x="739" y="2010"/>
                  </a:lnTo>
                  <a:lnTo>
                    <a:pt x="768" y="2036"/>
                  </a:lnTo>
                  <a:lnTo>
                    <a:pt x="799" y="2061"/>
                  </a:lnTo>
                  <a:lnTo>
                    <a:pt x="831" y="2086"/>
                  </a:lnTo>
                  <a:lnTo>
                    <a:pt x="863" y="2109"/>
                  </a:lnTo>
                  <a:lnTo>
                    <a:pt x="897" y="2129"/>
                  </a:lnTo>
                  <a:lnTo>
                    <a:pt x="932" y="2149"/>
                  </a:lnTo>
                  <a:lnTo>
                    <a:pt x="968" y="2168"/>
                  </a:lnTo>
                  <a:lnTo>
                    <a:pt x="1005" y="2184"/>
                  </a:lnTo>
                  <a:lnTo>
                    <a:pt x="1043" y="2200"/>
                  </a:lnTo>
                  <a:lnTo>
                    <a:pt x="1081" y="2212"/>
                  </a:lnTo>
                  <a:lnTo>
                    <a:pt x="1120" y="2224"/>
                  </a:lnTo>
                  <a:lnTo>
                    <a:pt x="1160" y="2234"/>
                  </a:lnTo>
                  <a:lnTo>
                    <a:pt x="1200" y="2242"/>
                  </a:lnTo>
                  <a:lnTo>
                    <a:pt x="1241" y="2248"/>
                  </a:lnTo>
                  <a:lnTo>
                    <a:pt x="1241" y="2706"/>
                  </a:lnTo>
                  <a:lnTo>
                    <a:pt x="1177" y="2700"/>
                  </a:lnTo>
                  <a:lnTo>
                    <a:pt x="1113" y="2689"/>
                  </a:lnTo>
                  <a:lnTo>
                    <a:pt x="1050" y="2676"/>
                  </a:lnTo>
                  <a:lnTo>
                    <a:pt x="989" y="2660"/>
                  </a:lnTo>
                  <a:lnTo>
                    <a:pt x="928" y="2642"/>
                  </a:lnTo>
                  <a:lnTo>
                    <a:pt x="869" y="2621"/>
                  </a:lnTo>
                  <a:lnTo>
                    <a:pt x="811" y="2596"/>
                  </a:lnTo>
                  <a:lnTo>
                    <a:pt x="754" y="2571"/>
                  </a:lnTo>
                  <a:lnTo>
                    <a:pt x="699" y="2542"/>
                  </a:lnTo>
                  <a:lnTo>
                    <a:pt x="646" y="2510"/>
                  </a:lnTo>
                  <a:lnTo>
                    <a:pt x="594" y="2477"/>
                  </a:lnTo>
                  <a:lnTo>
                    <a:pt x="543" y="2440"/>
                  </a:lnTo>
                  <a:lnTo>
                    <a:pt x="495" y="2402"/>
                  </a:lnTo>
                  <a:lnTo>
                    <a:pt x="448" y="2362"/>
                  </a:lnTo>
                  <a:lnTo>
                    <a:pt x="404" y="2320"/>
                  </a:lnTo>
                  <a:lnTo>
                    <a:pt x="360" y="2275"/>
                  </a:lnTo>
                  <a:lnTo>
                    <a:pt x="320" y="2229"/>
                  </a:lnTo>
                  <a:lnTo>
                    <a:pt x="281" y="2181"/>
                  </a:lnTo>
                  <a:lnTo>
                    <a:pt x="244" y="2130"/>
                  </a:lnTo>
                  <a:lnTo>
                    <a:pt x="210" y="2080"/>
                  </a:lnTo>
                  <a:lnTo>
                    <a:pt x="178" y="2026"/>
                  </a:lnTo>
                  <a:lnTo>
                    <a:pt x="148" y="1971"/>
                  </a:lnTo>
                  <a:lnTo>
                    <a:pt x="121" y="1916"/>
                  </a:lnTo>
                  <a:lnTo>
                    <a:pt x="96" y="1858"/>
                  </a:lnTo>
                  <a:lnTo>
                    <a:pt x="75" y="1799"/>
                  </a:lnTo>
                  <a:lnTo>
                    <a:pt x="55" y="1739"/>
                  </a:lnTo>
                  <a:lnTo>
                    <a:pt x="39" y="1678"/>
                  </a:lnTo>
                  <a:lnTo>
                    <a:pt x="25" y="1615"/>
                  </a:lnTo>
                  <a:lnTo>
                    <a:pt x="15" y="1552"/>
                  </a:lnTo>
                  <a:lnTo>
                    <a:pt x="7" y="1487"/>
                  </a:lnTo>
                  <a:lnTo>
                    <a:pt x="2" y="1422"/>
                  </a:lnTo>
                  <a:lnTo>
                    <a:pt x="0" y="1356"/>
                  </a:lnTo>
                  <a:lnTo>
                    <a:pt x="2" y="1286"/>
                  </a:lnTo>
                  <a:lnTo>
                    <a:pt x="8" y="1217"/>
                  </a:lnTo>
                  <a:lnTo>
                    <a:pt x="16" y="1149"/>
                  </a:lnTo>
                  <a:lnTo>
                    <a:pt x="28" y="1083"/>
                  </a:lnTo>
                  <a:lnTo>
                    <a:pt x="44" y="1017"/>
                  </a:lnTo>
                  <a:lnTo>
                    <a:pt x="61" y="953"/>
                  </a:lnTo>
                  <a:lnTo>
                    <a:pt x="83" y="890"/>
                  </a:lnTo>
                  <a:lnTo>
                    <a:pt x="107" y="828"/>
                  </a:lnTo>
                  <a:lnTo>
                    <a:pt x="135" y="768"/>
                  </a:lnTo>
                  <a:lnTo>
                    <a:pt x="165" y="710"/>
                  </a:lnTo>
                  <a:lnTo>
                    <a:pt x="197" y="653"/>
                  </a:lnTo>
                  <a:lnTo>
                    <a:pt x="232" y="597"/>
                  </a:lnTo>
                  <a:lnTo>
                    <a:pt x="270" y="544"/>
                  </a:lnTo>
                  <a:lnTo>
                    <a:pt x="311" y="493"/>
                  </a:lnTo>
                  <a:lnTo>
                    <a:pt x="353" y="444"/>
                  </a:lnTo>
                  <a:lnTo>
                    <a:pt x="398" y="397"/>
                  </a:lnTo>
                  <a:lnTo>
                    <a:pt x="445" y="352"/>
                  </a:lnTo>
                  <a:lnTo>
                    <a:pt x="495" y="309"/>
                  </a:lnTo>
                  <a:lnTo>
                    <a:pt x="545" y="270"/>
                  </a:lnTo>
                  <a:lnTo>
                    <a:pt x="599" y="231"/>
                  </a:lnTo>
                  <a:lnTo>
                    <a:pt x="654" y="196"/>
                  </a:lnTo>
                  <a:lnTo>
                    <a:pt x="711" y="163"/>
                  </a:lnTo>
                  <a:lnTo>
                    <a:pt x="770" y="133"/>
                  </a:lnTo>
                  <a:lnTo>
                    <a:pt x="830" y="106"/>
                  </a:lnTo>
                  <a:lnTo>
                    <a:pt x="891" y="82"/>
                  </a:lnTo>
                  <a:lnTo>
                    <a:pt x="954" y="61"/>
                  </a:lnTo>
                  <a:lnTo>
                    <a:pt x="1019" y="42"/>
                  </a:lnTo>
                  <a:lnTo>
                    <a:pt x="1084" y="27"/>
                  </a:lnTo>
                  <a:lnTo>
                    <a:pt x="1151" y="15"/>
                  </a:lnTo>
                  <a:lnTo>
                    <a:pt x="1220" y="7"/>
                  </a:lnTo>
                  <a:lnTo>
                    <a:pt x="1288" y="1"/>
                  </a:lnTo>
                  <a:lnTo>
                    <a:pt x="1358" y="0"/>
                  </a:lnTo>
                  <a:close/>
                </a:path>
              </a:pathLst>
            </a:custGeom>
            <a:solidFill>
              <a:srgbClr val="6666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sl-SI" sz="180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1044" name="Freeform 20"/>
            <p:cNvSpPr>
              <a:spLocks/>
            </p:cNvSpPr>
            <p:nvPr/>
          </p:nvSpPr>
          <p:spPr bwMode="auto">
            <a:xfrm>
              <a:off x="1784" y="636"/>
              <a:ext cx="205" cy="206"/>
            </a:xfrm>
            <a:custGeom>
              <a:avLst/>
              <a:gdLst/>
              <a:ahLst/>
              <a:cxnLst>
                <a:cxn ang="0">
                  <a:pos x="1224" y="61"/>
                </a:cxn>
                <a:cxn ang="0">
                  <a:pos x="1202" y="180"/>
                </a:cxn>
                <a:cxn ang="0">
                  <a:pos x="1171" y="295"/>
                </a:cxn>
                <a:cxn ang="0">
                  <a:pos x="1130" y="406"/>
                </a:cxn>
                <a:cxn ang="0">
                  <a:pos x="1080" y="513"/>
                </a:cxn>
                <a:cxn ang="0">
                  <a:pos x="1021" y="613"/>
                </a:cxn>
                <a:cxn ang="0">
                  <a:pos x="954" y="708"/>
                </a:cxn>
                <a:cxn ang="0">
                  <a:pos x="879" y="797"/>
                </a:cxn>
                <a:cxn ang="0">
                  <a:pos x="797" y="880"/>
                </a:cxn>
                <a:cxn ang="0">
                  <a:pos x="708" y="954"/>
                </a:cxn>
                <a:cxn ang="0">
                  <a:pos x="614" y="1021"/>
                </a:cxn>
                <a:cxn ang="0">
                  <a:pos x="512" y="1080"/>
                </a:cxn>
                <a:cxn ang="0">
                  <a:pos x="406" y="1131"/>
                </a:cxn>
                <a:cxn ang="0">
                  <a:pos x="295" y="1172"/>
                </a:cxn>
                <a:cxn ang="0">
                  <a:pos x="180" y="1204"/>
                </a:cxn>
                <a:cxn ang="0">
                  <a:pos x="61" y="1225"/>
                </a:cxn>
                <a:cxn ang="0">
                  <a:pos x="0" y="773"/>
                </a:cxn>
                <a:cxn ang="0">
                  <a:pos x="75" y="761"/>
                </a:cxn>
                <a:cxn ang="0">
                  <a:pos x="146" y="741"/>
                </a:cxn>
                <a:cxn ang="0">
                  <a:pos x="215" y="716"/>
                </a:cxn>
                <a:cxn ang="0">
                  <a:pos x="283" y="686"/>
                </a:cxn>
                <a:cxn ang="0">
                  <a:pos x="346" y="651"/>
                </a:cxn>
                <a:cxn ang="0">
                  <a:pos x="407" y="611"/>
                </a:cxn>
                <a:cxn ang="0">
                  <a:pos x="464" y="567"/>
                </a:cxn>
                <a:cxn ang="0">
                  <a:pos x="516" y="517"/>
                </a:cxn>
                <a:cxn ang="0">
                  <a:pos x="565" y="464"/>
                </a:cxn>
                <a:cxn ang="0">
                  <a:pos x="609" y="406"/>
                </a:cxn>
                <a:cxn ang="0">
                  <a:pos x="650" y="346"/>
                </a:cxn>
                <a:cxn ang="0">
                  <a:pos x="685" y="282"/>
                </a:cxn>
                <a:cxn ang="0">
                  <a:pos x="715" y="216"/>
                </a:cxn>
                <a:cxn ang="0">
                  <a:pos x="740" y="146"/>
                </a:cxn>
                <a:cxn ang="0">
                  <a:pos x="758" y="75"/>
                </a:cxn>
                <a:cxn ang="0">
                  <a:pos x="772" y="0"/>
                </a:cxn>
              </a:cxnLst>
              <a:rect l="0" t="0" r="r" b="b"/>
              <a:pathLst>
                <a:path w="1230" h="1232">
                  <a:moveTo>
                    <a:pt x="1230" y="0"/>
                  </a:moveTo>
                  <a:lnTo>
                    <a:pt x="1224" y="61"/>
                  </a:lnTo>
                  <a:lnTo>
                    <a:pt x="1215" y="121"/>
                  </a:lnTo>
                  <a:lnTo>
                    <a:pt x="1202" y="180"/>
                  </a:lnTo>
                  <a:lnTo>
                    <a:pt x="1188" y="238"/>
                  </a:lnTo>
                  <a:lnTo>
                    <a:pt x="1171" y="295"/>
                  </a:lnTo>
                  <a:lnTo>
                    <a:pt x="1151" y="352"/>
                  </a:lnTo>
                  <a:lnTo>
                    <a:pt x="1130" y="406"/>
                  </a:lnTo>
                  <a:lnTo>
                    <a:pt x="1106" y="460"/>
                  </a:lnTo>
                  <a:lnTo>
                    <a:pt x="1080" y="513"/>
                  </a:lnTo>
                  <a:lnTo>
                    <a:pt x="1051" y="563"/>
                  </a:lnTo>
                  <a:lnTo>
                    <a:pt x="1021" y="613"/>
                  </a:lnTo>
                  <a:lnTo>
                    <a:pt x="988" y="662"/>
                  </a:lnTo>
                  <a:lnTo>
                    <a:pt x="954" y="708"/>
                  </a:lnTo>
                  <a:lnTo>
                    <a:pt x="918" y="754"/>
                  </a:lnTo>
                  <a:lnTo>
                    <a:pt x="879" y="797"/>
                  </a:lnTo>
                  <a:lnTo>
                    <a:pt x="839" y="839"/>
                  </a:lnTo>
                  <a:lnTo>
                    <a:pt x="797" y="880"/>
                  </a:lnTo>
                  <a:lnTo>
                    <a:pt x="753" y="918"/>
                  </a:lnTo>
                  <a:lnTo>
                    <a:pt x="708" y="954"/>
                  </a:lnTo>
                  <a:lnTo>
                    <a:pt x="661" y="989"/>
                  </a:lnTo>
                  <a:lnTo>
                    <a:pt x="614" y="1021"/>
                  </a:lnTo>
                  <a:lnTo>
                    <a:pt x="563" y="1052"/>
                  </a:lnTo>
                  <a:lnTo>
                    <a:pt x="512" y="1080"/>
                  </a:lnTo>
                  <a:lnTo>
                    <a:pt x="460" y="1107"/>
                  </a:lnTo>
                  <a:lnTo>
                    <a:pt x="406" y="1131"/>
                  </a:lnTo>
                  <a:lnTo>
                    <a:pt x="351" y="1152"/>
                  </a:lnTo>
                  <a:lnTo>
                    <a:pt x="295" y="1172"/>
                  </a:lnTo>
                  <a:lnTo>
                    <a:pt x="238" y="1190"/>
                  </a:lnTo>
                  <a:lnTo>
                    <a:pt x="180" y="1204"/>
                  </a:lnTo>
                  <a:lnTo>
                    <a:pt x="121" y="1215"/>
                  </a:lnTo>
                  <a:lnTo>
                    <a:pt x="61" y="1225"/>
                  </a:lnTo>
                  <a:lnTo>
                    <a:pt x="0" y="1232"/>
                  </a:lnTo>
                  <a:lnTo>
                    <a:pt x="0" y="773"/>
                  </a:lnTo>
                  <a:lnTo>
                    <a:pt x="38" y="768"/>
                  </a:lnTo>
                  <a:lnTo>
                    <a:pt x="75" y="761"/>
                  </a:lnTo>
                  <a:lnTo>
                    <a:pt x="111" y="751"/>
                  </a:lnTo>
                  <a:lnTo>
                    <a:pt x="146" y="741"/>
                  </a:lnTo>
                  <a:lnTo>
                    <a:pt x="181" y="730"/>
                  </a:lnTo>
                  <a:lnTo>
                    <a:pt x="215" y="716"/>
                  </a:lnTo>
                  <a:lnTo>
                    <a:pt x="250" y="702"/>
                  </a:lnTo>
                  <a:lnTo>
                    <a:pt x="283" y="686"/>
                  </a:lnTo>
                  <a:lnTo>
                    <a:pt x="315" y="669"/>
                  </a:lnTo>
                  <a:lnTo>
                    <a:pt x="346" y="651"/>
                  </a:lnTo>
                  <a:lnTo>
                    <a:pt x="377" y="632"/>
                  </a:lnTo>
                  <a:lnTo>
                    <a:pt x="407" y="611"/>
                  </a:lnTo>
                  <a:lnTo>
                    <a:pt x="436" y="589"/>
                  </a:lnTo>
                  <a:lnTo>
                    <a:pt x="464" y="567"/>
                  </a:lnTo>
                  <a:lnTo>
                    <a:pt x="491" y="542"/>
                  </a:lnTo>
                  <a:lnTo>
                    <a:pt x="516" y="517"/>
                  </a:lnTo>
                  <a:lnTo>
                    <a:pt x="541" y="491"/>
                  </a:lnTo>
                  <a:lnTo>
                    <a:pt x="565" y="464"/>
                  </a:lnTo>
                  <a:lnTo>
                    <a:pt x="588" y="436"/>
                  </a:lnTo>
                  <a:lnTo>
                    <a:pt x="609" y="406"/>
                  </a:lnTo>
                  <a:lnTo>
                    <a:pt x="630" y="377"/>
                  </a:lnTo>
                  <a:lnTo>
                    <a:pt x="650" y="346"/>
                  </a:lnTo>
                  <a:lnTo>
                    <a:pt x="668" y="314"/>
                  </a:lnTo>
                  <a:lnTo>
                    <a:pt x="685" y="282"/>
                  </a:lnTo>
                  <a:lnTo>
                    <a:pt x="700" y="249"/>
                  </a:lnTo>
                  <a:lnTo>
                    <a:pt x="715" y="216"/>
                  </a:lnTo>
                  <a:lnTo>
                    <a:pt x="728" y="181"/>
                  </a:lnTo>
                  <a:lnTo>
                    <a:pt x="740" y="146"/>
                  </a:lnTo>
                  <a:lnTo>
                    <a:pt x="750" y="111"/>
                  </a:lnTo>
                  <a:lnTo>
                    <a:pt x="758" y="75"/>
                  </a:lnTo>
                  <a:lnTo>
                    <a:pt x="766" y="38"/>
                  </a:lnTo>
                  <a:lnTo>
                    <a:pt x="772" y="0"/>
                  </a:lnTo>
                  <a:lnTo>
                    <a:pt x="1230" y="0"/>
                  </a:lnTo>
                  <a:close/>
                </a:path>
              </a:pathLst>
            </a:custGeom>
            <a:solidFill>
              <a:srgbClr val="3366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sl-SI" sz="180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1045" name="Freeform 21"/>
            <p:cNvSpPr>
              <a:spLocks/>
            </p:cNvSpPr>
            <p:nvPr/>
          </p:nvSpPr>
          <p:spPr bwMode="auto">
            <a:xfrm>
              <a:off x="1844" y="736"/>
              <a:ext cx="146" cy="106"/>
            </a:xfrm>
            <a:custGeom>
              <a:avLst/>
              <a:gdLst/>
              <a:ahLst/>
              <a:cxnLst>
                <a:cxn ang="0">
                  <a:pos x="0" y="266"/>
                </a:cxn>
                <a:cxn ang="0">
                  <a:pos x="22" y="287"/>
                </a:cxn>
                <a:cxn ang="0">
                  <a:pos x="45" y="306"/>
                </a:cxn>
                <a:cxn ang="0">
                  <a:pos x="67" y="326"/>
                </a:cxn>
                <a:cxn ang="0">
                  <a:pos x="90" y="345"/>
                </a:cxn>
                <a:cxn ang="0">
                  <a:pos x="114" y="363"/>
                </a:cxn>
                <a:cxn ang="0">
                  <a:pos x="138" y="381"/>
                </a:cxn>
                <a:cxn ang="0">
                  <a:pos x="161" y="398"/>
                </a:cxn>
                <a:cxn ang="0">
                  <a:pos x="186" y="416"/>
                </a:cxn>
                <a:cxn ang="0">
                  <a:pos x="212" y="431"/>
                </a:cxn>
                <a:cxn ang="0">
                  <a:pos x="237" y="448"/>
                </a:cxn>
                <a:cxn ang="0">
                  <a:pos x="264" y="463"/>
                </a:cxn>
                <a:cxn ang="0">
                  <a:pos x="290" y="478"/>
                </a:cxn>
                <a:cxn ang="0">
                  <a:pos x="317" y="491"/>
                </a:cxn>
                <a:cxn ang="0">
                  <a:pos x="343" y="506"/>
                </a:cxn>
                <a:cxn ang="0">
                  <a:pos x="370" y="518"/>
                </a:cxn>
                <a:cxn ang="0">
                  <a:pos x="398" y="531"/>
                </a:cxn>
                <a:cxn ang="0">
                  <a:pos x="426" y="543"/>
                </a:cxn>
                <a:cxn ang="0">
                  <a:pos x="454" y="553"/>
                </a:cxn>
                <a:cxn ang="0">
                  <a:pos x="483" y="565"/>
                </a:cxn>
                <a:cxn ang="0">
                  <a:pos x="512" y="574"/>
                </a:cxn>
                <a:cxn ang="0">
                  <a:pos x="541" y="583"/>
                </a:cxn>
                <a:cxn ang="0">
                  <a:pos x="571" y="593"/>
                </a:cxn>
                <a:cxn ang="0">
                  <a:pos x="600" y="600"/>
                </a:cxn>
                <a:cxn ang="0">
                  <a:pos x="631" y="607"/>
                </a:cxn>
                <a:cxn ang="0">
                  <a:pos x="661" y="614"/>
                </a:cxn>
                <a:cxn ang="0">
                  <a:pos x="691" y="620"/>
                </a:cxn>
                <a:cxn ang="0">
                  <a:pos x="722" y="626"/>
                </a:cxn>
                <a:cxn ang="0">
                  <a:pos x="753" y="630"/>
                </a:cxn>
                <a:cxn ang="0">
                  <a:pos x="784" y="634"/>
                </a:cxn>
                <a:cxn ang="0">
                  <a:pos x="816" y="637"/>
                </a:cxn>
                <a:cxn ang="0">
                  <a:pos x="847" y="640"/>
                </a:cxn>
                <a:cxn ang="0">
                  <a:pos x="879" y="641"/>
                </a:cxn>
                <a:cxn ang="0">
                  <a:pos x="879" y="185"/>
                </a:cxn>
                <a:cxn ang="0">
                  <a:pos x="845" y="182"/>
                </a:cxn>
                <a:cxn ang="0">
                  <a:pos x="811" y="178"/>
                </a:cxn>
                <a:cxn ang="0">
                  <a:pos x="778" y="173"/>
                </a:cxn>
                <a:cxn ang="0">
                  <a:pos x="745" y="166"/>
                </a:cxn>
                <a:cxn ang="0">
                  <a:pos x="712" y="159"/>
                </a:cxn>
                <a:cxn ang="0">
                  <a:pos x="680" y="149"/>
                </a:cxn>
                <a:cxn ang="0">
                  <a:pos x="649" y="139"/>
                </a:cxn>
                <a:cxn ang="0">
                  <a:pos x="618" y="128"/>
                </a:cxn>
                <a:cxn ang="0">
                  <a:pos x="586" y="116"/>
                </a:cxn>
                <a:cxn ang="0">
                  <a:pos x="556" y="103"/>
                </a:cxn>
                <a:cxn ang="0">
                  <a:pos x="528" y="88"/>
                </a:cxn>
                <a:cxn ang="0">
                  <a:pos x="499" y="73"/>
                </a:cxn>
                <a:cxn ang="0">
                  <a:pos x="471" y="56"/>
                </a:cxn>
                <a:cxn ang="0">
                  <a:pos x="443" y="39"/>
                </a:cxn>
                <a:cxn ang="0">
                  <a:pos x="416" y="20"/>
                </a:cxn>
                <a:cxn ang="0">
                  <a:pos x="390" y="0"/>
                </a:cxn>
                <a:cxn ang="0">
                  <a:pos x="0" y="266"/>
                </a:cxn>
              </a:cxnLst>
              <a:rect l="0" t="0" r="r" b="b"/>
              <a:pathLst>
                <a:path w="879" h="641">
                  <a:moveTo>
                    <a:pt x="0" y="266"/>
                  </a:moveTo>
                  <a:lnTo>
                    <a:pt x="22" y="287"/>
                  </a:lnTo>
                  <a:lnTo>
                    <a:pt x="45" y="306"/>
                  </a:lnTo>
                  <a:lnTo>
                    <a:pt x="67" y="326"/>
                  </a:lnTo>
                  <a:lnTo>
                    <a:pt x="90" y="345"/>
                  </a:lnTo>
                  <a:lnTo>
                    <a:pt x="114" y="363"/>
                  </a:lnTo>
                  <a:lnTo>
                    <a:pt x="138" y="381"/>
                  </a:lnTo>
                  <a:lnTo>
                    <a:pt x="161" y="398"/>
                  </a:lnTo>
                  <a:lnTo>
                    <a:pt x="186" y="416"/>
                  </a:lnTo>
                  <a:lnTo>
                    <a:pt x="212" y="431"/>
                  </a:lnTo>
                  <a:lnTo>
                    <a:pt x="237" y="448"/>
                  </a:lnTo>
                  <a:lnTo>
                    <a:pt x="264" y="463"/>
                  </a:lnTo>
                  <a:lnTo>
                    <a:pt x="290" y="478"/>
                  </a:lnTo>
                  <a:lnTo>
                    <a:pt x="317" y="491"/>
                  </a:lnTo>
                  <a:lnTo>
                    <a:pt x="343" y="506"/>
                  </a:lnTo>
                  <a:lnTo>
                    <a:pt x="370" y="518"/>
                  </a:lnTo>
                  <a:lnTo>
                    <a:pt x="398" y="531"/>
                  </a:lnTo>
                  <a:lnTo>
                    <a:pt x="426" y="543"/>
                  </a:lnTo>
                  <a:lnTo>
                    <a:pt x="454" y="553"/>
                  </a:lnTo>
                  <a:lnTo>
                    <a:pt x="483" y="565"/>
                  </a:lnTo>
                  <a:lnTo>
                    <a:pt x="512" y="574"/>
                  </a:lnTo>
                  <a:lnTo>
                    <a:pt x="541" y="583"/>
                  </a:lnTo>
                  <a:lnTo>
                    <a:pt x="571" y="593"/>
                  </a:lnTo>
                  <a:lnTo>
                    <a:pt x="600" y="600"/>
                  </a:lnTo>
                  <a:lnTo>
                    <a:pt x="631" y="607"/>
                  </a:lnTo>
                  <a:lnTo>
                    <a:pt x="661" y="614"/>
                  </a:lnTo>
                  <a:lnTo>
                    <a:pt x="691" y="620"/>
                  </a:lnTo>
                  <a:lnTo>
                    <a:pt x="722" y="626"/>
                  </a:lnTo>
                  <a:lnTo>
                    <a:pt x="753" y="630"/>
                  </a:lnTo>
                  <a:lnTo>
                    <a:pt x="784" y="634"/>
                  </a:lnTo>
                  <a:lnTo>
                    <a:pt x="816" y="637"/>
                  </a:lnTo>
                  <a:lnTo>
                    <a:pt x="847" y="640"/>
                  </a:lnTo>
                  <a:lnTo>
                    <a:pt x="879" y="641"/>
                  </a:lnTo>
                  <a:lnTo>
                    <a:pt x="879" y="185"/>
                  </a:lnTo>
                  <a:lnTo>
                    <a:pt x="845" y="182"/>
                  </a:lnTo>
                  <a:lnTo>
                    <a:pt x="811" y="178"/>
                  </a:lnTo>
                  <a:lnTo>
                    <a:pt x="778" y="173"/>
                  </a:lnTo>
                  <a:lnTo>
                    <a:pt x="745" y="166"/>
                  </a:lnTo>
                  <a:lnTo>
                    <a:pt x="712" y="159"/>
                  </a:lnTo>
                  <a:lnTo>
                    <a:pt x="680" y="149"/>
                  </a:lnTo>
                  <a:lnTo>
                    <a:pt x="649" y="139"/>
                  </a:lnTo>
                  <a:lnTo>
                    <a:pt x="618" y="128"/>
                  </a:lnTo>
                  <a:lnTo>
                    <a:pt x="586" y="116"/>
                  </a:lnTo>
                  <a:lnTo>
                    <a:pt x="556" y="103"/>
                  </a:lnTo>
                  <a:lnTo>
                    <a:pt x="528" y="88"/>
                  </a:lnTo>
                  <a:lnTo>
                    <a:pt x="499" y="73"/>
                  </a:lnTo>
                  <a:lnTo>
                    <a:pt x="471" y="56"/>
                  </a:lnTo>
                  <a:lnTo>
                    <a:pt x="443" y="39"/>
                  </a:lnTo>
                  <a:lnTo>
                    <a:pt x="416" y="20"/>
                  </a:lnTo>
                  <a:lnTo>
                    <a:pt x="390" y="0"/>
                  </a:lnTo>
                  <a:lnTo>
                    <a:pt x="0" y="266"/>
                  </a:lnTo>
                  <a:close/>
                </a:path>
              </a:pathLst>
            </a:custGeom>
            <a:solidFill>
              <a:srgbClr val="3366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sl-SI" sz="1800">
                <a:solidFill>
                  <a:schemeClr val="tx1"/>
                </a:solidFill>
                <a:latin typeface="+mn-lt"/>
              </a:endParaRPr>
            </a:p>
          </p:txBody>
        </p:sp>
      </p:grpSp>
      <p:sp>
        <p:nvSpPr>
          <p:cNvPr id="3077" name="Subtitle 2"/>
          <p:cNvSpPr>
            <a:spLocks/>
          </p:cNvSpPr>
          <p:nvPr/>
        </p:nvSpPr>
        <p:spPr bwMode="auto">
          <a:xfrm>
            <a:off x="-26040" y="1711309"/>
            <a:ext cx="9144000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r>
              <a:rPr lang="sl-SI" sz="2800" b="1" dirty="0" smtClean="0">
                <a:solidFill>
                  <a:schemeClr val="tx2"/>
                </a:solidFill>
                <a:latin typeface="+mj-lt"/>
                <a:cs typeface="Arial" pitchFamily="34" charset="0"/>
              </a:rPr>
              <a:t>                     </a:t>
            </a:r>
            <a:r>
              <a:rPr lang="sl-SI" sz="3200" b="1" dirty="0" smtClean="0">
                <a:solidFill>
                  <a:schemeClr val="tx2"/>
                </a:solidFill>
                <a:latin typeface="+mj-lt"/>
                <a:cs typeface="Arial" pitchFamily="34" charset="0"/>
              </a:rPr>
              <a:t>CERTIFIKAT SQ  -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r>
              <a:rPr lang="sl-SI" sz="3200" b="1" dirty="0">
                <a:solidFill>
                  <a:schemeClr val="tx2"/>
                </a:solidFill>
                <a:latin typeface="+mj-lt"/>
                <a:cs typeface="Arial" pitchFamily="34" charset="0"/>
              </a:rPr>
              <a:t> </a:t>
            </a:r>
            <a:r>
              <a:rPr lang="sl-SI" sz="3200" b="1" dirty="0" smtClean="0">
                <a:solidFill>
                  <a:schemeClr val="tx2"/>
                </a:solidFill>
                <a:latin typeface="+mj-lt"/>
                <a:cs typeface="Arial" pitchFamily="34" charset="0"/>
              </a:rPr>
              <a:t>                               SLOVENSKA KAKOVOST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r>
              <a:rPr lang="sl-SI" sz="2800" b="1" dirty="0" smtClean="0">
                <a:solidFill>
                  <a:schemeClr val="tx2"/>
                </a:solidFill>
                <a:latin typeface="+mj-lt"/>
                <a:cs typeface="Arial" pitchFamily="34" charset="0"/>
              </a:rPr>
              <a:t>                                            Sistem vodenja in ocenjevanje 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r>
              <a:rPr lang="sl-SI" sz="2800" b="1" dirty="0">
                <a:solidFill>
                  <a:schemeClr val="tx2"/>
                </a:solidFill>
                <a:latin typeface="+mj-lt"/>
                <a:cs typeface="Arial" pitchFamily="34" charset="0"/>
              </a:rPr>
              <a:t> </a:t>
            </a:r>
            <a:r>
              <a:rPr lang="sl-SI" sz="2800" b="1" dirty="0" smtClean="0">
                <a:solidFill>
                  <a:schemeClr val="tx2"/>
                </a:solidFill>
                <a:latin typeface="+mj-lt"/>
                <a:cs typeface="Arial" pitchFamily="34" charset="0"/>
              </a:rPr>
              <a:t>                                               kakovosti v manjših zdravstvenih   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r>
              <a:rPr lang="sl-SI" sz="2800" b="1" dirty="0">
                <a:solidFill>
                  <a:schemeClr val="tx2"/>
                </a:solidFill>
                <a:latin typeface="+mj-lt"/>
                <a:cs typeface="Arial" pitchFamily="34" charset="0"/>
              </a:rPr>
              <a:t> </a:t>
            </a:r>
            <a:r>
              <a:rPr lang="sl-SI" sz="2800" b="1" dirty="0" smtClean="0">
                <a:solidFill>
                  <a:schemeClr val="tx2"/>
                </a:solidFill>
                <a:latin typeface="+mj-lt"/>
                <a:cs typeface="Arial" pitchFamily="34" charset="0"/>
              </a:rPr>
              <a:t>           organizacijah                                           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r>
              <a:rPr lang="sl-SI" sz="2000" b="1" dirty="0" smtClean="0">
                <a:solidFill>
                  <a:schemeClr val="tx2"/>
                </a:solidFill>
                <a:cs typeface="Arial" pitchFamily="34" charset="0"/>
              </a:rPr>
              <a:t>                                                                               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r>
              <a:rPr lang="sl-SI" sz="2000" b="1" dirty="0" smtClean="0">
                <a:solidFill>
                  <a:schemeClr val="tx2"/>
                </a:solidFill>
                <a:cs typeface="Arial" pitchFamily="34" charset="0"/>
              </a:rPr>
              <a:t>                                             </a:t>
            </a:r>
            <a:r>
              <a:rPr lang="sl-SI" sz="2400" b="1" dirty="0" smtClean="0">
                <a:solidFill>
                  <a:schemeClr val="tx2"/>
                </a:solidFill>
                <a:cs typeface="Arial" pitchFamily="34" charset="0"/>
              </a:rPr>
              <a:t>33. občni zbor članov SZZZS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r>
              <a:rPr lang="sl-SI" sz="2400" b="1" i="1" dirty="0">
                <a:solidFill>
                  <a:schemeClr val="tx2"/>
                </a:solidFill>
                <a:cs typeface="Arial" pitchFamily="34" charset="0"/>
              </a:rPr>
              <a:t> </a:t>
            </a:r>
            <a:r>
              <a:rPr lang="sl-SI" sz="2400" b="1" i="1" dirty="0" smtClean="0">
                <a:solidFill>
                  <a:schemeClr val="tx2"/>
                </a:solidFill>
                <a:cs typeface="Arial" pitchFamily="34" charset="0"/>
              </a:rPr>
              <a:t>             </a:t>
            </a:r>
            <a:r>
              <a:rPr lang="sl-SI" sz="2400" b="1" dirty="0" smtClean="0">
                <a:solidFill>
                  <a:schemeClr val="tx2"/>
                </a:solidFill>
              </a:rPr>
              <a:t>Domus Medica 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r>
              <a:rPr lang="sl-SI" sz="2400" b="1" dirty="0">
                <a:solidFill>
                  <a:schemeClr val="tx2"/>
                </a:solidFill>
              </a:rPr>
              <a:t> </a:t>
            </a:r>
            <a:r>
              <a:rPr lang="sl-SI" sz="2400" b="1" dirty="0" smtClean="0">
                <a:solidFill>
                  <a:schemeClr val="tx2"/>
                </a:solidFill>
              </a:rPr>
              <a:t>                       Ljubljana</a:t>
            </a:r>
            <a:r>
              <a:rPr lang="sl-SI" sz="2400" b="1" dirty="0">
                <a:solidFill>
                  <a:schemeClr val="tx2"/>
                </a:solidFill>
              </a:rPr>
              <a:t>, </a:t>
            </a:r>
            <a:r>
              <a:rPr lang="sl-SI" sz="2400" b="1" dirty="0" smtClean="0">
                <a:solidFill>
                  <a:schemeClr val="tx2"/>
                </a:solidFill>
                <a:cs typeface="Arial" pitchFamily="34" charset="0"/>
              </a:rPr>
              <a:t>21.11.2015                            </a:t>
            </a:r>
            <a:endParaRPr lang="sl-SI" sz="2400" b="1" dirty="0" smtClean="0">
              <a:solidFill>
                <a:schemeClr val="tx2"/>
              </a:solidFill>
              <a:latin typeface="+mj-lt"/>
              <a:cs typeface="Arial" pitchFamily="34" charset="0"/>
            </a:endParaRPr>
          </a:p>
          <a:p>
            <a:pPr algn="ctr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r>
              <a:rPr lang="sl-SI" sz="2400" b="1" dirty="0" smtClean="0">
                <a:solidFill>
                  <a:schemeClr val="tx2"/>
                </a:solidFill>
                <a:latin typeface="+mj-lt"/>
                <a:cs typeface="Arial" pitchFamily="34" charset="0"/>
              </a:rPr>
              <a:t>                                 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r>
              <a:rPr lang="sl-SI" sz="2400" b="1" dirty="0">
                <a:solidFill>
                  <a:schemeClr val="tx2"/>
                </a:solidFill>
                <a:latin typeface="+mj-lt"/>
                <a:cs typeface="Arial" pitchFamily="34" charset="0"/>
              </a:rPr>
              <a:t> </a:t>
            </a:r>
            <a:r>
              <a:rPr lang="sl-SI" sz="2400" b="1" dirty="0" smtClean="0">
                <a:solidFill>
                  <a:schemeClr val="tx2"/>
                </a:solidFill>
                <a:latin typeface="+mj-lt"/>
                <a:cs typeface="Arial" pitchFamily="34" charset="0"/>
              </a:rPr>
              <a:t>                               </a:t>
            </a:r>
            <a:r>
              <a:rPr lang="sl-SI" sz="2400" b="1" dirty="0" smtClean="0">
                <a:solidFill>
                  <a:schemeClr val="tx2"/>
                </a:solidFill>
                <a:cs typeface="Arial" pitchFamily="34" charset="0"/>
              </a:rPr>
              <a:t>mag. Tomislav Nemec</a:t>
            </a:r>
            <a:r>
              <a:rPr lang="sl-SI" sz="2400" b="1" dirty="0" smtClean="0">
                <a:solidFill>
                  <a:schemeClr val="tx2"/>
                </a:solidFill>
                <a:latin typeface="+mj-lt"/>
                <a:cs typeface="Arial" pitchFamily="34" charset="0"/>
              </a:rPr>
              <a:t>                                                                                                                   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r>
              <a:rPr lang="sl-SI" sz="2400" b="1" dirty="0">
                <a:solidFill>
                  <a:schemeClr val="tx2"/>
                </a:solidFill>
                <a:latin typeface="+mj-lt"/>
                <a:cs typeface="Arial" pitchFamily="34" charset="0"/>
              </a:rPr>
              <a:t> </a:t>
            </a:r>
            <a:r>
              <a:rPr lang="sl-SI" sz="2400" b="1" dirty="0" smtClean="0">
                <a:solidFill>
                  <a:schemeClr val="tx2"/>
                </a:solidFill>
                <a:latin typeface="+mj-lt"/>
                <a:cs typeface="Arial" pitchFamily="34" charset="0"/>
              </a:rPr>
              <a:t>                                                                </a:t>
            </a:r>
            <a:endParaRPr lang="sl-SI" sz="2400" b="1" dirty="0">
              <a:solidFill>
                <a:schemeClr val="tx2"/>
              </a:solidFill>
              <a:latin typeface="+mj-lt"/>
              <a:cs typeface="Arial" pitchFamily="34" charset="0"/>
            </a:endParaRPr>
          </a:p>
        </p:txBody>
      </p:sp>
      <p:pic>
        <p:nvPicPr>
          <p:cNvPr id="13" name="Picture 2" descr="SQ Quality Mark - 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420" y="1520767"/>
            <a:ext cx="3298451" cy="5127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3607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idx="4294967295"/>
          </p:nvPr>
        </p:nvSpPr>
        <p:spPr>
          <a:xfrm>
            <a:off x="86846" y="714375"/>
            <a:ext cx="8606850" cy="5308130"/>
          </a:xfrm>
          <a:noFill/>
          <a:ln>
            <a:noFill/>
          </a:ln>
          <a:effectLst/>
        </p:spPr>
        <p:txBody>
          <a:bodyPr lIns="180000" tIns="180000" rIns="180000" bIns="180000" anchor="ctr">
            <a:normAutofit/>
          </a:bodyPr>
          <a:lstStyle/>
          <a:p>
            <a:pPr lvl="0">
              <a:lnSpc>
                <a:spcPct val="160000"/>
              </a:lnSpc>
            </a:pPr>
            <a:endParaRPr lang="sl-SI" sz="28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DDB7DD9-D542-43BD-9273-EB5A3FAE680D}" type="slidenum">
              <a:rPr lang="sl-SI" smtClean="0"/>
              <a:pPr>
                <a:defRPr/>
              </a:pPr>
              <a:t>11</a:t>
            </a:fld>
            <a:endParaRPr lang="sl-SI"/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457200" y="142875"/>
            <a:ext cx="8229600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sl-SI" sz="2400" b="1" dirty="0" smtClean="0">
                <a:solidFill>
                  <a:srgbClr val="376092"/>
                </a:solidFill>
                <a:latin typeface="+mj-lt"/>
              </a:rPr>
              <a:t>IZHODIŠČA ZA PRIPRAVO ZAHTEV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92289" y="710873"/>
            <a:ext cx="7783734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ct val="160000"/>
              </a:lnSpc>
            </a:pPr>
            <a:r>
              <a:rPr lang="sl-SI" sz="2400" b="1" dirty="0" smtClean="0">
                <a:solidFill>
                  <a:srgbClr val="002060"/>
                </a:solidFill>
              </a:rPr>
              <a:t>ZAHTEVE SQ ZNAKA</a:t>
            </a:r>
          </a:p>
          <a:p>
            <a:pPr lvl="0">
              <a:lnSpc>
                <a:spcPct val="160000"/>
              </a:lnSpc>
            </a:pPr>
            <a:r>
              <a:rPr lang="sl-SI" sz="2400" b="1" dirty="0" smtClean="0">
                <a:solidFill>
                  <a:srgbClr val="002060"/>
                </a:solidFill>
              </a:rPr>
              <a:t>+</a:t>
            </a:r>
            <a:endParaRPr lang="sl-SI" sz="2400" b="1" dirty="0">
              <a:solidFill>
                <a:srgbClr val="002060"/>
              </a:solidFill>
            </a:endParaRPr>
          </a:p>
          <a:p>
            <a:pPr lvl="0">
              <a:lnSpc>
                <a:spcPct val="160000"/>
              </a:lnSpc>
            </a:pPr>
            <a:r>
              <a:rPr lang="sl-SI" sz="2400" b="1" dirty="0" smtClean="0">
                <a:solidFill>
                  <a:srgbClr val="002060"/>
                </a:solidFill>
              </a:rPr>
              <a:t>AKTUALNI STANDARDI KAKOVOSTI V ZDRAVSTVU</a:t>
            </a:r>
            <a:endParaRPr lang="sl-SI" sz="2400" b="1" dirty="0">
              <a:solidFill>
                <a:srgbClr val="002060"/>
              </a:solidFill>
            </a:endParaRPr>
          </a:p>
          <a:p>
            <a:pPr lvl="0">
              <a:lnSpc>
                <a:spcPct val="160000"/>
              </a:lnSpc>
            </a:pPr>
            <a:r>
              <a:rPr lang="sl-SI" sz="2400" b="1" dirty="0" smtClean="0">
                <a:solidFill>
                  <a:srgbClr val="002060"/>
                </a:solidFill>
              </a:rPr>
              <a:t>DNV (NIAHO), ISO 9001, SIST EN 15224,</a:t>
            </a:r>
          </a:p>
          <a:p>
            <a:pPr marL="0" indent="0"/>
            <a:endParaRPr lang="sl-SI" sz="2400" dirty="0" smtClean="0"/>
          </a:p>
          <a:p>
            <a:pPr lvl="0">
              <a:lnSpc>
                <a:spcPct val="160000"/>
              </a:lnSpc>
            </a:pPr>
            <a:endParaRPr lang="sl-SI" sz="2400" b="1" dirty="0" smtClean="0">
              <a:solidFill>
                <a:srgbClr val="00206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706" y="3328417"/>
            <a:ext cx="7757662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854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številke diapozitiva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DDB7DD9-D542-43BD-9273-EB5A3FAE680D}" type="slidenum">
              <a:rPr lang="sl-SI" smtClean="0"/>
              <a:pPr>
                <a:defRPr/>
              </a:pPr>
              <a:t>12</a:t>
            </a:fld>
            <a:endParaRPr lang="sl-SI"/>
          </a:p>
        </p:txBody>
      </p:sp>
      <p:sp>
        <p:nvSpPr>
          <p:cNvPr id="3" name="Title 1"/>
          <p:cNvSpPr txBox="1">
            <a:spLocks/>
          </p:cNvSpPr>
          <p:nvPr/>
        </p:nvSpPr>
        <p:spPr bwMode="auto">
          <a:xfrm>
            <a:off x="457200" y="142875"/>
            <a:ext cx="8229600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sl-SI" sz="2400" b="1" dirty="0" smtClean="0">
                <a:solidFill>
                  <a:srgbClr val="376092"/>
                </a:solidFill>
                <a:latin typeface="+mj-lt"/>
              </a:rPr>
              <a:t>KARAKTERISTIKE KAKOVOSTI V ZDRAVSTVU - PRIMERI</a:t>
            </a:r>
          </a:p>
        </p:txBody>
      </p:sp>
      <p:sp>
        <p:nvSpPr>
          <p:cNvPr id="4" name="PoljeZBesedilom 3"/>
          <p:cNvSpPr txBox="1"/>
          <p:nvPr/>
        </p:nvSpPr>
        <p:spPr>
          <a:xfrm>
            <a:off x="570806" y="908720"/>
            <a:ext cx="4029794" cy="515987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sl-SI" sz="1600" b="1" dirty="0">
                <a:latin typeface="Arial" pitchFamily="34" charset="0"/>
                <a:ea typeface="Calibri"/>
                <a:cs typeface="Arial" pitchFamily="34" charset="0"/>
              </a:rPr>
              <a:t>11 </a:t>
            </a:r>
            <a:r>
              <a:rPr lang="sl-SI" sz="1600" b="1" dirty="0" smtClean="0">
                <a:latin typeface="Arial" pitchFamily="34" charset="0"/>
                <a:ea typeface="Calibri"/>
                <a:cs typeface="Arial" pitchFamily="34" charset="0"/>
              </a:rPr>
              <a:t>karakteristik </a:t>
            </a:r>
            <a:r>
              <a:rPr lang="sl-SI" sz="1600" b="1" dirty="0">
                <a:latin typeface="Arial" pitchFamily="34" charset="0"/>
                <a:ea typeface="Calibri"/>
                <a:cs typeface="Arial" pitchFamily="34" charset="0"/>
              </a:rPr>
              <a:t>kakovosti – </a:t>
            </a:r>
            <a:r>
              <a:rPr lang="sl-SI" sz="1600" b="1" dirty="0" smtClean="0"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sl-SI" sz="1600" b="1" dirty="0">
                <a:latin typeface="Arial" pitchFamily="34" charset="0"/>
                <a:ea typeface="Calibri"/>
                <a:cs typeface="Arial" pitchFamily="34" charset="0"/>
              </a:rPr>
              <a:t>ISO SIST EN </a:t>
            </a:r>
            <a:r>
              <a:rPr lang="sl-SI" sz="1600" b="1" dirty="0" smtClean="0">
                <a:latin typeface="Arial" pitchFamily="34" charset="0"/>
                <a:ea typeface="Calibri"/>
                <a:cs typeface="Arial" pitchFamily="34" charset="0"/>
              </a:rPr>
              <a:t>15224:2012</a:t>
            </a:r>
            <a:endParaRPr lang="sl-SI" sz="1600" b="1" dirty="0">
              <a:latin typeface="Arial" pitchFamily="34" charset="0"/>
              <a:ea typeface="Calibri"/>
              <a:cs typeface="Arial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Wingdings 2"/>
              <a:buChar char=""/>
              <a:tabLst>
                <a:tab pos="457200" algn="l"/>
              </a:tabLst>
            </a:pPr>
            <a:r>
              <a:rPr lang="sl-SI" sz="1600" dirty="0">
                <a:latin typeface="Arial" pitchFamily="34" charset="0"/>
                <a:ea typeface="Calibri"/>
                <a:cs typeface="Arial" pitchFamily="34" charset="0"/>
              </a:rPr>
              <a:t>Primerna, pravilna oskrba</a:t>
            </a: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Wingdings 2"/>
              <a:buChar char=""/>
              <a:tabLst>
                <a:tab pos="457200" algn="l"/>
              </a:tabLst>
            </a:pPr>
            <a:r>
              <a:rPr lang="sl-SI" sz="1600" dirty="0">
                <a:latin typeface="Arial" pitchFamily="34" charset="0"/>
                <a:ea typeface="Calibri"/>
                <a:cs typeface="Arial" pitchFamily="34" charset="0"/>
              </a:rPr>
              <a:t>Razpoložljivost </a:t>
            </a: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Wingdings 2"/>
              <a:buChar char=""/>
              <a:tabLst>
                <a:tab pos="457200" algn="l"/>
              </a:tabLst>
            </a:pPr>
            <a:r>
              <a:rPr lang="sl-SI" sz="1600" dirty="0" smtClean="0">
                <a:latin typeface="Arial" pitchFamily="34" charset="0"/>
                <a:ea typeface="Calibri"/>
                <a:cs typeface="Arial" pitchFamily="34" charset="0"/>
              </a:rPr>
              <a:t>Pravočasnost </a:t>
            </a:r>
            <a:r>
              <a:rPr lang="sl-SI" sz="1600" dirty="0">
                <a:latin typeface="Arial" pitchFamily="34" charset="0"/>
                <a:ea typeface="Calibri"/>
                <a:cs typeface="Arial" pitchFamily="34" charset="0"/>
              </a:rPr>
              <a:t>/ Dosegljivost</a:t>
            </a: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Wingdings 2"/>
              <a:buChar char=""/>
              <a:tabLst>
                <a:tab pos="457200" algn="l"/>
              </a:tabLst>
            </a:pPr>
            <a:r>
              <a:rPr lang="sl-SI" sz="1600" dirty="0">
                <a:latin typeface="Arial" pitchFamily="34" charset="0"/>
                <a:ea typeface="Calibri"/>
                <a:cs typeface="Arial" pitchFamily="34" charset="0"/>
              </a:rPr>
              <a:t>Neprekinjena/nemotena oskrba</a:t>
            </a: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Wingdings 2"/>
              <a:buChar char=""/>
              <a:tabLst>
                <a:tab pos="457200" algn="l"/>
              </a:tabLst>
            </a:pPr>
            <a:r>
              <a:rPr lang="sl-SI" sz="1600" dirty="0">
                <a:latin typeface="Arial" pitchFamily="34" charset="0"/>
                <a:ea typeface="Calibri"/>
                <a:cs typeface="Arial" pitchFamily="34" charset="0"/>
              </a:rPr>
              <a:t>Uspešnost </a:t>
            </a: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Wingdings 2"/>
              <a:buChar char=""/>
              <a:tabLst>
                <a:tab pos="457200" algn="l"/>
              </a:tabLst>
            </a:pPr>
            <a:r>
              <a:rPr lang="sl-SI" sz="1600" dirty="0">
                <a:latin typeface="Arial" pitchFamily="34" charset="0"/>
                <a:ea typeface="Calibri"/>
                <a:cs typeface="Arial" pitchFamily="34" charset="0"/>
              </a:rPr>
              <a:t>Učinkovitost</a:t>
            </a: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Wingdings 2"/>
              <a:buChar char=""/>
              <a:tabLst>
                <a:tab pos="457200" algn="l"/>
              </a:tabLst>
            </a:pPr>
            <a:r>
              <a:rPr lang="sl-SI" sz="1600" dirty="0">
                <a:latin typeface="Arial" pitchFamily="34" charset="0"/>
                <a:ea typeface="Calibri"/>
                <a:cs typeface="Arial" pitchFamily="34" charset="0"/>
              </a:rPr>
              <a:t>Enakost obravnave</a:t>
            </a: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Wingdings 2"/>
              <a:buChar char=""/>
              <a:tabLst>
                <a:tab pos="457200" algn="l"/>
              </a:tabLst>
            </a:pPr>
            <a:r>
              <a:rPr lang="sl-SI" sz="1600" dirty="0">
                <a:latin typeface="Arial" pitchFamily="34" charset="0"/>
                <a:ea typeface="Calibri"/>
                <a:cs typeface="Arial" pitchFamily="34" charset="0"/>
              </a:rPr>
              <a:t>Dokazno podprto zdravljenje</a:t>
            </a: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Wingdings 2"/>
              <a:buChar char=""/>
              <a:tabLst>
                <a:tab pos="457200" algn="l"/>
              </a:tabLst>
            </a:pPr>
            <a:r>
              <a:rPr lang="sl-SI" sz="1600" dirty="0">
                <a:latin typeface="Arial" pitchFamily="34" charset="0"/>
                <a:ea typeface="Calibri"/>
                <a:cs typeface="Arial" pitchFamily="34" charset="0"/>
              </a:rPr>
              <a:t>Na pacienta osredotočena oskrba</a:t>
            </a: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Wingdings 2"/>
              <a:buChar char=""/>
              <a:tabLst>
                <a:tab pos="457200" algn="l"/>
              </a:tabLst>
            </a:pPr>
            <a:r>
              <a:rPr lang="sl-SI" sz="1600" dirty="0">
                <a:latin typeface="Arial" pitchFamily="34" charset="0"/>
                <a:ea typeface="Calibri"/>
                <a:cs typeface="Arial" pitchFamily="34" charset="0"/>
              </a:rPr>
              <a:t>Vključenost pacienta</a:t>
            </a: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Wingdings 2"/>
              <a:buChar char=""/>
              <a:tabLst>
                <a:tab pos="457200" algn="l"/>
              </a:tabLst>
            </a:pPr>
            <a:r>
              <a:rPr lang="sl-SI" sz="1600" dirty="0">
                <a:latin typeface="Arial" pitchFamily="34" charset="0"/>
                <a:ea typeface="Calibri"/>
                <a:cs typeface="Arial" pitchFamily="34" charset="0"/>
              </a:rPr>
              <a:t>Varnost</a:t>
            </a:r>
          </a:p>
        </p:txBody>
      </p:sp>
      <p:sp>
        <p:nvSpPr>
          <p:cNvPr id="5" name="PoljeZBesedilom 4"/>
          <p:cNvSpPr txBox="1"/>
          <p:nvPr/>
        </p:nvSpPr>
        <p:spPr>
          <a:xfrm>
            <a:off x="5148064" y="1484784"/>
            <a:ext cx="3384376" cy="369331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l-SI" sz="1800" b="1" dirty="0" smtClean="0">
                <a:latin typeface="Arial" pitchFamily="34" charset="0"/>
                <a:cs typeface="Arial" pitchFamily="34" charset="0"/>
              </a:rPr>
              <a:t>Nacionalne usmeritve</a:t>
            </a:r>
          </a:p>
          <a:p>
            <a:pPr marL="171450" indent="-171450">
              <a:buFont typeface="Arial" pitchFamily="34" charset="0"/>
              <a:buChar char="•"/>
            </a:pPr>
            <a:endParaRPr lang="sl-SI" sz="1800" dirty="0" smtClean="0">
              <a:latin typeface="Arial" pitchFamily="34" charset="0"/>
              <a:cs typeface="Arial" pitchFamily="34" charset="0"/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sl-SI" sz="1800" dirty="0" smtClean="0">
                <a:latin typeface="Arial" pitchFamily="34" charset="0"/>
                <a:cs typeface="Arial" pitchFamily="34" charset="0"/>
              </a:rPr>
              <a:t>Uspešnost</a:t>
            </a:r>
          </a:p>
          <a:p>
            <a:endParaRPr lang="sl-SI" sz="1800" dirty="0">
              <a:latin typeface="Arial" pitchFamily="34" charset="0"/>
              <a:cs typeface="Arial" pitchFamily="34" charset="0"/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sl-SI" sz="1800" dirty="0" smtClean="0">
                <a:latin typeface="Arial" pitchFamily="34" charset="0"/>
                <a:cs typeface="Arial" pitchFamily="34" charset="0"/>
              </a:rPr>
              <a:t>Varnost</a:t>
            </a:r>
          </a:p>
          <a:p>
            <a:endParaRPr lang="sl-SI" sz="1800" dirty="0" smtClean="0">
              <a:latin typeface="Arial" pitchFamily="34" charset="0"/>
              <a:cs typeface="Arial" pitchFamily="34" charset="0"/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sl-SI" sz="1800" dirty="0" smtClean="0">
                <a:latin typeface="Arial" pitchFamily="34" charset="0"/>
                <a:cs typeface="Arial" pitchFamily="34" charset="0"/>
              </a:rPr>
              <a:t>Pravočasnost</a:t>
            </a:r>
          </a:p>
          <a:p>
            <a:endParaRPr lang="sl-SI" sz="1800" dirty="0" smtClean="0">
              <a:latin typeface="Arial" pitchFamily="34" charset="0"/>
              <a:cs typeface="Arial" pitchFamily="34" charset="0"/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sl-SI" sz="1800" dirty="0" smtClean="0">
                <a:latin typeface="Arial" pitchFamily="34" charset="0"/>
                <a:cs typeface="Arial" pitchFamily="34" charset="0"/>
              </a:rPr>
              <a:t>Učinkovitost</a:t>
            </a:r>
          </a:p>
          <a:p>
            <a:endParaRPr lang="sl-SI" sz="1800" dirty="0" smtClean="0">
              <a:latin typeface="Arial" pitchFamily="34" charset="0"/>
              <a:cs typeface="Arial" pitchFamily="34" charset="0"/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sl-SI" sz="1800" dirty="0" smtClean="0">
                <a:latin typeface="Arial" pitchFamily="34" charset="0"/>
                <a:cs typeface="Arial" pitchFamily="34" charset="0"/>
              </a:rPr>
              <a:t>Enakost</a:t>
            </a:r>
          </a:p>
          <a:p>
            <a:endParaRPr lang="sl-SI" sz="1800" dirty="0">
              <a:latin typeface="Arial" pitchFamily="34" charset="0"/>
              <a:cs typeface="Arial" pitchFamily="34" charset="0"/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sl-SI" sz="1800" dirty="0" smtClean="0">
                <a:latin typeface="Arial" pitchFamily="34" charset="0"/>
                <a:cs typeface="Arial" pitchFamily="34" charset="0"/>
              </a:rPr>
              <a:t>Osredotočenost na pacienta</a:t>
            </a:r>
            <a:endParaRPr lang="sl-SI" sz="1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3544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grada številke diapozitiva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99477C-A90C-4D20-83ED-9503E080AF2C}" type="slidenum">
              <a:rPr lang="sl-SI" smtClean="0"/>
              <a:pPr>
                <a:defRPr/>
              </a:pPr>
              <a:t>13</a:t>
            </a:fld>
            <a:endParaRPr lang="sl-SI"/>
          </a:p>
        </p:txBody>
      </p:sp>
      <p:sp>
        <p:nvSpPr>
          <p:cNvPr id="6" name="PoljeZBesedilom 5"/>
          <p:cNvSpPr txBox="1"/>
          <p:nvPr/>
        </p:nvSpPr>
        <p:spPr>
          <a:xfrm>
            <a:off x="467544" y="980728"/>
            <a:ext cx="3528392" cy="521354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sl-SI" sz="1600" b="1" dirty="0"/>
              <a:t>DNV (NIAHO) – za primarno </a:t>
            </a:r>
            <a:r>
              <a:rPr lang="sl-SI" sz="1600" b="1" dirty="0" smtClean="0"/>
              <a:t>zdravstvo</a:t>
            </a:r>
            <a:endParaRPr lang="sl-SI" sz="1600" dirty="0" smtClean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sl-SI" sz="1400" dirty="0" smtClean="0">
                <a:ea typeface="Calibri"/>
                <a:cs typeface="Times New Roman"/>
              </a:rPr>
              <a:t>SISTEM </a:t>
            </a:r>
            <a:r>
              <a:rPr lang="sl-SI" sz="1400" dirty="0">
                <a:ea typeface="Calibri"/>
                <a:cs typeface="Times New Roman"/>
              </a:rPr>
              <a:t>VODENJA KAKOVOSTI (8 )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sl-SI" sz="1400" dirty="0">
                <a:ea typeface="Calibri"/>
                <a:cs typeface="Times New Roman"/>
              </a:rPr>
              <a:t>UPRAVNI ORGAN ( 2)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sl-SI" sz="1400" dirty="0">
                <a:ea typeface="Calibri"/>
                <a:cs typeface="Times New Roman"/>
              </a:rPr>
              <a:t>DIREKTOR (2)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sl-SI" sz="1400" dirty="0">
                <a:ea typeface="Calibri"/>
                <a:cs typeface="Times New Roman"/>
              </a:rPr>
              <a:t>MEDICINSKO OSEBJE (8)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sl-SI" sz="1400" dirty="0">
                <a:ea typeface="Calibri"/>
                <a:cs typeface="Times New Roman"/>
              </a:rPr>
              <a:t>KADROVSKI MANAGEMENT (6)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sl-SI" sz="1400" dirty="0">
                <a:ea typeface="Calibri"/>
                <a:cs typeface="Times New Roman"/>
              </a:rPr>
              <a:t>UPRAVLJANJE Z ZDRAVILI (4)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sl-SI" sz="1400" dirty="0">
                <a:ea typeface="Calibri"/>
                <a:cs typeface="Times New Roman"/>
              </a:rPr>
              <a:t>LABORATORIJSKE STORITVE (1)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sl-SI" sz="1400" dirty="0">
                <a:ea typeface="Calibri"/>
                <a:cs typeface="Times New Roman"/>
              </a:rPr>
              <a:t>RADIOLOGIJA (5)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sl-SI" sz="1400" dirty="0">
                <a:ea typeface="Calibri"/>
                <a:cs typeface="Times New Roman"/>
              </a:rPr>
              <a:t>URGENCA (3)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sl-SI" sz="1400" dirty="0">
                <a:ea typeface="Calibri"/>
                <a:cs typeface="Times New Roman"/>
              </a:rPr>
              <a:t>PACIENTOVE PRAVICE (2)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sl-SI" sz="1400" dirty="0">
                <a:ea typeface="Calibri"/>
                <a:cs typeface="Times New Roman"/>
              </a:rPr>
              <a:t>NADZOR NAD OKUŽBAMI (1)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sl-SI" sz="1400" dirty="0">
                <a:ea typeface="Calibri"/>
                <a:cs typeface="Times New Roman"/>
              </a:rPr>
              <a:t>VODENJE ZDRAVSTVENE DOKUMENTACIJE (5)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sl-SI" sz="1400" dirty="0">
                <a:ea typeface="Calibri"/>
                <a:cs typeface="Times New Roman"/>
              </a:rPr>
              <a:t>FIZIČNO OKOLJE (8) </a:t>
            </a:r>
          </a:p>
        </p:txBody>
      </p:sp>
      <p:sp>
        <p:nvSpPr>
          <p:cNvPr id="7" name="PoljeZBesedilom 6"/>
          <p:cNvSpPr txBox="1"/>
          <p:nvPr/>
        </p:nvSpPr>
        <p:spPr>
          <a:xfrm>
            <a:off x="4860032" y="1412776"/>
            <a:ext cx="3168352" cy="34101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sl-SI" sz="1600" b="1" dirty="0"/>
              <a:t>ISO SIST EN </a:t>
            </a:r>
            <a:r>
              <a:rPr lang="sl-SI" sz="1600" b="1" dirty="0" smtClean="0"/>
              <a:t>15224:2012  - zdravstvene storitve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sl-SI" sz="1600" dirty="0" smtClean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sl-SI" sz="1600" dirty="0" smtClean="0">
                <a:ea typeface="Calibri"/>
                <a:cs typeface="Times New Roman"/>
              </a:rPr>
              <a:t>SPLOŠNE </a:t>
            </a:r>
            <a:r>
              <a:rPr lang="sl-SI" sz="1600" dirty="0">
                <a:ea typeface="Calibri"/>
                <a:cs typeface="Times New Roman"/>
              </a:rPr>
              <a:t>ZAHTEVE (4)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sl-SI" sz="1600" dirty="0">
                <a:ea typeface="Calibri"/>
                <a:cs typeface="Times New Roman"/>
              </a:rPr>
              <a:t>ODGOVORNOST VODSTVA (5)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sl-SI" sz="1600" dirty="0">
                <a:ea typeface="Calibri"/>
                <a:cs typeface="Times New Roman"/>
              </a:rPr>
              <a:t>VODENJE VIROV (4)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sl-SI" sz="1600" dirty="0">
                <a:ea typeface="Calibri"/>
                <a:cs typeface="Times New Roman"/>
              </a:rPr>
              <a:t>REALIZACIJA STORITVE (6)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sl-SI" sz="1600" dirty="0">
                <a:ea typeface="Calibri"/>
                <a:cs typeface="Times New Roman"/>
              </a:rPr>
              <a:t>MERJENJE, ANALIZE IN IZBOLJŠEVANJE (5)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 bwMode="auto">
          <a:xfrm>
            <a:off x="457200" y="142875"/>
            <a:ext cx="8229600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sl-SI" sz="2400" b="1" dirty="0" smtClean="0">
                <a:solidFill>
                  <a:srgbClr val="376092"/>
                </a:solidFill>
                <a:latin typeface="+mj-lt"/>
              </a:rPr>
              <a:t>POGLAVJA STANDARDOV</a:t>
            </a:r>
          </a:p>
        </p:txBody>
      </p:sp>
    </p:spTree>
    <p:extLst>
      <p:ext uri="{BB962C8B-B14F-4D97-AF65-F5344CB8AC3E}">
        <p14:creationId xmlns:p14="http://schemas.microsoft.com/office/powerpoint/2010/main" val="2476491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številke diapozitiva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DDB7DD9-D542-43BD-9273-EB5A3FAE680D}" type="slidenum">
              <a:rPr lang="sl-SI" smtClean="0"/>
              <a:pPr>
                <a:defRPr/>
              </a:pPr>
              <a:t>14</a:t>
            </a:fld>
            <a:endParaRPr lang="sl-SI"/>
          </a:p>
        </p:txBody>
      </p:sp>
      <p:sp>
        <p:nvSpPr>
          <p:cNvPr id="4" name="Pravokotnik 3"/>
          <p:cNvSpPr/>
          <p:nvPr/>
        </p:nvSpPr>
        <p:spPr>
          <a:xfrm>
            <a:off x="373832" y="836712"/>
            <a:ext cx="8496944" cy="56754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  <a:tabLst>
                <a:tab pos="1280160" algn="l"/>
              </a:tabLst>
            </a:pPr>
            <a:r>
              <a:rPr lang="sl-SI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/>
                <a:ea typeface="Calibri"/>
                <a:cs typeface="Times New Roman"/>
              </a:rPr>
              <a:t>SQ ZNAK – </a:t>
            </a:r>
            <a:r>
              <a:rPr lang="sl-SI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/>
                <a:ea typeface="Calibri"/>
                <a:cs typeface="Times New Roman"/>
              </a:rPr>
              <a:t>OCENJEVALNI KRITERIJI</a:t>
            </a: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1280160" algn="l"/>
              </a:tabLst>
            </a:pPr>
            <a:endParaRPr lang="sl-SI" sz="2400" b="1" dirty="0">
              <a:solidFill>
                <a:schemeClr val="tx1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1280160" algn="l"/>
              </a:tabLst>
            </a:pPr>
            <a:r>
              <a:rPr lang="sl-SI" sz="2400" b="1" dirty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  <a:t>5 področij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  <a:tabLst>
                <a:tab pos="1280160" algn="l"/>
              </a:tabLst>
            </a:pPr>
            <a:r>
              <a:rPr lang="sl-SI" sz="2400" b="1" dirty="0" smtClean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  <a:t>VODENJE ORDINACIJE </a:t>
            </a:r>
            <a:endParaRPr lang="sl-SI" sz="2400" b="1" dirty="0">
              <a:solidFill>
                <a:schemeClr val="tx1"/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  <a:tabLst>
                <a:tab pos="1280160" algn="l"/>
              </a:tabLst>
            </a:pPr>
            <a:r>
              <a:rPr lang="sl-SI" sz="2400" b="1" dirty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  <a:t>OBVLADOVANJE VIROV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  <a:tabLst>
                <a:tab pos="1280160" algn="l"/>
              </a:tabLst>
            </a:pPr>
            <a:r>
              <a:rPr lang="sl-SI" sz="2400" b="1" dirty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  <a:t>OSREDOTOČENOST NA PACIENTA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  <a:tabLst>
                <a:tab pos="1280160" algn="l"/>
              </a:tabLst>
            </a:pPr>
            <a:r>
              <a:rPr lang="sl-SI" sz="2400" b="1" dirty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  <a:t>ZDRAVSTVENA OBRAVNAVA</a:t>
            </a: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1280160" algn="l"/>
              </a:tabLst>
            </a:pPr>
            <a:r>
              <a:rPr lang="sl-SI" sz="2400" b="1" dirty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  <a:t>TRAJNOSTNI </a:t>
            </a:r>
            <a:r>
              <a:rPr lang="sl-SI" sz="2400" b="1" dirty="0" smtClean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  <a:t>RAZVOJ</a:t>
            </a: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1280160" algn="l"/>
              </a:tabLst>
            </a:pPr>
            <a:endParaRPr lang="sl-SI" sz="2400" b="1" dirty="0" smtClean="0">
              <a:solidFill>
                <a:schemeClr val="tx1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1280160" algn="l"/>
              </a:tabLst>
            </a:pPr>
            <a:r>
              <a:rPr lang="sl-SI" sz="2400" b="1" dirty="0" smtClean="0">
                <a:solidFill>
                  <a:schemeClr val="tx2"/>
                </a:solidFill>
                <a:latin typeface="Calibri"/>
                <a:ea typeface="Calibri"/>
                <a:cs typeface="Times New Roman"/>
              </a:rPr>
              <a:t>25 </a:t>
            </a:r>
            <a:r>
              <a:rPr lang="sl-SI" sz="2400" b="1" dirty="0">
                <a:solidFill>
                  <a:schemeClr val="tx2"/>
                </a:solidFill>
                <a:latin typeface="Calibri"/>
                <a:ea typeface="Calibri"/>
                <a:cs typeface="Times New Roman"/>
              </a:rPr>
              <a:t>kriterij </a:t>
            </a:r>
            <a:r>
              <a:rPr lang="sl-SI" sz="2400" b="1" dirty="0">
                <a:solidFill>
                  <a:schemeClr val="tx2"/>
                </a:solidFill>
              </a:rPr>
              <a:t>(cca 90 vprašanj - dokazov)</a:t>
            </a:r>
            <a:endParaRPr lang="sl-SI" sz="2400" b="1" dirty="0">
              <a:solidFill>
                <a:schemeClr val="tx2"/>
              </a:solidFill>
              <a:latin typeface="Calibri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  <a:tabLst>
                <a:tab pos="1280160" algn="l"/>
              </a:tabLst>
            </a:pPr>
            <a:endParaRPr lang="sl-SI" sz="2400" b="1" dirty="0">
              <a:solidFill>
                <a:schemeClr val="tx1"/>
              </a:solidFill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66410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številke diapozitiva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DDB7DD9-D542-43BD-9273-EB5A3FAE680D}" type="slidenum">
              <a:rPr lang="sl-SI" smtClean="0"/>
              <a:pPr>
                <a:defRPr/>
              </a:pPr>
              <a:t>15</a:t>
            </a:fld>
            <a:endParaRPr lang="sl-SI"/>
          </a:p>
        </p:txBody>
      </p:sp>
      <p:sp>
        <p:nvSpPr>
          <p:cNvPr id="3" name="Pravokotnik 2"/>
          <p:cNvSpPr/>
          <p:nvPr/>
        </p:nvSpPr>
        <p:spPr>
          <a:xfrm>
            <a:off x="683568" y="1412776"/>
            <a:ext cx="7776864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l-SI" sz="2800" dirty="0">
              <a:solidFill>
                <a:schemeClr val="tx1"/>
              </a:solidFill>
            </a:endParaRPr>
          </a:p>
          <a:p>
            <a:pPr marL="514350" indent="-514350">
              <a:buAutoNum type="arabicPeriod"/>
            </a:pPr>
            <a:r>
              <a:rPr lang="sl-SI" sz="2800" b="1" dirty="0" smtClean="0">
                <a:solidFill>
                  <a:schemeClr val="tx1"/>
                </a:solidFill>
              </a:rPr>
              <a:t>VODENJE  ORDINACIJE</a:t>
            </a:r>
          </a:p>
          <a:p>
            <a:endParaRPr lang="sl-SI" sz="2800" dirty="0">
              <a:solidFill>
                <a:schemeClr val="tx1"/>
              </a:solidFill>
            </a:endParaRPr>
          </a:p>
          <a:p>
            <a:r>
              <a:rPr lang="sl-SI" sz="2800" dirty="0">
                <a:solidFill>
                  <a:schemeClr val="tx1"/>
                </a:solidFill>
              </a:rPr>
              <a:t>1.1.	Odgovornost vodje</a:t>
            </a:r>
          </a:p>
          <a:p>
            <a:r>
              <a:rPr lang="sl-SI" sz="2800" dirty="0">
                <a:solidFill>
                  <a:schemeClr val="tx1"/>
                </a:solidFill>
              </a:rPr>
              <a:t>1.2.	Planiranje</a:t>
            </a:r>
          </a:p>
          <a:p>
            <a:r>
              <a:rPr lang="sl-SI" sz="2800" dirty="0">
                <a:solidFill>
                  <a:schemeClr val="tx1"/>
                </a:solidFill>
              </a:rPr>
              <a:t>1.3.	Merjenje in spremljanje</a:t>
            </a:r>
          </a:p>
          <a:p>
            <a:r>
              <a:rPr lang="sl-SI" sz="2800" dirty="0" err="1">
                <a:solidFill>
                  <a:schemeClr val="tx1"/>
                </a:solidFill>
              </a:rPr>
              <a:t>1.4	Ukrepanje</a:t>
            </a:r>
            <a:r>
              <a:rPr lang="sl-SI" sz="2800" dirty="0">
                <a:solidFill>
                  <a:schemeClr val="tx1"/>
                </a:solidFill>
              </a:rPr>
              <a:t> in izboljševanje</a:t>
            </a:r>
          </a:p>
          <a:p>
            <a:r>
              <a:rPr lang="sl-SI" sz="2800" dirty="0" err="1">
                <a:solidFill>
                  <a:schemeClr val="tx1"/>
                </a:solidFill>
              </a:rPr>
              <a:t>1.5	Obvladovanje</a:t>
            </a:r>
            <a:r>
              <a:rPr lang="sl-SI" sz="2800" dirty="0">
                <a:solidFill>
                  <a:schemeClr val="tx1"/>
                </a:solidFill>
              </a:rPr>
              <a:t> dokumentov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52197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številke diapozitiva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DDB7DD9-D542-43BD-9273-EB5A3FAE680D}" type="slidenum">
              <a:rPr lang="sl-SI" smtClean="0"/>
              <a:pPr>
                <a:defRPr/>
              </a:pPr>
              <a:t>16</a:t>
            </a:fld>
            <a:endParaRPr lang="sl-SI"/>
          </a:p>
        </p:txBody>
      </p:sp>
      <p:sp>
        <p:nvSpPr>
          <p:cNvPr id="3" name="Pravokotnik 2"/>
          <p:cNvSpPr/>
          <p:nvPr/>
        </p:nvSpPr>
        <p:spPr>
          <a:xfrm>
            <a:off x="2286000" y="2828836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l-SI" dirty="0"/>
              <a:t> </a:t>
            </a:r>
          </a:p>
        </p:txBody>
      </p:sp>
      <p:sp>
        <p:nvSpPr>
          <p:cNvPr id="4" name="Pravokotnik 3"/>
          <p:cNvSpPr/>
          <p:nvPr/>
        </p:nvSpPr>
        <p:spPr>
          <a:xfrm>
            <a:off x="323528" y="1268760"/>
            <a:ext cx="770485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b="1" dirty="0"/>
              <a:t> </a:t>
            </a:r>
            <a:endParaRPr lang="sl-SI" dirty="0"/>
          </a:p>
          <a:p>
            <a:r>
              <a:rPr lang="sl-SI" dirty="0"/>
              <a:t> </a:t>
            </a:r>
            <a:endParaRPr lang="sl-SI" sz="2800" dirty="0">
              <a:solidFill>
                <a:schemeClr val="tx1"/>
              </a:solidFill>
            </a:endParaRPr>
          </a:p>
          <a:p>
            <a:pPr lvl="0"/>
            <a:r>
              <a:rPr lang="sl-SI" sz="2800" b="1" dirty="0" smtClean="0">
                <a:solidFill>
                  <a:schemeClr val="tx1"/>
                </a:solidFill>
              </a:rPr>
              <a:t>2. OBVLADOVANJE VIROV</a:t>
            </a:r>
          </a:p>
          <a:p>
            <a:pPr lvl="0"/>
            <a:endParaRPr lang="sl-SI" sz="2800" dirty="0">
              <a:solidFill>
                <a:schemeClr val="tx1"/>
              </a:solidFill>
            </a:endParaRPr>
          </a:p>
          <a:p>
            <a:pPr lvl="1"/>
            <a:r>
              <a:rPr lang="sl-SI" sz="2800" dirty="0" smtClean="0">
                <a:solidFill>
                  <a:schemeClr val="tx1"/>
                </a:solidFill>
              </a:rPr>
              <a:t>2.1 Razvoj </a:t>
            </a:r>
            <a:r>
              <a:rPr lang="sl-SI" sz="2800" dirty="0">
                <a:solidFill>
                  <a:schemeClr val="tx1"/>
                </a:solidFill>
              </a:rPr>
              <a:t>osebja</a:t>
            </a:r>
          </a:p>
          <a:p>
            <a:pPr lvl="1"/>
            <a:r>
              <a:rPr lang="sl-SI" sz="2800" dirty="0" smtClean="0">
                <a:solidFill>
                  <a:schemeClr val="tx1"/>
                </a:solidFill>
              </a:rPr>
              <a:t>2.2 Obvladovanje </a:t>
            </a:r>
            <a:r>
              <a:rPr lang="sl-SI" sz="2800" dirty="0">
                <a:solidFill>
                  <a:schemeClr val="tx1"/>
                </a:solidFill>
              </a:rPr>
              <a:t>opreme</a:t>
            </a:r>
          </a:p>
          <a:p>
            <a:pPr lvl="1"/>
            <a:r>
              <a:rPr lang="sl-SI" sz="2800" dirty="0" smtClean="0">
                <a:solidFill>
                  <a:schemeClr val="tx1"/>
                </a:solidFill>
              </a:rPr>
              <a:t>2.3 Obvladovanje </a:t>
            </a:r>
            <a:r>
              <a:rPr lang="sl-SI" sz="2800" dirty="0">
                <a:solidFill>
                  <a:schemeClr val="tx1"/>
                </a:solidFill>
              </a:rPr>
              <a:t>okolja</a:t>
            </a:r>
          </a:p>
          <a:p>
            <a:pPr lvl="1"/>
            <a:r>
              <a:rPr lang="sl-SI" sz="2800" dirty="0" smtClean="0">
                <a:solidFill>
                  <a:schemeClr val="tx1"/>
                </a:solidFill>
              </a:rPr>
              <a:t>2.4 Nabava</a:t>
            </a:r>
            <a:endParaRPr lang="sl-SI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5352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številke diapozitiva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DDB7DD9-D542-43BD-9273-EB5A3FAE680D}" type="slidenum">
              <a:rPr lang="sl-SI" smtClean="0"/>
              <a:pPr>
                <a:defRPr/>
              </a:pPr>
              <a:t>17</a:t>
            </a:fld>
            <a:endParaRPr lang="sl-SI"/>
          </a:p>
        </p:txBody>
      </p:sp>
      <p:sp>
        <p:nvSpPr>
          <p:cNvPr id="3" name="Pravokotnik 2"/>
          <p:cNvSpPr/>
          <p:nvPr/>
        </p:nvSpPr>
        <p:spPr>
          <a:xfrm>
            <a:off x="683568" y="1268760"/>
            <a:ext cx="784887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800" b="1" dirty="0">
                <a:solidFill>
                  <a:schemeClr val="tx1"/>
                </a:solidFill>
              </a:rPr>
              <a:t>3. OSREDOTOČENOST NA </a:t>
            </a:r>
            <a:r>
              <a:rPr lang="sl-SI" sz="2800" b="1" dirty="0" smtClean="0">
                <a:solidFill>
                  <a:schemeClr val="tx1"/>
                </a:solidFill>
              </a:rPr>
              <a:t>PACIENTA</a:t>
            </a:r>
          </a:p>
          <a:p>
            <a:endParaRPr lang="sl-SI" sz="2800" dirty="0">
              <a:solidFill>
                <a:schemeClr val="tx1"/>
              </a:solidFill>
            </a:endParaRPr>
          </a:p>
          <a:p>
            <a:r>
              <a:rPr lang="sl-SI" sz="2800" dirty="0">
                <a:solidFill>
                  <a:schemeClr val="tx1"/>
                </a:solidFill>
              </a:rPr>
              <a:t>3.1 Informiranje</a:t>
            </a:r>
          </a:p>
          <a:p>
            <a:r>
              <a:rPr lang="sl-SI" sz="2800" dirty="0">
                <a:solidFill>
                  <a:schemeClr val="tx1"/>
                </a:solidFill>
              </a:rPr>
              <a:t>3.2 Komuniciranje</a:t>
            </a:r>
          </a:p>
          <a:p>
            <a:r>
              <a:rPr lang="sl-SI" sz="2800" dirty="0">
                <a:solidFill>
                  <a:schemeClr val="tx1"/>
                </a:solidFill>
              </a:rPr>
              <a:t>3.3 Dostopnost in razpoložljivost</a:t>
            </a:r>
          </a:p>
          <a:p>
            <a:r>
              <a:rPr lang="sl-SI" sz="2800" dirty="0">
                <a:solidFill>
                  <a:schemeClr val="tx1"/>
                </a:solidFill>
              </a:rPr>
              <a:t>3.4 Pacientove pravice</a:t>
            </a:r>
          </a:p>
        </p:txBody>
      </p:sp>
    </p:spTree>
    <p:extLst>
      <p:ext uri="{BB962C8B-B14F-4D97-AF65-F5344CB8AC3E}">
        <p14:creationId xmlns:p14="http://schemas.microsoft.com/office/powerpoint/2010/main" val="3712700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številke diapozitiva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DDB7DD9-D542-43BD-9273-EB5A3FAE680D}" type="slidenum">
              <a:rPr lang="sl-SI" smtClean="0"/>
              <a:pPr>
                <a:defRPr/>
              </a:pPr>
              <a:t>18</a:t>
            </a:fld>
            <a:endParaRPr lang="sl-SI"/>
          </a:p>
        </p:txBody>
      </p:sp>
      <p:sp>
        <p:nvSpPr>
          <p:cNvPr id="3" name="Pravokotnik 2"/>
          <p:cNvSpPr/>
          <p:nvPr/>
        </p:nvSpPr>
        <p:spPr>
          <a:xfrm>
            <a:off x="539552" y="1196752"/>
            <a:ext cx="653447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800" b="1" dirty="0">
                <a:solidFill>
                  <a:schemeClr val="tx1"/>
                </a:solidFill>
              </a:rPr>
              <a:t>4. ZDRAVSTVENA </a:t>
            </a:r>
            <a:r>
              <a:rPr lang="sl-SI" sz="2800" b="1" dirty="0" smtClean="0">
                <a:solidFill>
                  <a:schemeClr val="tx1"/>
                </a:solidFill>
              </a:rPr>
              <a:t>OBRAVNAVA</a:t>
            </a:r>
          </a:p>
          <a:p>
            <a:endParaRPr lang="sl-SI" sz="2800" dirty="0">
              <a:solidFill>
                <a:schemeClr val="tx1"/>
              </a:solidFill>
            </a:endParaRPr>
          </a:p>
          <a:p>
            <a:r>
              <a:rPr lang="sl-SI" sz="2800" dirty="0">
                <a:solidFill>
                  <a:schemeClr val="tx1"/>
                </a:solidFill>
              </a:rPr>
              <a:t>4.1 Naročanje in sprejem</a:t>
            </a:r>
          </a:p>
          <a:p>
            <a:r>
              <a:rPr lang="sl-SI" sz="2800" dirty="0">
                <a:solidFill>
                  <a:schemeClr val="tx1"/>
                </a:solidFill>
              </a:rPr>
              <a:t>4.2 Vključenost pacienta</a:t>
            </a:r>
          </a:p>
          <a:p>
            <a:r>
              <a:rPr lang="sl-SI" sz="2800" dirty="0">
                <a:solidFill>
                  <a:schemeClr val="tx1"/>
                </a:solidFill>
              </a:rPr>
              <a:t>4.3 Obvladovanje izida</a:t>
            </a:r>
          </a:p>
          <a:p>
            <a:r>
              <a:rPr lang="sl-SI" sz="2800" dirty="0">
                <a:solidFill>
                  <a:schemeClr val="tx1"/>
                </a:solidFill>
              </a:rPr>
              <a:t>4.4 Vodenje zdravstvene dokumentacije</a:t>
            </a:r>
          </a:p>
          <a:p>
            <a:r>
              <a:rPr lang="sl-SI" sz="2800" dirty="0">
                <a:solidFill>
                  <a:schemeClr val="tx1"/>
                </a:solidFill>
              </a:rPr>
              <a:t>4.5 Ravnanje z zdravili</a:t>
            </a:r>
          </a:p>
          <a:p>
            <a:r>
              <a:rPr lang="sl-SI" sz="2800" dirty="0">
                <a:solidFill>
                  <a:schemeClr val="tx1"/>
                </a:solidFill>
              </a:rPr>
              <a:t>4.6 Varnost </a:t>
            </a:r>
            <a:endParaRPr lang="sl-SI" sz="2800" dirty="0" smtClean="0">
              <a:solidFill>
                <a:schemeClr val="tx1"/>
              </a:solidFill>
            </a:endParaRPr>
          </a:p>
          <a:p>
            <a:r>
              <a:rPr lang="sl-SI" sz="2800" dirty="0" smtClean="0">
                <a:solidFill>
                  <a:schemeClr val="tx1"/>
                </a:solidFill>
              </a:rPr>
              <a:t>4.7 Obvladovanje </a:t>
            </a:r>
            <a:r>
              <a:rPr lang="sl-SI" sz="2800" dirty="0">
                <a:solidFill>
                  <a:schemeClr val="tx1"/>
                </a:solidFill>
              </a:rPr>
              <a:t>tveganj</a:t>
            </a:r>
          </a:p>
          <a:p>
            <a:r>
              <a:rPr lang="sl-SI" b="1" dirty="0"/>
              <a:t> 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995310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številke diapozitiva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DDB7DD9-D542-43BD-9273-EB5A3FAE680D}" type="slidenum">
              <a:rPr lang="sl-SI" smtClean="0"/>
              <a:pPr>
                <a:defRPr/>
              </a:pPr>
              <a:t>19</a:t>
            </a:fld>
            <a:endParaRPr lang="sl-SI"/>
          </a:p>
        </p:txBody>
      </p:sp>
      <p:sp>
        <p:nvSpPr>
          <p:cNvPr id="3" name="Pravokotnik 2"/>
          <p:cNvSpPr/>
          <p:nvPr/>
        </p:nvSpPr>
        <p:spPr>
          <a:xfrm>
            <a:off x="894821" y="1484784"/>
            <a:ext cx="5958408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b="1" dirty="0"/>
              <a:t> </a:t>
            </a:r>
            <a:endParaRPr lang="sl-SI" sz="3200" dirty="0">
              <a:solidFill>
                <a:schemeClr val="tx1"/>
              </a:solidFill>
            </a:endParaRPr>
          </a:p>
          <a:p>
            <a:r>
              <a:rPr lang="sl-SI" sz="3200" b="1" dirty="0">
                <a:solidFill>
                  <a:schemeClr val="tx1"/>
                </a:solidFill>
              </a:rPr>
              <a:t>5</a:t>
            </a:r>
            <a:r>
              <a:rPr lang="sl-SI" sz="3200" b="1" dirty="0" smtClean="0">
                <a:solidFill>
                  <a:schemeClr val="tx1"/>
                </a:solidFill>
              </a:rPr>
              <a:t>. TRAJNOSTNI RAZVOJ</a:t>
            </a:r>
          </a:p>
          <a:p>
            <a:endParaRPr lang="sl-SI" sz="3200" dirty="0">
              <a:solidFill>
                <a:schemeClr val="tx1"/>
              </a:solidFill>
            </a:endParaRPr>
          </a:p>
          <a:p>
            <a:r>
              <a:rPr lang="sl-SI" sz="3200" dirty="0">
                <a:solidFill>
                  <a:schemeClr val="tx1"/>
                </a:solidFill>
              </a:rPr>
              <a:t>5.1 </a:t>
            </a:r>
            <a:r>
              <a:rPr lang="sl-SI" sz="3200" dirty="0" smtClean="0">
                <a:solidFill>
                  <a:schemeClr val="tx1"/>
                </a:solidFill>
              </a:rPr>
              <a:t>Doseganje rezultatov</a:t>
            </a:r>
          </a:p>
          <a:p>
            <a:r>
              <a:rPr lang="sl-SI" sz="3200" dirty="0" smtClean="0">
                <a:solidFill>
                  <a:schemeClr val="tx1"/>
                </a:solidFill>
              </a:rPr>
              <a:t>5.2 Upoštevanje </a:t>
            </a:r>
            <a:r>
              <a:rPr lang="sl-SI" sz="3200" dirty="0">
                <a:solidFill>
                  <a:schemeClr val="tx1"/>
                </a:solidFill>
              </a:rPr>
              <a:t>zakonodaje</a:t>
            </a:r>
          </a:p>
          <a:p>
            <a:r>
              <a:rPr lang="sl-SI" sz="3200" dirty="0">
                <a:solidFill>
                  <a:schemeClr val="tx1"/>
                </a:solidFill>
              </a:rPr>
              <a:t>5.2 Partnerstva</a:t>
            </a:r>
          </a:p>
          <a:p>
            <a:r>
              <a:rPr lang="sl-SI" sz="3200" dirty="0">
                <a:solidFill>
                  <a:schemeClr val="tx1"/>
                </a:solidFill>
              </a:rPr>
              <a:t>5.3 Inovativnost</a:t>
            </a:r>
          </a:p>
        </p:txBody>
      </p:sp>
    </p:spTree>
    <p:extLst>
      <p:ext uri="{BB962C8B-B14F-4D97-AF65-F5344CB8AC3E}">
        <p14:creationId xmlns:p14="http://schemas.microsoft.com/office/powerpoint/2010/main" val="1421730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-15875" y="157163"/>
            <a:ext cx="9159875" cy="461665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sl-SI" sz="2400" b="1" kern="0" dirty="0">
                <a:solidFill>
                  <a:srgbClr val="376092"/>
                </a:solidFill>
                <a:latin typeface="+mj-lt"/>
                <a:ea typeface="Tahoma" pitchFamily="34" charset="0"/>
                <a:cs typeface="Arial" panose="020B0604020202020204" pitchFamily="34" charset="0"/>
              </a:rPr>
              <a:t>SZKO </a:t>
            </a:r>
            <a:r>
              <a:rPr lang="sl-SI" sz="2400" b="1" kern="0" dirty="0" smtClean="0">
                <a:solidFill>
                  <a:srgbClr val="376092"/>
                </a:solidFill>
                <a:latin typeface="+mj-lt"/>
                <a:ea typeface="Tahoma" pitchFamily="34" charset="0"/>
                <a:cs typeface="Arial" panose="020B0604020202020204" pitchFamily="34" charset="0"/>
              </a:rPr>
              <a:t>– POSLANSTVO, VIZIJA, CILJI </a:t>
            </a:r>
            <a:endParaRPr lang="en-US" sz="2400" b="1" kern="0" dirty="0">
              <a:solidFill>
                <a:srgbClr val="376092"/>
              </a:solidFill>
              <a:latin typeface="+mj-lt"/>
              <a:ea typeface="Tahoma" pitchFamily="34" charset="0"/>
              <a:cs typeface="Arial" panose="020B0604020202020204" pitchFamily="34" charset="0"/>
            </a:endParaRPr>
          </a:p>
        </p:txBody>
      </p:sp>
      <p:sp>
        <p:nvSpPr>
          <p:cNvPr id="5124" name="PoljeZBesedilom 5"/>
          <p:cNvSpPr txBox="1">
            <a:spLocks noChangeArrowheads="1"/>
          </p:cNvSpPr>
          <p:nvPr/>
        </p:nvSpPr>
        <p:spPr bwMode="auto">
          <a:xfrm>
            <a:off x="94984" y="380419"/>
            <a:ext cx="8928991" cy="4939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108585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>
              <a:spcBef>
                <a:spcPts val="600"/>
              </a:spcBef>
            </a:pPr>
            <a:r>
              <a:rPr lang="sl-SI" sz="2400" b="1" dirty="0" smtClean="0">
                <a:latin typeface="+mn-lt"/>
              </a:rPr>
              <a:t>     </a:t>
            </a:r>
          </a:p>
          <a:p>
            <a:pPr marL="0" indent="0">
              <a:spcBef>
                <a:spcPts val="600"/>
              </a:spcBef>
            </a:pPr>
            <a:r>
              <a:rPr lang="sl-SI" sz="2400" b="1" dirty="0" smtClean="0">
                <a:latin typeface="+mn-lt"/>
              </a:rPr>
              <a:t>    Poslanstvo:</a:t>
            </a:r>
          </a:p>
          <a:p>
            <a:pPr marL="0" indent="0">
              <a:spcBef>
                <a:spcPts val="600"/>
              </a:spcBef>
            </a:pPr>
            <a:r>
              <a:rPr lang="sl-SI" sz="2000" dirty="0" smtClean="0"/>
              <a:t>	promoviranje </a:t>
            </a:r>
            <a:r>
              <a:rPr lang="sl-SI" sz="2000" dirty="0"/>
              <a:t>in udejanjanja kulture kakovosti in odličnosti v </a:t>
            </a:r>
            <a:r>
              <a:rPr lang="sl-SI" sz="2000" dirty="0" smtClean="0"/>
              <a:t>Sloveniji </a:t>
            </a:r>
            <a:r>
              <a:rPr lang="en-US" sz="2000" b="1" dirty="0" smtClean="0">
                <a:latin typeface="+mn-lt"/>
              </a:rPr>
              <a:t>           </a:t>
            </a:r>
          </a:p>
          <a:p>
            <a:pPr marL="0" lvl="1" indent="0">
              <a:spcBef>
                <a:spcPts val="600"/>
              </a:spcBef>
            </a:pPr>
            <a:r>
              <a:rPr lang="sl-SI" sz="2400" b="1" dirty="0" smtClean="0">
                <a:latin typeface="+mn-lt"/>
              </a:rPr>
              <a:t>    </a:t>
            </a:r>
            <a:r>
              <a:rPr lang="en-US" sz="2400" b="1" dirty="0" smtClean="0">
                <a:latin typeface="+mn-lt"/>
              </a:rPr>
              <a:t>V</a:t>
            </a:r>
            <a:r>
              <a:rPr lang="sl-SI" sz="2400" b="1" dirty="0" err="1" smtClean="0">
                <a:latin typeface="+mn-lt"/>
              </a:rPr>
              <a:t>izija</a:t>
            </a:r>
            <a:r>
              <a:rPr lang="en-US" sz="2400" b="1" dirty="0" smtClean="0">
                <a:latin typeface="+mn-lt"/>
              </a:rPr>
              <a:t>:</a:t>
            </a:r>
          </a:p>
          <a:p>
            <a:pPr marL="0" lvl="1" indent="0">
              <a:spcBef>
                <a:spcPts val="600"/>
              </a:spcBef>
            </a:pPr>
            <a:r>
              <a:rPr lang="sl-SI" sz="2000" dirty="0" smtClean="0"/>
              <a:t>	biti </a:t>
            </a:r>
            <a:r>
              <a:rPr lang="sl-SI" sz="2000" dirty="0"/>
              <a:t>prepoznaven in zaupanja vreden partner, </a:t>
            </a:r>
            <a:endParaRPr lang="sl-SI" sz="2000" dirty="0" smtClean="0"/>
          </a:p>
          <a:p>
            <a:pPr marL="0" lvl="1" indent="0">
              <a:spcBef>
                <a:spcPts val="600"/>
              </a:spcBef>
            </a:pPr>
            <a:r>
              <a:rPr lang="sl-SI" sz="2000" dirty="0"/>
              <a:t>	</a:t>
            </a:r>
            <a:r>
              <a:rPr lang="sl-SI" sz="2000" dirty="0" smtClean="0"/>
              <a:t>ki </a:t>
            </a:r>
            <a:r>
              <a:rPr lang="sl-SI" sz="2000" dirty="0"/>
              <a:t>pomembno prispeva  </a:t>
            </a:r>
            <a:r>
              <a:rPr lang="sl-SI" sz="2000" dirty="0" smtClean="0"/>
              <a:t>	k </a:t>
            </a:r>
            <a:r>
              <a:rPr lang="sl-SI" sz="2000" dirty="0"/>
              <a:t>celovitemu razvoju slovenske </a:t>
            </a:r>
            <a:r>
              <a:rPr lang="sl-SI" sz="2000" dirty="0" smtClean="0"/>
              <a:t>družbe</a:t>
            </a:r>
            <a:endParaRPr lang="sl-SI" sz="2000" dirty="0" smtClean="0">
              <a:latin typeface="+mn-lt"/>
            </a:endParaRPr>
          </a:p>
          <a:p>
            <a:pPr marL="0" lvl="1" indent="0">
              <a:spcBef>
                <a:spcPts val="600"/>
              </a:spcBef>
            </a:pPr>
            <a:r>
              <a:rPr lang="sl-SI" sz="2000" b="1" dirty="0">
                <a:latin typeface="+mn-lt"/>
              </a:rPr>
              <a:t> </a:t>
            </a:r>
            <a:r>
              <a:rPr lang="sl-SI" sz="2000" b="1" dirty="0" smtClean="0">
                <a:latin typeface="+mn-lt"/>
              </a:rPr>
              <a:t>    </a:t>
            </a:r>
            <a:r>
              <a:rPr lang="sl-SI" sz="2400" b="1" dirty="0" smtClean="0">
                <a:latin typeface="+mn-lt"/>
              </a:rPr>
              <a:t>Vrednote:</a:t>
            </a:r>
          </a:p>
          <a:p>
            <a:pPr marL="0" lvl="1" indent="0">
              <a:spcBef>
                <a:spcPts val="600"/>
              </a:spcBef>
            </a:pPr>
            <a:r>
              <a:rPr lang="sl-SI" sz="2000" dirty="0" smtClean="0">
                <a:latin typeface="+mn-lt"/>
              </a:rPr>
              <a:t>	odličnost </a:t>
            </a:r>
            <a:r>
              <a:rPr lang="sl-SI" sz="2000" dirty="0">
                <a:latin typeface="+mn-lt"/>
              </a:rPr>
              <a:t>–strokovnost –sodelovanje </a:t>
            </a:r>
            <a:r>
              <a:rPr lang="sl-SI" sz="2000" dirty="0" smtClean="0">
                <a:latin typeface="+mn-lt"/>
              </a:rPr>
              <a:t>–</a:t>
            </a:r>
          </a:p>
          <a:p>
            <a:pPr marL="0" lvl="1" indent="0">
              <a:spcBef>
                <a:spcPts val="600"/>
              </a:spcBef>
            </a:pPr>
            <a:r>
              <a:rPr lang="sl-SI" sz="2000" dirty="0">
                <a:latin typeface="+mn-lt"/>
              </a:rPr>
              <a:t>	</a:t>
            </a:r>
            <a:r>
              <a:rPr lang="sl-SI" sz="2000" dirty="0" smtClean="0">
                <a:latin typeface="+mn-lt"/>
              </a:rPr>
              <a:t>spoštovanje </a:t>
            </a:r>
            <a:r>
              <a:rPr lang="sl-SI" sz="2000" dirty="0">
                <a:latin typeface="+mn-lt"/>
              </a:rPr>
              <a:t>–poštenost - </a:t>
            </a:r>
            <a:r>
              <a:rPr lang="sl-SI" sz="2000" dirty="0" smtClean="0">
                <a:latin typeface="+mn-lt"/>
              </a:rPr>
              <a:t>	ustvarjalnost </a:t>
            </a:r>
          </a:p>
          <a:p>
            <a:pPr marL="0" lvl="1" indent="0">
              <a:spcBef>
                <a:spcPts val="600"/>
              </a:spcBef>
            </a:pPr>
            <a:r>
              <a:rPr lang="sl-SI" sz="2000" b="1" dirty="0"/>
              <a:t> </a:t>
            </a:r>
            <a:r>
              <a:rPr lang="sl-SI" sz="2000" b="1" dirty="0" smtClean="0"/>
              <a:t>    Cilji</a:t>
            </a:r>
            <a:r>
              <a:rPr lang="en-US" sz="2000" b="1" dirty="0"/>
              <a:t>:</a:t>
            </a:r>
            <a:r>
              <a:rPr lang="sl-SI" sz="2000" b="1" dirty="0"/>
              <a:t>	</a:t>
            </a:r>
            <a:r>
              <a:rPr lang="en-US" sz="2000" dirty="0" smtClean="0">
                <a:latin typeface="+mn-lt"/>
              </a:rPr>
              <a:t>     </a:t>
            </a:r>
            <a:r>
              <a:rPr lang="en-US" sz="2000" dirty="0" smtClean="0"/>
              <a:t>   </a:t>
            </a:r>
            <a:r>
              <a:rPr lang="en-US" sz="2000" dirty="0" smtClean="0">
                <a:latin typeface="+mn-lt"/>
              </a:rPr>
              <a:t> </a:t>
            </a:r>
          </a:p>
          <a:p>
            <a:pPr marL="0" indent="0">
              <a:spcBef>
                <a:spcPts val="600"/>
              </a:spcBef>
            </a:pPr>
            <a:endParaRPr lang="en-US" sz="2000" b="1" dirty="0" smtClean="0">
              <a:latin typeface="+mn-lt"/>
            </a:endParaRPr>
          </a:p>
          <a:p>
            <a:pPr marL="0" indent="0">
              <a:spcBef>
                <a:spcPts val="600"/>
              </a:spcBef>
            </a:pPr>
            <a:r>
              <a:rPr lang="sl-SI" sz="2400" b="1" dirty="0" smtClean="0">
                <a:latin typeface="+mn-lt"/>
              </a:rPr>
              <a:t>	</a:t>
            </a:r>
            <a:endParaRPr lang="en-US" sz="2000" b="1" dirty="0" smtClean="0">
              <a:latin typeface="+mn-lt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99477C-A90C-4D20-83ED-9503E080AF2C}" type="slidenum">
              <a:rPr lang="sl-SI" smtClean="0"/>
              <a:pPr>
                <a:defRPr/>
              </a:pPr>
              <a:t>2</a:t>
            </a:fld>
            <a:endParaRPr lang="sl-SI"/>
          </a:p>
        </p:txBody>
      </p:sp>
      <p:pic>
        <p:nvPicPr>
          <p:cNvPr id="8" name="Picture 8" descr="http://www.skavt.net/Media/Image/2009/04/25/420x/rokovanje_13185129270-89523500.jpg">
            <a:hlinkClick r:id="rId3"/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9" t="4088" r="9167" b="21185"/>
          <a:stretch/>
        </p:blipFill>
        <p:spPr bwMode="auto">
          <a:xfrm>
            <a:off x="6156176" y="4431288"/>
            <a:ext cx="2624973" cy="18063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  <a:softEdge rad="317500"/>
          </a:effectLst>
          <a:extLst/>
        </p:spPr>
      </p:pic>
      <p:sp>
        <p:nvSpPr>
          <p:cNvPr id="7" name="PoljeZBesedilom 5"/>
          <p:cNvSpPr txBox="1">
            <a:spLocks noChangeArrowheads="1"/>
          </p:cNvSpPr>
          <p:nvPr/>
        </p:nvSpPr>
        <p:spPr bwMode="auto">
          <a:xfrm>
            <a:off x="-828600" y="4365104"/>
            <a:ext cx="7704856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lvl="2" eaLnBrk="1" hangingPunct="1"/>
            <a:r>
              <a:rPr lang="sl-SI" sz="2000" dirty="0" smtClean="0">
                <a:solidFill>
                  <a:srgbClr val="E80000"/>
                </a:solidFill>
                <a:latin typeface="+mn-lt"/>
                <a:cs typeface="Tahoma" pitchFamily="34" charset="0"/>
              </a:rPr>
              <a:t>	Ustvarjati </a:t>
            </a:r>
            <a:r>
              <a:rPr lang="sl-SI" sz="2000" dirty="0">
                <a:solidFill>
                  <a:srgbClr val="E80000"/>
                </a:solidFill>
                <a:latin typeface="+mn-lt"/>
                <a:cs typeface="Tahoma" pitchFamily="34" charset="0"/>
              </a:rPr>
              <a:t>boljše </a:t>
            </a:r>
            <a:r>
              <a:rPr lang="sl-SI" sz="2000" dirty="0" smtClean="0">
                <a:solidFill>
                  <a:srgbClr val="E80000"/>
                </a:solidFill>
                <a:latin typeface="+mn-lt"/>
                <a:cs typeface="Tahoma" pitchFamily="34" charset="0"/>
              </a:rPr>
              <a:t> </a:t>
            </a:r>
            <a:r>
              <a:rPr lang="sl-SI" sz="2000" dirty="0">
                <a:solidFill>
                  <a:srgbClr val="E80000"/>
                </a:solidFill>
                <a:latin typeface="+mn-lt"/>
                <a:cs typeface="Tahoma" pitchFamily="34" charset="0"/>
              </a:rPr>
              <a:t>pogoje </a:t>
            </a:r>
            <a:r>
              <a:rPr lang="sl-SI" sz="2000" dirty="0" smtClean="0">
                <a:solidFill>
                  <a:srgbClr val="E80000"/>
                </a:solidFill>
                <a:latin typeface="+mn-lt"/>
                <a:cs typeface="Tahoma" pitchFamily="34" charset="0"/>
              </a:rPr>
              <a:t>za razvoj in uspešnost</a:t>
            </a:r>
          </a:p>
          <a:p>
            <a:pPr lvl="2" eaLnBrk="1" hangingPunct="1"/>
            <a:r>
              <a:rPr lang="sl-SI" sz="2000" dirty="0">
                <a:solidFill>
                  <a:srgbClr val="E80000"/>
                </a:solidFill>
                <a:latin typeface="+mn-lt"/>
                <a:cs typeface="Tahoma" pitchFamily="34" charset="0"/>
              </a:rPr>
              <a:t>	</a:t>
            </a:r>
            <a:r>
              <a:rPr lang="sl-SI" sz="2000" dirty="0" smtClean="0">
                <a:solidFill>
                  <a:srgbClr val="E80000"/>
                </a:solidFill>
                <a:latin typeface="+mn-lt"/>
                <a:cs typeface="Tahoma" pitchFamily="34" charset="0"/>
              </a:rPr>
              <a:t>javnega in zasebnega sektorja ter slovenske družbe</a:t>
            </a:r>
          </a:p>
          <a:p>
            <a:pPr lvl="2" eaLnBrk="1" hangingPunct="1"/>
            <a:r>
              <a:rPr lang="sl-SI" sz="2000" dirty="0" smtClean="0">
                <a:latin typeface="+mn-lt"/>
                <a:cs typeface="Tahoma" pitchFamily="34" charset="0"/>
              </a:rPr>
              <a:t>	Merjeno z mednarodno konkurenčnostjo Slovenije</a:t>
            </a:r>
            <a:endParaRPr lang="sl-SI" sz="2000" dirty="0">
              <a:latin typeface="+mn-lt"/>
              <a:cs typeface="Tahoma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7544" y="5517232"/>
            <a:ext cx="7151701" cy="46166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sl-SI" sz="2400" b="1" dirty="0" smtClean="0">
                <a:solidFill>
                  <a:schemeClr val="tx1"/>
                </a:solidFill>
                <a:latin typeface="+mn-lt"/>
              </a:rPr>
              <a:t>Zdravstvena sekcija :  </a:t>
            </a:r>
            <a:r>
              <a:rPr lang="sl-SI" sz="2000" dirty="0" smtClean="0">
                <a:solidFill>
                  <a:schemeClr val="tx1"/>
                </a:solidFill>
                <a:latin typeface="+mn-lt"/>
              </a:rPr>
              <a:t>mnogo aktivnih zdravnikov, konferenca </a:t>
            </a:r>
            <a:endParaRPr lang="en-US" sz="28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777920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številke diapozitiva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DDB7DD9-D542-43BD-9273-EB5A3FAE680D}" type="slidenum">
              <a:rPr lang="sl-SI" smtClean="0"/>
              <a:pPr>
                <a:defRPr/>
              </a:pPr>
              <a:t>20</a:t>
            </a:fld>
            <a:endParaRPr lang="sl-SI"/>
          </a:p>
        </p:txBody>
      </p:sp>
      <p:sp>
        <p:nvSpPr>
          <p:cNvPr id="11" name="Zaobljeni pravokotnik 10"/>
          <p:cNvSpPr/>
          <p:nvPr/>
        </p:nvSpPr>
        <p:spPr>
          <a:xfrm>
            <a:off x="831577" y="2492896"/>
            <a:ext cx="6624736" cy="288032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0340" indent="-180340">
              <a:spcAft>
                <a:spcPts val="0"/>
              </a:spcAft>
            </a:pPr>
            <a:endParaRPr lang="sl-SI" sz="2400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180340" indent="-180340">
              <a:spcAft>
                <a:spcPts val="0"/>
              </a:spcAft>
            </a:pPr>
            <a:r>
              <a:rPr lang="en-GB" sz="24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E </a:t>
            </a:r>
            <a:r>
              <a:rPr lang="en-GB" sz="2400" dirty="0">
                <a:latin typeface="Arial" panose="020B0604020202020204" pitchFamily="34" charset="0"/>
                <a:ea typeface="Times New Roman" panose="02020603050405020304" pitchFamily="18" charset="0"/>
              </a:rPr>
              <a:t>= </a:t>
            </a:r>
            <a:r>
              <a:rPr lang="en-GB" sz="2400" dirty="0" err="1">
                <a:latin typeface="Arial" panose="020B0604020202020204" pitchFamily="34" charset="0"/>
                <a:ea typeface="Times New Roman" panose="02020603050405020304" pitchFamily="18" charset="0"/>
              </a:rPr>
              <a:t>ni</a:t>
            </a:r>
            <a:r>
              <a:rPr lang="en-GB" sz="24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ea typeface="Times New Roman" panose="02020603050405020304" pitchFamily="18" charset="0"/>
              </a:rPr>
              <a:t>dokazov</a:t>
            </a:r>
            <a:r>
              <a:rPr lang="en-GB" sz="2400" dirty="0">
                <a:latin typeface="Arial" panose="020B0604020202020204" pitchFamily="34" charset="0"/>
                <a:ea typeface="Times New Roman" panose="02020603050405020304" pitchFamily="18" charset="0"/>
              </a:rPr>
              <a:t>, se ne </a:t>
            </a:r>
            <a:r>
              <a:rPr lang="en-GB" sz="2400" dirty="0" err="1">
                <a:latin typeface="Arial" panose="020B0604020202020204" pitchFamily="34" charset="0"/>
                <a:ea typeface="Times New Roman" panose="02020603050405020304" pitchFamily="18" charset="0"/>
              </a:rPr>
              <a:t>izvaja</a:t>
            </a:r>
            <a:endParaRPr lang="sl-SI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80340" indent="-180340">
              <a:spcAft>
                <a:spcPts val="0"/>
              </a:spcAft>
            </a:pPr>
            <a:r>
              <a:rPr lang="en-GB" sz="2400" dirty="0">
                <a:latin typeface="Arial" panose="020B0604020202020204" pitchFamily="34" charset="0"/>
                <a:ea typeface="Times New Roman" panose="02020603050405020304" pitchFamily="18" charset="0"/>
              </a:rPr>
              <a:t>D = </a:t>
            </a:r>
            <a:r>
              <a:rPr lang="en-GB" sz="2400" dirty="0" err="1">
                <a:latin typeface="Arial" panose="020B0604020202020204" pitchFamily="34" charset="0"/>
                <a:ea typeface="Times New Roman" panose="02020603050405020304" pitchFamily="18" charset="0"/>
              </a:rPr>
              <a:t>začete</a:t>
            </a:r>
            <a:r>
              <a:rPr lang="en-GB" sz="24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ea typeface="Times New Roman" panose="02020603050405020304" pitchFamily="18" charset="0"/>
              </a:rPr>
              <a:t>aktivnosti</a:t>
            </a:r>
            <a:endParaRPr lang="sl-SI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80340" indent="-180340">
              <a:spcAft>
                <a:spcPts val="0"/>
              </a:spcAft>
            </a:pPr>
            <a:r>
              <a:rPr lang="de-DE" sz="2400" dirty="0">
                <a:latin typeface="Arial" panose="020B0604020202020204" pitchFamily="34" charset="0"/>
                <a:ea typeface="Times New Roman" panose="02020603050405020304" pitchFamily="18" charset="0"/>
              </a:rPr>
              <a:t>C = </a:t>
            </a:r>
            <a:r>
              <a:rPr lang="de-DE" sz="2400" dirty="0" err="1">
                <a:latin typeface="Arial" panose="020B0604020202020204" pitchFamily="34" charset="0"/>
                <a:ea typeface="Times New Roman" panose="02020603050405020304" pitchFamily="18" charset="0"/>
              </a:rPr>
              <a:t>delno</a:t>
            </a:r>
            <a:r>
              <a:rPr lang="de-DE" sz="24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de-DE" sz="2400" dirty="0" err="1">
                <a:latin typeface="Arial" panose="020B0604020202020204" pitchFamily="34" charset="0"/>
                <a:ea typeface="Times New Roman" panose="02020603050405020304" pitchFamily="18" charset="0"/>
              </a:rPr>
              <a:t>dokazano</a:t>
            </a:r>
            <a:endParaRPr lang="sl-SI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80340" indent="-180340">
              <a:spcAft>
                <a:spcPts val="0"/>
              </a:spcAft>
            </a:pPr>
            <a:r>
              <a:rPr lang="de-DE" sz="2400" dirty="0">
                <a:latin typeface="Arial" panose="020B0604020202020204" pitchFamily="34" charset="0"/>
                <a:ea typeface="Times New Roman" panose="02020603050405020304" pitchFamily="18" charset="0"/>
              </a:rPr>
              <a:t>B = </a:t>
            </a:r>
            <a:r>
              <a:rPr lang="de-DE" sz="2400" dirty="0" err="1">
                <a:latin typeface="Arial" panose="020B0604020202020204" pitchFamily="34" charset="0"/>
                <a:ea typeface="Times New Roman" panose="02020603050405020304" pitchFamily="18" charset="0"/>
              </a:rPr>
              <a:t>dokazano</a:t>
            </a:r>
            <a:endParaRPr lang="sl-SI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1280160" algn="l"/>
              </a:tabLst>
            </a:pPr>
            <a:r>
              <a:rPr lang="sl-SI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= preseganje zahteve, priznan kot vzgled</a:t>
            </a:r>
            <a:endParaRPr lang="sl-SI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1280160" algn="l"/>
              </a:tabLst>
            </a:pPr>
            <a:r>
              <a:rPr lang="sl-SI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sl-SI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457200" y="142875"/>
            <a:ext cx="8229600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sl-SI" sz="2400" b="1" dirty="0" smtClean="0">
                <a:solidFill>
                  <a:srgbClr val="376092"/>
                </a:solidFill>
                <a:latin typeface="+mj-lt"/>
              </a:rPr>
              <a:t>OCENJEVANJE</a:t>
            </a:r>
          </a:p>
        </p:txBody>
      </p:sp>
      <p:sp>
        <p:nvSpPr>
          <p:cNvPr id="5" name="Zaobljeni pravokotnik 4"/>
          <p:cNvSpPr/>
          <p:nvPr/>
        </p:nvSpPr>
        <p:spPr>
          <a:xfrm>
            <a:off x="2843808" y="4941168"/>
            <a:ext cx="6624736" cy="1152128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0340" indent="-180340">
              <a:spcAft>
                <a:spcPts val="0"/>
              </a:spcAft>
            </a:pPr>
            <a:endParaRPr lang="sl-SI" sz="2400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1280160" algn="l"/>
              </a:tabLst>
            </a:pPr>
            <a:r>
              <a:rPr lang="sl-SI" sz="24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CILJ - doseči vsaj 75% možnih točk.</a:t>
            </a:r>
            <a:endParaRPr lang="sl-SI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Zaobljeni pravokotnik 5"/>
          <p:cNvSpPr/>
          <p:nvPr/>
        </p:nvSpPr>
        <p:spPr>
          <a:xfrm>
            <a:off x="107504" y="1124744"/>
            <a:ext cx="6624736" cy="1152128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0340" indent="-180340">
              <a:spcAft>
                <a:spcPts val="0"/>
              </a:spcAft>
            </a:pPr>
            <a:endParaRPr lang="sl-SI" sz="2400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1280160" algn="l"/>
              </a:tabLst>
            </a:pPr>
            <a:r>
              <a:rPr lang="sl-SI" sz="24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OCENJUJE SE VSAK ELEMENT (ZAHTEVA)</a:t>
            </a:r>
            <a:endParaRPr lang="sl-SI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4612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številke diapozitiva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DDB7DD9-D542-43BD-9273-EB5A3FAE680D}" type="slidenum">
              <a:rPr lang="sl-SI" smtClean="0"/>
              <a:pPr>
                <a:defRPr/>
              </a:pPr>
              <a:t>21</a:t>
            </a:fld>
            <a:endParaRPr lang="sl-SI"/>
          </a:p>
        </p:txBody>
      </p:sp>
      <p:sp>
        <p:nvSpPr>
          <p:cNvPr id="4" name="Pravokotnik 3"/>
          <p:cNvSpPr/>
          <p:nvPr/>
        </p:nvSpPr>
        <p:spPr>
          <a:xfrm>
            <a:off x="251520" y="1268760"/>
            <a:ext cx="8712968" cy="489364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sl-SI" sz="2400" dirty="0" smtClean="0"/>
              <a:t> </a:t>
            </a:r>
            <a:endParaRPr lang="sl-SI" sz="2400" dirty="0"/>
          </a:p>
          <a:p>
            <a:pPr marL="171450" indent="-171450">
              <a:buFontTx/>
              <a:buChar char="-"/>
            </a:pPr>
            <a:r>
              <a:rPr lang="sl-SI" sz="2400" dirty="0" smtClean="0"/>
              <a:t>spremljanje </a:t>
            </a:r>
            <a:r>
              <a:rPr lang="sl-SI" sz="2400" dirty="0"/>
              <a:t>izboljšav v zdravstveni </a:t>
            </a:r>
            <a:r>
              <a:rPr lang="sl-SI" sz="2400" dirty="0" smtClean="0"/>
              <a:t>ordinaciji </a:t>
            </a:r>
            <a:r>
              <a:rPr lang="sl-SI" sz="2400" dirty="0"/>
              <a:t>od enega do </a:t>
            </a:r>
            <a:r>
              <a:rPr lang="sl-SI" sz="2400" dirty="0" smtClean="0"/>
              <a:t/>
            </a:r>
            <a:br>
              <a:rPr lang="sl-SI" sz="2400" dirty="0" smtClean="0"/>
            </a:br>
            <a:r>
              <a:rPr lang="sl-SI" sz="2400" dirty="0" smtClean="0"/>
              <a:t>drugega </a:t>
            </a:r>
            <a:r>
              <a:rPr lang="sl-SI" sz="2400" dirty="0"/>
              <a:t>obdobja </a:t>
            </a:r>
            <a:r>
              <a:rPr lang="sl-SI" sz="2400" dirty="0" smtClean="0"/>
              <a:t>presoje </a:t>
            </a:r>
          </a:p>
          <a:p>
            <a:pPr marL="171450" indent="-171450">
              <a:buFontTx/>
              <a:buChar char="-"/>
            </a:pPr>
            <a:r>
              <a:rPr lang="sl-SI" sz="2400" dirty="0" smtClean="0"/>
              <a:t>usmerjanje k poslovni uspešnosti in strateškemu načrtovanju razvoja </a:t>
            </a:r>
            <a:endParaRPr lang="sl-SI" sz="2400" dirty="0"/>
          </a:p>
          <a:p>
            <a:pPr marL="171450" indent="-171450">
              <a:buFontTx/>
              <a:buChar char="-"/>
            </a:pPr>
            <a:r>
              <a:rPr lang="sl-SI" sz="2400" dirty="0"/>
              <a:t>p</a:t>
            </a:r>
            <a:r>
              <a:rPr lang="sl-SI" sz="2400" dirty="0" smtClean="0"/>
              <a:t>rimerljivost </a:t>
            </a:r>
            <a:r>
              <a:rPr lang="sl-SI" sz="2400" dirty="0"/>
              <a:t>zdravstvenih </a:t>
            </a:r>
            <a:r>
              <a:rPr lang="sl-SI" sz="2400" dirty="0" smtClean="0"/>
              <a:t>ordinacij </a:t>
            </a:r>
            <a:r>
              <a:rPr lang="sl-SI" sz="2400" dirty="0"/>
              <a:t>glede kakovosti in varnosti </a:t>
            </a:r>
          </a:p>
          <a:p>
            <a:r>
              <a:rPr lang="sl-SI" sz="2400" dirty="0" smtClean="0"/>
              <a:t>- zagotavljanje enakega standarda obravnave pacientov</a:t>
            </a:r>
            <a:endParaRPr lang="sl-SI" sz="2400" dirty="0"/>
          </a:p>
          <a:p>
            <a:r>
              <a:rPr lang="sl-SI" sz="2400" dirty="0" smtClean="0"/>
              <a:t>- omogočiti </a:t>
            </a:r>
            <a:r>
              <a:rPr lang="sl-SI" sz="2400" dirty="0"/>
              <a:t>večjo konkurenčnost </a:t>
            </a:r>
            <a:r>
              <a:rPr lang="sl-SI" sz="2400" dirty="0" smtClean="0"/>
              <a:t>ordinacij v  </a:t>
            </a:r>
            <a:r>
              <a:rPr lang="sl-SI" sz="2400" dirty="0"/>
              <a:t>luči prostega pretoka </a:t>
            </a:r>
            <a:r>
              <a:rPr lang="sl-SI" sz="2400" dirty="0" smtClean="0"/>
              <a:t>  </a:t>
            </a:r>
            <a:br>
              <a:rPr lang="sl-SI" sz="2400" dirty="0" smtClean="0"/>
            </a:br>
            <a:r>
              <a:rPr lang="sl-SI" sz="2400" dirty="0" smtClean="0"/>
              <a:t>   bolnikov </a:t>
            </a:r>
            <a:endParaRPr lang="sl-SI" sz="2400" dirty="0"/>
          </a:p>
          <a:p>
            <a:r>
              <a:rPr lang="sl-SI" sz="2400" dirty="0" smtClean="0"/>
              <a:t>- povečanje </a:t>
            </a:r>
            <a:r>
              <a:rPr lang="sl-SI" sz="2400" dirty="0"/>
              <a:t>zaupanja pacientov </a:t>
            </a:r>
          </a:p>
          <a:p>
            <a:r>
              <a:rPr lang="sl-SI" sz="2400" dirty="0" smtClean="0"/>
              <a:t>- prepoznavanje in izmenjava dobrih </a:t>
            </a:r>
            <a:r>
              <a:rPr lang="sl-SI" sz="2400" dirty="0"/>
              <a:t>praks na strokovnih </a:t>
            </a:r>
            <a:r>
              <a:rPr lang="sl-SI" sz="2400" dirty="0" smtClean="0"/>
              <a:t>področjih</a:t>
            </a:r>
          </a:p>
          <a:p>
            <a:pPr marL="342900" indent="-342900">
              <a:buFontTx/>
              <a:buChar char="-"/>
            </a:pPr>
            <a:endParaRPr lang="sl-SI" sz="2400" dirty="0"/>
          </a:p>
          <a:p>
            <a:r>
              <a:rPr lang="sl-SI" sz="2400" dirty="0" smtClean="0"/>
              <a:t> </a:t>
            </a:r>
            <a:endParaRPr lang="sl-SI" sz="2400" dirty="0"/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457200" y="42862"/>
            <a:ext cx="8229600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sl-SI" sz="2400" b="1" dirty="0" smtClean="0">
                <a:solidFill>
                  <a:srgbClr val="376092"/>
                </a:solidFill>
                <a:latin typeface="+mj-lt"/>
              </a:rPr>
              <a:t>KAJ LAHKO PRIDOBIMO?</a:t>
            </a:r>
          </a:p>
        </p:txBody>
      </p:sp>
    </p:spTree>
    <p:extLst>
      <p:ext uri="{BB962C8B-B14F-4D97-AF65-F5344CB8AC3E}">
        <p14:creationId xmlns:p14="http://schemas.microsoft.com/office/powerpoint/2010/main" val="3242680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ljutom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4531" name="Picture 3" descr="groz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7513" y="0"/>
            <a:ext cx="3646487" cy="2671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4532" name="Picture 4" descr="kuzno_znamenje_ljutome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470150" cy="3551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4533" name="Picture 5" descr="zmaji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1650" y="4186238"/>
            <a:ext cx="3562350" cy="2671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4534" name="Picture 6" descr="dirke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97350"/>
            <a:ext cx="4187825" cy="266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4535" name="Picture 7" descr="balon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8088" y="1893888"/>
            <a:ext cx="3965575" cy="2892425"/>
          </a:xfrm>
          <a:prstGeom prst="rect">
            <a:avLst/>
          </a:prstGeom>
          <a:solidFill>
            <a:schemeClr val="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4536" name="Rectangle 8"/>
          <p:cNvSpPr>
            <a:spLocks noChangeArrowheads="1"/>
          </p:cNvSpPr>
          <p:nvPr/>
        </p:nvSpPr>
        <p:spPr bwMode="auto">
          <a:xfrm>
            <a:off x="0" y="3657600"/>
            <a:ext cx="9144000" cy="271303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sl-SI" sz="6000" b="1" i="1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S Sans Serif"/>
                <a:cs typeface="+mn-cs"/>
              </a:rPr>
              <a:t>Hvala za pozornost</a:t>
            </a:r>
          </a:p>
          <a:p>
            <a:pPr algn="ctr" eaLnBrk="0" hangingPunct="0">
              <a:defRPr/>
            </a:pPr>
            <a:r>
              <a:rPr lang="sl-SI" sz="6000" b="1" i="1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S Sans Serif"/>
                <a:cs typeface="+mn-cs"/>
              </a:rPr>
              <a:t>in prijeten dan!</a:t>
            </a:r>
          </a:p>
          <a:p>
            <a:pPr algn="ctr" eaLnBrk="0" hangingPunct="0">
              <a:defRPr/>
            </a:pPr>
            <a:r>
              <a:rPr lang="sl-SI" sz="2400" b="1" i="1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S Sans Serif"/>
                <a:cs typeface="+mn-cs"/>
              </a:rPr>
              <a:t>                                                                            </a:t>
            </a:r>
          </a:p>
          <a:p>
            <a:pPr algn="ctr" eaLnBrk="0" hangingPunct="0">
              <a:defRPr/>
            </a:pPr>
            <a:r>
              <a:rPr lang="sl-SI" sz="2400" b="1" i="1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S Sans Serif"/>
                <a:cs typeface="+mn-cs"/>
              </a:rPr>
              <a:t>                                                </a:t>
            </a:r>
            <a:r>
              <a:rPr lang="sl-SI" sz="2800" b="1" i="1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S Sans Serif"/>
                <a:cs typeface="+mn-cs"/>
              </a:rPr>
              <a:t>tomislav.nemec@gmail.com</a:t>
            </a:r>
          </a:p>
        </p:txBody>
      </p:sp>
    </p:spTree>
    <p:extLst>
      <p:ext uri="{BB962C8B-B14F-4D97-AF65-F5344CB8AC3E}">
        <p14:creationId xmlns:p14="http://schemas.microsoft.com/office/powerpoint/2010/main" val="147488185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100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" fill="hold"/>
                                        <p:tgtEl>
                                          <p:spTgt spid="5345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" fill="hold"/>
                                        <p:tgtEl>
                                          <p:spTgt spid="5345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50"/>
                            </p:stCondLst>
                            <p:childTnLst>
                              <p:par>
                                <p:cTn id="10" presetID="2" presetClass="entr" presetSubtype="12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345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4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8550"/>
                            </p:stCondLst>
                            <p:childTnLst>
                              <p:par>
                                <p:cTn id="15" presetID="2" presetClass="entr" presetSubtype="6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34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34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2050"/>
                            </p:stCondLst>
                            <p:childTnLst>
                              <p:par>
                                <p:cTn id="20" presetID="2" presetClass="entr" presetSubtype="9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345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345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5550"/>
                            </p:stCondLst>
                            <p:childTnLst>
                              <p:par>
                                <p:cTn id="25" presetID="2" presetClass="entr" presetSubtype="3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345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345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905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345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345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4536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950118" y="0"/>
            <a:ext cx="7145337" cy="646331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sl-SI" sz="2400" b="1" kern="0" dirty="0" smtClean="0">
                <a:solidFill>
                  <a:srgbClr val="376092"/>
                </a:solidFill>
                <a:latin typeface="+mj-lt"/>
                <a:ea typeface="Tahoma" pitchFamily="34" charset="0"/>
                <a:cs typeface="Arial" panose="020B0604020202020204" pitchFamily="34" charset="0"/>
              </a:rPr>
              <a:t>PREDNOSTI IN KORISTI ZNAKA SQ</a:t>
            </a:r>
            <a:r>
              <a:rPr lang="sl-SI" sz="3600" b="1" kern="0" dirty="0" smtClean="0">
                <a:solidFill>
                  <a:srgbClr val="376092"/>
                </a:solidFill>
                <a:latin typeface="+mj-lt"/>
                <a:ea typeface="Tahoma" pitchFamily="34" charset="0"/>
                <a:cs typeface="Arial" panose="020B0604020202020204" pitchFamily="34" charset="0"/>
              </a:rPr>
              <a:t> </a:t>
            </a:r>
            <a:endParaRPr lang="en-US" sz="4000" b="1" kern="0" dirty="0" smtClean="0">
              <a:solidFill>
                <a:srgbClr val="376092"/>
              </a:solidFill>
              <a:latin typeface="+mj-lt"/>
              <a:ea typeface="Tahoma" pitchFamily="34" charset="0"/>
              <a:cs typeface="Arial" panose="020B0604020202020204" pitchFamily="34" charset="0"/>
            </a:endParaRPr>
          </a:p>
        </p:txBody>
      </p:sp>
      <p:sp>
        <p:nvSpPr>
          <p:cNvPr id="10243" name="PoljeZBesedilom 5"/>
          <p:cNvSpPr txBox="1">
            <a:spLocks noChangeArrowheads="1"/>
          </p:cNvSpPr>
          <p:nvPr/>
        </p:nvSpPr>
        <p:spPr bwMode="auto">
          <a:xfrm>
            <a:off x="179512" y="1403152"/>
            <a:ext cx="8325878" cy="2569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342900" indent="-342900" eaLnBrk="1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l-SI" sz="2600" dirty="0" smtClean="0">
                <a:cs typeface="Calibri" pitchFamily="34" charset="0"/>
              </a:rPr>
              <a:t>Priložnosti za izboljšave </a:t>
            </a:r>
            <a:r>
              <a:rPr lang="sl-SI" sz="2600" dirty="0">
                <a:cs typeface="Calibri" pitchFamily="34" charset="0"/>
              </a:rPr>
              <a:t>v </a:t>
            </a:r>
            <a:r>
              <a:rPr lang="sl-SI" sz="2600" dirty="0" smtClean="0">
                <a:cs typeface="Calibri" pitchFamily="34" charset="0"/>
              </a:rPr>
              <a:t>organizaciji </a:t>
            </a:r>
            <a:r>
              <a:rPr lang="sl-SI" sz="2600" dirty="0">
                <a:cs typeface="Calibri" pitchFamily="34" charset="0"/>
              </a:rPr>
              <a:t>na podlagi ugotovitev presoje – višja </a:t>
            </a:r>
            <a:r>
              <a:rPr lang="sl-SI" sz="2600" dirty="0" smtClean="0">
                <a:cs typeface="Calibri" pitchFamily="34" charset="0"/>
              </a:rPr>
              <a:t>kakovost.</a:t>
            </a:r>
            <a:endParaRPr lang="sl-SI" sz="2600" dirty="0">
              <a:cs typeface="Calibri" pitchFamily="34" charset="0"/>
            </a:endParaRPr>
          </a:p>
          <a:p>
            <a:pPr marL="342900" indent="-342900" eaLnBrk="1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l-SI" sz="2600" dirty="0">
                <a:cs typeface="Calibri" pitchFamily="34" charset="0"/>
              </a:rPr>
              <a:t>Večja </a:t>
            </a:r>
            <a:r>
              <a:rPr lang="sl-SI" sz="2600" dirty="0" smtClean="0">
                <a:cs typeface="Calibri" pitchFamily="34" charset="0"/>
              </a:rPr>
              <a:t>prepoznavnost kakovosti storitev na </a:t>
            </a:r>
            <a:br>
              <a:rPr lang="sl-SI" sz="2600" dirty="0" smtClean="0">
                <a:cs typeface="Calibri" pitchFamily="34" charset="0"/>
              </a:rPr>
            </a:br>
            <a:r>
              <a:rPr lang="sl-SI" sz="2600" dirty="0" smtClean="0">
                <a:cs typeface="Calibri" pitchFamily="34" charset="0"/>
              </a:rPr>
              <a:t>domačem </a:t>
            </a:r>
            <a:r>
              <a:rPr lang="sl-SI" sz="2600" dirty="0">
                <a:cs typeface="Calibri" pitchFamily="34" charset="0"/>
              </a:rPr>
              <a:t>in tujem </a:t>
            </a:r>
            <a:r>
              <a:rPr lang="sl-SI" sz="2600" dirty="0" smtClean="0">
                <a:cs typeface="Calibri" pitchFamily="34" charset="0"/>
              </a:rPr>
              <a:t>trgu.</a:t>
            </a:r>
            <a:endParaRPr lang="sl-SI" sz="2600" dirty="0">
              <a:cs typeface="Calibri" pitchFamily="34" charset="0"/>
            </a:endParaRPr>
          </a:p>
          <a:p>
            <a:pPr marL="342900" indent="-342900" eaLnBrk="1" hangingPunct="1"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sl-SI" sz="2600" dirty="0" smtClean="0">
                <a:cs typeface="Calibri" pitchFamily="34" charset="0"/>
              </a:rPr>
              <a:t>Povečano </a:t>
            </a:r>
            <a:r>
              <a:rPr lang="sl-SI" sz="2600" dirty="0">
                <a:cs typeface="Calibri" pitchFamily="34" charset="0"/>
              </a:rPr>
              <a:t>zaupanje </a:t>
            </a:r>
            <a:r>
              <a:rPr lang="sl-SI" sz="2600" dirty="0" smtClean="0">
                <a:cs typeface="Calibri" pitchFamily="34" charset="0"/>
              </a:rPr>
              <a:t>odjemalcev.</a:t>
            </a:r>
            <a:endParaRPr lang="sl-SI" sz="2600" dirty="0">
              <a:cs typeface="Calibri" pitchFamily="34" charset="0"/>
            </a:endParaRPr>
          </a:p>
          <a:p>
            <a:pPr marL="342900" indent="-342900" eaLnBrk="1" hangingPunct="1"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sl-SI" sz="2600" dirty="0">
                <a:cs typeface="Calibri" pitchFamily="34" charset="0"/>
              </a:rPr>
              <a:t>Doseganje boljših pogojev pri </a:t>
            </a:r>
            <a:r>
              <a:rPr lang="sl-SI" sz="2600" dirty="0" smtClean="0">
                <a:cs typeface="Calibri" pitchFamily="34" charset="0"/>
              </a:rPr>
              <a:t>zavarovalnicah.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99477C-A90C-4D20-83ED-9503E080AF2C}" type="slidenum">
              <a:rPr lang="sl-SI" smtClean="0"/>
              <a:pPr>
                <a:defRPr/>
              </a:pPr>
              <a:t>23</a:t>
            </a:fld>
            <a:endParaRPr lang="sl-SI"/>
          </a:p>
        </p:txBody>
      </p:sp>
      <p:sp>
        <p:nvSpPr>
          <p:cNvPr id="5" name="PoljeZBesedilom 4"/>
          <p:cNvSpPr txBox="1"/>
          <p:nvPr/>
        </p:nvSpPr>
        <p:spPr>
          <a:xfrm>
            <a:off x="359847" y="4725144"/>
            <a:ext cx="626469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800100" indent="-3429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600"/>
              </a:spcAft>
              <a:defRPr/>
            </a:pPr>
            <a:r>
              <a:rPr lang="sl-SI" sz="2400" b="1" dirty="0" smtClean="0">
                <a:latin typeface="+mn-lt"/>
                <a:cs typeface="Tahoma" pitchFamily="34" charset="0"/>
              </a:rPr>
              <a:t>VIŠJA PREPOZNAVNOST SLOVENSKE KAKOVOSTI IN OBENEM DVOJNA </a:t>
            </a:r>
            <a:r>
              <a:rPr lang="sl-SI" sz="2400" b="1" dirty="0">
                <a:latin typeface="+mn-lt"/>
                <a:cs typeface="Tahoma" pitchFamily="34" charset="0"/>
              </a:rPr>
              <a:t>PROMOCIJA </a:t>
            </a:r>
            <a:r>
              <a:rPr lang="sl-SI" sz="2400" b="1" dirty="0" smtClean="0">
                <a:latin typeface="+mn-lt"/>
                <a:cs typeface="Tahoma" pitchFamily="34" charset="0"/>
              </a:rPr>
              <a:t>ZA ZDRAVSTVENO ORGANIZACIJO IN ZA SLOVENIJO  </a:t>
            </a:r>
          </a:p>
        </p:txBody>
      </p:sp>
      <p:pic>
        <p:nvPicPr>
          <p:cNvPr id="6" name="Picture 2" descr="SQ Quality Mark -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2798839"/>
            <a:ext cx="2075236" cy="3226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054389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950118" y="0"/>
            <a:ext cx="7145337" cy="646331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sl-SI" sz="2400" b="1" kern="0" dirty="0" smtClean="0">
                <a:solidFill>
                  <a:srgbClr val="376092"/>
                </a:solidFill>
                <a:ea typeface="Tahoma" pitchFamily="34" charset="0"/>
                <a:cs typeface="Arial" panose="020B0604020202020204" pitchFamily="34" charset="0"/>
              </a:rPr>
              <a:t>CENA ZA PRIDOBITEV ZNAKA SQ</a:t>
            </a:r>
            <a:r>
              <a:rPr lang="sl-SI" sz="3600" b="1" kern="0" dirty="0" smtClean="0">
                <a:solidFill>
                  <a:srgbClr val="376092"/>
                </a:solidFill>
                <a:ea typeface="Tahoma" pitchFamily="34" charset="0"/>
                <a:cs typeface="Arial" panose="020B0604020202020204" pitchFamily="34" charset="0"/>
              </a:rPr>
              <a:t> </a:t>
            </a:r>
            <a:endParaRPr lang="en-US" sz="4000" kern="0" dirty="0" smtClean="0">
              <a:solidFill>
                <a:srgbClr val="376092"/>
              </a:solidFill>
              <a:ea typeface="Tahoma" pitchFamily="34" charset="0"/>
              <a:cs typeface="Arial" panose="020B060402020202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99477C-A90C-4D20-83ED-9503E080AF2C}" type="slidenum">
              <a:rPr lang="sl-SI" smtClean="0"/>
              <a:pPr>
                <a:defRPr/>
              </a:pPr>
              <a:t>24</a:t>
            </a:fld>
            <a:endParaRPr lang="sl-SI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0358004"/>
              </p:ext>
            </p:extLst>
          </p:nvPr>
        </p:nvGraphicFramePr>
        <p:xfrm>
          <a:off x="611560" y="836712"/>
          <a:ext cx="7344815" cy="4187815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874579"/>
                <a:gridCol w="3139160"/>
                <a:gridCol w="925299"/>
                <a:gridCol w="925299"/>
                <a:gridCol w="755318"/>
                <a:gridCol w="725160"/>
              </a:tblGrid>
              <a:tr h="636844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sl-SI" sz="10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 </a:t>
                      </a:r>
                      <a:endParaRPr lang="sl-SI" sz="10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</a:rPr>
                        <a:t>Cena </a:t>
                      </a:r>
                      <a:r>
                        <a:rPr lang="sl-SI" sz="1400" baseline="0" dirty="0" smtClean="0">
                          <a:effectLst/>
                        </a:rPr>
                        <a:t> v </a:t>
                      </a:r>
                      <a:r>
                        <a:rPr lang="sl-SI" sz="1400" dirty="0" smtClean="0">
                          <a:effectLst/>
                        </a:rPr>
                        <a:t>EUR </a:t>
                      </a:r>
                      <a:r>
                        <a:rPr lang="sl-SI" sz="1400" dirty="0">
                          <a:effectLst/>
                        </a:rPr>
                        <a:t>za </a:t>
                      </a:r>
                      <a:r>
                        <a:rPr lang="sl-SI" sz="1400" dirty="0" smtClean="0">
                          <a:effectLst/>
                        </a:rPr>
                        <a:t>SQ znak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400" dirty="0" smtClean="0">
                          <a:effectLst/>
                        </a:rPr>
                        <a:t>glede </a:t>
                      </a:r>
                      <a:r>
                        <a:rPr lang="sl-SI" sz="1400" dirty="0">
                          <a:effectLst/>
                        </a:rPr>
                        <a:t>na </a:t>
                      </a:r>
                      <a:r>
                        <a:rPr lang="sl-SI" sz="1400" dirty="0" smtClean="0">
                          <a:effectLst/>
                        </a:rPr>
                        <a:t>velikost organizacije - zaposleni</a:t>
                      </a:r>
                      <a:endParaRPr lang="sl-SI" sz="14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</a:tr>
              <a:tr h="702390"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400" b="1" dirty="0" err="1">
                          <a:effectLst/>
                        </a:rPr>
                        <a:t>Mikro</a:t>
                      </a:r>
                      <a:endParaRPr lang="sl-SI" sz="1400" b="1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400" b="1" dirty="0">
                          <a:effectLst/>
                        </a:rPr>
                        <a:t>do 4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</a:rPr>
                        <a:t> </a:t>
                      </a:r>
                      <a:endParaRPr lang="sl-SI" sz="14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400" b="1" dirty="0">
                          <a:effectLst/>
                        </a:rPr>
                        <a:t>Mala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400" b="1" dirty="0">
                          <a:effectLst/>
                        </a:rPr>
                        <a:t>5 - 14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</a:rPr>
                        <a:t> </a:t>
                      </a:r>
                      <a:endParaRPr lang="sl-SI" sz="14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400" b="1" dirty="0">
                          <a:effectLst/>
                        </a:rPr>
                        <a:t>Srednja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400" b="1" dirty="0">
                          <a:effectLst/>
                        </a:rPr>
                        <a:t>15 - 50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</a:rPr>
                        <a:t> </a:t>
                      </a:r>
                      <a:endParaRPr lang="sl-SI" sz="14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400" b="1" dirty="0">
                          <a:effectLst/>
                        </a:rPr>
                        <a:t>Velika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400" b="1" dirty="0">
                          <a:effectLst/>
                        </a:rPr>
                        <a:t>nad 50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</a:rPr>
                        <a:t> </a:t>
                      </a:r>
                      <a:endParaRPr lang="sl-SI" sz="14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9167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</a:rPr>
                        <a:t>A</a:t>
                      </a:r>
                      <a:endParaRPr lang="sl-SI" sz="14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 gridSpan="5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400" b="1" dirty="0">
                          <a:effectLst/>
                        </a:rPr>
                        <a:t>Pridobitev pravice do uporabe znaka SQ*</a:t>
                      </a:r>
                      <a:endParaRPr lang="sl-SI" sz="1400" b="1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</a:tr>
              <a:tr h="26242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400" b="1" dirty="0">
                          <a:effectLst/>
                        </a:rPr>
                        <a:t>A01</a:t>
                      </a:r>
                      <a:endParaRPr lang="sl-SI" sz="1400" b="1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400" b="1" dirty="0">
                          <a:effectLst/>
                        </a:rPr>
                        <a:t>- za en storitveni program</a:t>
                      </a:r>
                      <a:endParaRPr lang="sl-SI" sz="1400" b="1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400" b="1" dirty="0" smtClean="0">
                          <a:effectLst/>
                        </a:rPr>
                        <a:t>2.700</a:t>
                      </a:r>
                      <a:endParaRPr lang="sl-SI" sz="1400" b="1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400" b="1" dirty="0" smtClean="0">
                          <a:effectLst/>
                        </a:rPr>
                        <a:t>3.600</a:t>
                      </a:r>
                      <a:endParaRPr lang="sl-SI" sz="1400" b="1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400" b="1" dirty="0" smtClean="0">
                          <a:effectLst/>
                        </a:rPr>
                        <a:t>4.500</a:t>
                      </a:r>
                      <a:endParaRPr lang="sl-SI" sz="1400" b="1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400" b="1" dirty="0" smtClean="0">
                          <a:effectLst/>
                        </a:rPr>
                        <a:t>7.200</a:t>
                      </a:r>
                      <a:endParaRPr lang="sl-SI" sz="1400" b="1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6242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 </a:t>
                      </a:r>
                      <a:endParaRPr lang="sl-SI" sz="10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 </a:t>
                      </a:r>
                      <a:endParaRPr lang="sl-SI" sz="10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 </a:t>
                      </a:r>
                      <a:endParaRPr lang="sl-SI" sz="14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</a:rPr>
                        <a:t> </a:t>
                      </a:r>
                      <a:endParaRPr lang="sl-SI" sz="14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 </a:t>
                      </a:r>
                      <a:endParaRPr lang="sl-SI" sz="14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 </a:t>
                      </a:r>
                      <a:endParaRPr lang="sl-SI" sz="14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2631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</a:rPr>
                        <a:t>B</a:t>
                      </a:r>
                      <a:endParaRPr lang="sl-SI" sz="14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 gridSpan="5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400" b="1" dirty="0">
                          <a:effectLst/>
                        </a:rPr>
                        <a:t>Podaljšanje pravice do uporabe znaka SQ**</a:t>
                      </a:r>
                      <a:endParaRPr lang="sl-SI" sz="1400" b="1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</a:tr>
              <a:tr h="26242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600" b="1" dirty="0">
                          <a:effectLst/>
                        </a:rPr>
                        <a:t>B01</a:t>
                      </a:r>
                      <a:endParaRPr lang="sl-SI" sz="1600" b="1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400" b="1" dirty="0">
                          <a:effectLst/>
                        </a:rPr>
                        <a:t>- za en storitveni program</a:t>
                      </a:r>
                      <a:endParaRPr lang="sl-SI" sz="1400" b="1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400" b="1" dirty="0">
                          <a:effectLst/>
                        </a:rPr>
                        <a:t>9</a:t>
                      </a:r>
                      <a:r>
                        <a:rPr lang="sl-SI" sz="1400" b="1" dirty="0" smtClean="0">
                          <a:effectLst/>
                        </a:rPr>
                        <a:t>00</a:t>
                      </a:r>
                      <a:endParaRPr lang="sl-SI" sz="1400" b="1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400" b="1" dirty="0" smtClean="0">
                          <a:effectLst/>
                        </a:rPr>
                        <a:t>1.200</a:t>
                      </a:r>
                      <a:endParaRPr lang="sl-SI" sz="1400" b="1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400" b="1" dirty="0" smtClean="0">
                          <a:effectLst/>
                        </a:rPr>
                        <a:t>1.500</a:t>
                      </a:r>
                      <a:endParaRPr lang="sl-SI" sz="1400" b="1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400" b="1" dirty="0" smtClean="0">
                          <a:effectLst/>
                        </a:rPr>
                        <a:t>2.400</a:t>
                      </a:r>
                      <a:endParaRPr lang="sl-SI" sz="1400" b="1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6242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000" dirty="0">
                          <a:effectLst/>
                        </a:rPr>
                        <a:t> </a:t>
                      </a:r>
                      <a:endParaRPr lang="sl-SI" sz="10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000">
                          <a:effectLst/>
                        </a:rPr>
                        <a:t> </a:t>
                      </a:r>
                      <a:endParaRPr lang="sl-SI" sz="10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 </a:t>
                      </a:r>
                      <a:endParaRPr lang="sl-SI" sz="14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 </a:t>
                      </a:r>
                      <a:endParaRPr lang="sl-SI" sz="14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</a:rPr>
                        <a:t> </a:t>
                      </a:r>
                      <a:endParaRPr lang="sl-SI" sz="14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400">
                          <a:effectLst/>
                        </a:rPr>
                        <a:t> </a:t>
                      </a:r>
                      <a:endParaRPr lang="sl-SI" sz="14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1265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600" b="1" dirty="0">
                          <a:effectLst/>
                        </a:rPr>
                        <a:t>C01</a:t>
                      </a:r>
                      <a:endParaRPr lang="sl-SI" sz="1600" b="1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400" b="1" dirty="0">
                          <a:effectLst/>
                        </a:rPr>
                        <a:t>Certifikat SQ (dodatni izvodi)</a:t>
                      </a:r>
                      <a:endParaRPr lang="sl-SI" sz="1400" b="1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400" b="1" dirty="0">
                          <a:effectLst/>
                        </a:rPr>
                        <a:t>20</a:t>
                      </a:r>
                      <a:endParaRPr lang="sl-SI" sz="1400" b="1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</a:tr>
              <a:tr h="4682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400" dirty="0">
                          <a:effectLst/>
                        </a:rPr>
                        <a:t>D01</a:t>
                      </a:r>
                      <a:endParaRPr lang="sl-SI" sz="14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400" b="1" dirty="0">
                          <a:effectLst/>
                        </a:rPr>
                        <a:t>Plaketa SQ (lesen okvir, bronasti odlitek) z vgrajeno oznako nosilca </a:t>
                      </a:r>
                      <a:endParaRPr lang="sl-SI" sz="1400" b="1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400" b="1" dirty="0">
                          <a:effectLst/>
                        </a:rPr>
                        <a:t>120</a:t>
                      </a:r>
                      <a:endParaRPr lang="sl-SI" sz="1400" b="1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169988" y="255428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l-SI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5536" y="5157192"/>
            <a:ext cx="849694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sl-SI" sz="1400" b="1" dirty="0">
                <a:solidFill>
                  <a:prstClr val="black"/>
                </a:solidFill>
                <a:latin typeface="Calibri"/>
              </a:rPr>
              <a:t>Celovit pregled vključuje priprave na ocenjevanje (</a:t>
            </a:r>
            <a:r>
              <a:rPr lang="sl-SI" sz="1400" dirty="0">
                <a:solidFill>
                  <a:prstClr val="black"/>
                </a:solidFill>
                <a:latin typeface="Calibri"/>
              </a:rPr>
              <a:t>proučevanje  </a:t>
            </a:r>
            <a:r>
              <a:rPr lang="sl-SI" sz="1400" dirty="0" smtClean="0">
                <a:solidFill>
                  <a:prstClr val="black"/>
                </a:solidFill>
                <a:latin typeface="Calibri"/>
              </a:rPr>
              <a:t>organizacije iz </a:t>
            </a:r>
            <a:r>
              <a:rPr lang="sl-SI" sz="1400" dirty="0">
                <a:solidFill>
                  <a:prstClr val="black"/>
                </a:solidFill>
                <a:latin typeface="Calibri"/>
              </a:rPr>
              <a:t>dostopnih virov in </a:t>
            </a:r>
            <a:r>
              <a:rPr lang="sl-SI" sz="1400" dirty="0" smtClean="0">
                <a:solidFill>
                  <a:prstClr val="black"/>
                </a:solidFill>
                <a:latin typeface="Calibri"/>
              </a:rPr>
              <a:t>priprava </a:t>
            </a:r>
            <a:r>
              <a:rPr lang="sl-SI" sz="1400" dirty="0">
                <a:solidFill>
                  <a:prstClr val="black"/>
                </a:solidFill>
                <a:latin typeface="Calibri"/>
              </a:rPr>
              <a:t>plana ocenjevanja</a:t>
            </a:r>
            <a:r>
              <a:rPr lang="sl-SI" sz="1400" b="1" dirty="0">
                <a:solidFill>
                  <a:prstClr val="black"/>
                </a:solidFill>
                <a:latin typeface="Calibri"/>
              </a:rPr>
              <a:t>), </a:t>
            </a:r>
            <a:r>
              <a:rPr lang="sl-SI" sz="1400" b="1" dirty="0" smtClean="0">
                <a:solidFill>
                  <a:prstClr val="black"/>
                </a:solidFill>
                <a:latin typeface="Calibri"/>
              </a:rPr>
              <a:t>izpolnitev  </a:t>
            </a:r>
            <a:r>
              <a:rPr lang="sl-SI" sz="1400" b="1" dirty="0">
                <a:solidFill>
                  <a:prstClr val="black"/>
                </a:solidFill>
                <a:latin typeface="Calibri"/>
              </a:rPr>
              <a:t>vloge za certificiranje z vso pripadajočo dokumentacijo, </a:t>
            </a:r>
            <a:endParaRPr lang="sl-SI" sz="1400" b="1" dirty="0" smtClean="0">
              <a:solidFill>
                <a:prstClr val="black"/>
              </a:solidFill>
              <a:latin typeface="Calibri"/>
            </a:endParaRPr>
          </a:p>
          <a:p>
            <a:pPr lvl="0"/>
            <a:r>
              <a:rPr lang="sl-SI" sz="1400" b="1" dirty="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sl-SI" sz="1400" b="1" dirty="0">
                <a:solidFill>
                  <a:prstClr val="black"/>
                </a:solidFill>
                <a:latin typeface="Calibri"/>
              </a:rPr>
              <a:t>strokovno oceno vloge, pregled in oceno sistema kakovosti, oceno zadovoljstva kupcev in dobaviteljev </a:t>
            </a:r>
            <a:endParaRPr lang="sl-SI" sz="1400" b="1" dirty="0" smtClean="0">
              <a:solidFill>
                <a:prstClr val="black"/>
              </a:solidFill>
              <a:latin typeface="Calibri"/>
            </a:endParaRPr>
          </a:p>
          <a:p>
            <a:pPr lvl="0"/>
            <a:r>
              <a:rPr lang="sl-SI" sz="1400" b="1" dirty="0" smtClean="0">
                <a:solidFill>
                  <a:prstClr val="black"/>
                </a:solidFill>
                <a:latin typeface="Calibri"/>
              </a:rPr>
              <a:t>izdelavo </a:t>
            </a:r>
            <a:r>
              <a:rPr lang="sl-SI" sz="1400" b="1" dirty="0">
                <a:solidFill>
                  <a:prstClr val="black"/>
                </a:solidFill>
                <a:latin typeface="Calibri"/>
              </a:rPr>
              <a:t>zapisnika strokovne komisije in oblikovanje sklepa o izdaji </a:t>
            </a:r>
            <a:r>
              <a:rPr lang="sl-SI" sz="1400" b="1" dirty="0" smtClean="0">
                <a:solidFill>
                  <a:prstClr val="black"/>
                </a:solidFill>
                <a:latin typeface="Calibri"/>
              </a:rPr>
              <a:t>certifikata, svečana podelitev znaka</a:t>
            </a:r>
            <a:endParaRPr lang="sl-SI" sz="1400" b="1" dirty="0">
              <a:solidFill>
                <a:prstClr val="black"/>
              </a:solidFill>
              <a:latin typeface="Calibri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4514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99477C-A90C-4D20-83ED-9503E080AF2C}" type="slidenum">
              <a:rPr lang="sl-SI" smtClean="0"/>
              <a:pPr>
                <a:defRPr/>
              </a:pPr>
              <a:t>25</a:t>
            </a:fld>
            <a:endParaRPr lang="sl-SI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471488" y="2708275"/>
            <a:ext cx="7508875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sl-SI" sz="4000" b="1" kern="0" dirty="0">
                <a:solidFill>
                  <a:schemeClr val="tx2"/>
                </a:solidFill>
                <a:latin typeface="+mn-lt"/>
                <a:ea typeface="Tahoma" pitchFamily="34" charset="0"/>
                <a:cs typeface="Tahoma" pitchFamily="34" charset="0"/>
              </a:rPr>
              <a:t>P</a:t>
            </a:r>
            <a:r>
              <a:rPr lang="sl-SI" sz="4000" b="1" kern="0" dirty="0" smtClean="0">
                <a:solidFill>
                  <a:schemeClr val="tx2"/>
                </a:solidFill>
                <a:latin typeface="+mn-lt"/>
                <a:ea typeface="Tahoma" pitchFamily="34" charset="0"/>
                <a:cs typeface="Tahoma" pitchFamily="34" charset="0"/>
              </a:rPr>
              <a:t>ridobljen SQ certifikat je znak </a:t>
            </a:r>
            <a:r>
              <a:rPr lang="sl-SI" sz="4000" b="1" kern="0" dirty="0">
                <a:solidFill>
                  <a:schemeClr val="tx2"/>
                </a:solidFill>
                <a:latin typeface="+mn-lt"/>
                <a:ea typeface="Tahoma" pitchFamily="34" charset="0"/>
                <a:cs typeface="Tahoma" pitchFamily="34" charset="0"/>
              </a:rPr>
              <a:t> </a:t>
            </a:r>
            <a:r>
              <a:rPr lang="sl-SI" sz="4000" b="1" kern="0" dirty="0" smtClean="0">
                <a:solidFill>
                  <a:schemeClr val="tx2"/>
                </a:solidFill>
                <a:latin typeface="+mn-lt"/>
                <a:ea typeface="Tahoma" pitchFamily="34" charset="0"/>
                <a:cs typeface="Tahoma" pitchFamily="34" charset="0"/>
              </a:rPr>
              <a:t>     kakovosti in odličnosti v Sloveniji </a:t>
            </a:r>
            <a:r>
              <a:rPr lang="sl-SI" sz="4000" kern="0" dirty="0" smtClean="0">
                <a:solidFill>
                  <a:schemeClr val="tx2"/>
                </a:solidFill>
                <a:latin typeface="+mn-lt"/>
                <a:ea typeface="Tahoma" pitchFamily="34" charset="0"/>
                <a:cs typeface="Tahoma" pitchFamily="34" charset="0"/>
              </a:rPr>
              <a:t> </a:t>
            </a:r>
            <a:endParaRPr lang="en-US" sz="4000" kern="0" dirty="0" smtClean="0">
              <a:solidFill>
                <a:schemeClr val="tx2"/>
              </a:solidFill>
              <a:latin typeface="+mn-lt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PoljeZBesedilom 1"/>
          <p:cNvSpPr txBox="1">
            <a:spLocks noChangeArrowheads="1"/>
          </p:cNvSpPr>
          <p:nvPr/>
        </p:nvSpPr>
        <p:spPr bwMode="auto">
          <a:xfrm>
            <a:off x="485774" y="1690688"/>
            <a:ext cx="826268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sl-SI" sz="3200" dirty="0" smtClean="0">
                <a:latin typeface="+mn-lt"/>
                <a:cs typeface="Tahoma" pitchFamily="34" charset="0"/>
              </a:rPr>
              <a:t>           SZKO in evropsko - EOQ  sporočilo</a:t>
            </a:r>
            <a:endParaRPr lang="sl-SI" sz="3200" dirty="0">
              <a:latin typeface="+mn-lt"/>
              <a:cs typeface="Tahoma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6256" y="4077072"/>
            <a:ext cx="2088108" cy="2113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463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ravokotnik 3"/>
          <p:cNvSpPr/>
          <p:nvPr/>
        </p:nvSpPr>
        <p:spPr>
          <a:xfrm>
            <a:off x="5292100" y="2473455"/>
            <a:ext cx="3592512" cy="1171575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6230B3-81D0-4361-BA6B-10B3A6FE4619}" type="slidenum">
              <a:rPr lang="sl-SI" smtClean="0"/>
              <a:pPr>
                <a:defRPr/>
              </a:pPr>
              <a:t>3</a:t>
            </a:fld>
            <a:endParaRPr lang="sl-SI"/>
          </a:p>
        </p:txBody>
      </p:sp>
      <p:pic>
        <p:nvPicPr>
          <p:cNvPr id="5" name="Picture 5" descr="http://www.eoq.org/uploads/pics/Logo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100" y="2473455"/>
            <a:ext cx="3592512" cy="1144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Pravokotnik 13"/>
          <p:cNvSpPr/>
          <p:nvPr/>
        </p:nvSpPr>
        <p:spPr>
          <a:xfrm>
            <a:off x="5327025" y="4941210"/>
            <a:ext cx="3557587" cy="1214437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sl-SI"/>
          </a:p>
        </p:txBody>
      </p:sp>
      <p:sp>
        <p:nvSpPr>
          <p:cNvPr id="7" name="Pravokotnik 12"/>
          <p:cNvSpPr/>
          <p:nvPr/>
        </p:nvSpPr>
        <p:spPr>
          <a:xfrm>
            <a:off x="5327025" y="3719615"/>
            <a:ext cx="3557587" cy="1171575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sl-SI"/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-15875" y="260350"/>
            <a:ext cx="9159875" cy="461665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sl-SI" sz="2400" b="1" kern="0" dirty="0" smtClean="0">
                <a:solidFill>
                  <a:srgbClr val="376092"/>
                </a:solidFill>
                <a:latin typeface="+mj-lt"/>
                <a:ea typeface="Tahoma" pitchFamily="34" charset="0"/>
                <a:cs typeface="Arial" panose="020B0604020202020204" pitchFamily="34" charset="0"/>
              </a:rPr>
              <a:t>SZKO – STROKOVNO POVEZOVANJE</a:t>
            </a:r>
            <a:endParaRPr lang="en-US" sz="2400" kern="0" dirty="0" smtClean="0">
              <a:solidFill>
                <a:srgbClr val="376092"/>
              </a:solidFill>
              <a:latin typeface="+mj-lt"/>
              <a:ea typeface="Tahoma" pitchFamily="34" charset="0"/>
              <a:cs typeface="Arial" panose="020B0604020202020204" pitchFamily="34" charset="0"/>
            </a:endParaRPr>
          </a:p>
        </p:txBody>
      </p:sp>
      <p:sp>
        <p:nvSpPr>
          <p:cNvPr id="9" name="PoljeZBesedilom 5"/>
          <p:cNvSpPr txBox="1">
            <a:spLocks noChangeArrowheads="1"/>
          </p:cNvSpPr>
          <p:nvPr/>
        </p:nvSpPr>
        <p:spPr bwMode="auto">
          <a:xfrm>
            <a:off x="368300" y="1135063"/>
            <a:ext cx="5008563" cy="475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sl-SI" sz="2000" dirty="0" smtClean="0">
                <a:latin typeface="+mn-lt"/>
                <a:cs typeface="Tahoma" pitchFamily="34" charset="0"/>
              </a:rPr>
              <a:t>Povezovanje s strokovnimi organizacijami </a:t>
            </a:r>
            <a:br>
              <a:rPr lang="sl-SI" sz="2000" dirty="0" smtClean="0">
                <a:latin typeface="+mn-lt"/>
                <a:cs typeface="Tahoma" pitchFamily="34" charset="0"/>
              </a:rPr>
            </a:br>
            <a:r>
              <a:rPr lang="sl-SI" sz="2400" b="1" dirty="0" smtClean="0">
                <a:solidFill>
                  <a:srgbClr val="C00000"/>
                </a:solidFill>
                <a:latin typeface="+mn-lt"/>
                <a:cs typeface="Tahoma" pitchFamily="34" charset="0"/>
              </a:rPr>
              <a:t>v okviru Slovenije</a:t>
            </a:r>
          </a:p>
          <a:p>
            <a:pPr eaLnBrk="1" hangingPunct="1">
              <a:defRPr/>
            </a:pPr>
            <a:endParaRPr lang="sl-SI" sz="2000" dirty="0" smtClean="0">
              <a:latin typeface="+mn-lt"/>
              <a:cs typeface="Tahoma" pitchFamily="34" charset="0"/>
            </a:endParaRPr>
          </a:p>
          <a:p>
            <a:pPr eaLnBrk="1" hangingPunct="1">
              <a:defRPr/>
            </a:pPr>
            <a:r>
              <a:rPr lang="sl-SI" sz="2400" b="1" dirty="0" smtClean="0">
                <a:solidFill>
                  <a:srgbClr val="C00000"/>
                </a:solidFill>
                <a:latin typeface="+mn-lt"/>
                <a:cs typeface="Tahoma" pitchFamily="34" charset="0"/>
              </a:rPr>
              <a:t>Mednarodne povezave </a:t>
            </a:r>
            <a:r>
              <a:rPr lang="sl-SI" sz="2000" dirty="0" smtClean="0">
                <a:latin typeface="+mn-lt"/>
                <a:cs typeface="Tahoma" pitchFamily="34" charset="0"/>
              </a:rPr>
              <a:t>z drugimi strokovnimi organizacijami:</a:t>
            </a:r>
          </a:p>
          <a:p>
            <a:pPr marL="342900" indent="-342900" eaLnBrk="1" hangingPunct="1">
              <a:spcBef>
                <a:spcPts val="600"/>
              </a:spcBef>
              <a:buFont typeface="Arial" pitchFamily="34" charset="0"/>
              <a:buChar char="•"/>
              <a:defRPr/>
            </a:pPr>
            <a:r>
              <a:rPr lang="sl-SI" sz="2000" dirty="0" smtClean="0">
                <a:latin typeface="+mn-lt"/>
                <a:cs typeface="Tahoma" pitchFamily="34" charset="0"/>
              </a:rPr>
              <a:t>članstvo SZKO v Evropski organizaciji </a:t>
            </a:r>
            <a:br>
              <a:rPr lang="sl-SI" sz="2000" dirty="0" smtClean="0">
                <a:latin typeface="+mn-lt"/>
                <a:cs typeface="Tahoma" pitchFamily="34" charset="0"/>
              </a:rPr>
            </a:br>
            <a:r>
              <a:rPr lang="sl-SI" sz="2000" dirty="0" smtClean="0">
                <a:latin typeface="+mn-lt"/>
                <a:cs typeface="Tahoma" pitchFamily="34" charset="0"/>
              </a:rPr>
              <a:t>za kakovost (</a:t>
            </a:r>
            <a:r>
              <a:rPr lang="sl-SI" sz="2000" dirty="0" smtClean="0">
                <a:solidFill>
                  <a:srgbClr val="C00000"/>
                </a:solidFill>
                <a:latin typeface="+mn-lt"/>
                <a:cs typeface="Tahoma" pitchFamily="34" charset="0"/>
              </a:rPr>
              <a:t>EOQ</a:t>
            </a:r>
            <a:r>
              <a:rPr lang="sl-SI" sz="2000" dirty="0" smtClean="0">
                <a:latin typeface="+mn-lt"/>
                <a:cs typeface="Tahoma" pitchFamily="34" charset="0"/>
              </a:rPr>
              <a:t>),</a:t>
            </a:r>
            <a:br>
              <a:rPr lang="sl-SI" sz="2000" dirty="0" smtClean="0">
                <a:latin typeface="+mn-lt"/>
                <a:cs typeface="Tahoma" pitchFamily="34" charset="0"/>
              </a:rPr>
            </a:br>
            <a:r>
              <a:rPr lang="sl-SI" sz="2000" dirty="0" smtClean="0">
                <a:latin typeface="+mn-lt"/>
                <a:cs typeface="Tahoma" pitchFamily="34" charset="0"/>
              </a:rPr>
              <a:t>ki združuje 32 nacionalnih organizacij za kakovost in ima preko 70.000 članov</a:t>
            </a:r>
          </a:p>
          <a:p>
            <a:pPr marL="342900" indent="-342900" eaLnBrk="1" hangingPunct="1">
              <a:spcBef>
                <a:spcPts val="600"/>
              </a:spcBef>
              <a:buFont typeface="Arial" pitchFamily="34" charset="0"/>
              <a:buChar char="•"/>
              <a:defRPr/>
            </a:pPr>
            <a:r>
              <a:rPr lang="sl-SI" sz="2000" dirty="0" smtClean="0">
                <a:latin typeface="+mn-lt"/>
                <a:cs typeface="Tahoma" pitchFamily="34" charset="0"/>
              </a:rPr>
              <a:t>partnerstvo SZKO z Ameriškim združenjem za kakovost (</a:t>
            </a:r>
            <a:r>
              <a:rPr lang="sl-SI" sz="2000" dirty="0" smtClean="0">
                <a:solidFill>
                  <a:srgbClr val="C00000"/>
                </a:solidFill>
                <a:latin typeface="+mn-lt"/>
                <a:cs typeface="Tahoma" pitchFamily="34" charset="0"/>
              </a:rPr>
              <a:t>ASQ</a:t>
            </a:r>
            <a:r>
              <a:rPr lang="sl-SI" sz="2000" dirty="0" smtClean="0">
                <a:latin typeface="+mn-lt"/>
                <a:cs typeface="Tahoma" pitchFamily="34" charset="0"/>
              </a:rPr>
              <a:t>) </a:t>
            </a:r>
            <a:br>
              <a:rPr lang="sl-SI" sz="2000" dirty="0" smtClean="0">
                <a:latin typeface="+mn-lt"/>
                <a:cs typeface="Tahoma" pitchFamily="34" charset="0"/>
              </a:rPr>
            </a:br>
            <a:r>
              <a:rPr lang="sl-SI" sz="2000" dirty="0" smtClean="0">
                <a:latin typeface="+mn-lt"/>
                <a:cs typeface="Tahoma" pitchFamily="34" charset="0"/>
              </a:rPr>
              <a:t>na programu „</a:t>
            </a:r>
            <a:r>
              <a:rPr lang="sl-SI" sz="2000" dirty="0" err="1" smtClean="0">
                <a:latin typeface="+mn-lt"/>
                <a:cs typeface="Tahoma" pitchFamily="34" charset="0"/>
              </a:rPr>
              <a:t>Futuring</a:t>
            </a:r>
            <a:r>
              <a:rPr lang="sl-SI" sz="2000" dirty="0" smtClean="0">
                <a:latin typeface="+mn-lt"/>
                <a:cs typeface="Tahoma" pitchFamily="34" charset="0"/>
              </a:rPr>
              <a:t>“</a:t>
            </a:r>
          </a:p>
          <a:p>
            <a:pPr marL="342900" indent="-342900" eaLnBrk="1" hangingPunct="1">
              <a:spcBef>
                <a:spcPts val="600"/>
              </a:spcBef>
              <a:buFont typeface="Arial" pitchFamily="34" charset="0"/>
              <a:buChar char="•"/>
              <a:defRPr/>
            </a:pPr>
            <a:r>
              <a:rPr lang="sl-SI" sz="2000" dirty="0" smtClean="0">
                <a:latin typeface="+mn-lt"/>
                <a:cs typeface="Tahoma" pitchFamily="34" charset="0"/>
              </a:rPr>
              <a:t>članstvo SZKO v Evropski organizaciji </a:t>
            </a:r>
            <a:br>
              <a:rPr lang="sl-SI" sz="2000" dirty="0" smtClean="0">
                <a:latin typeface="+mn-lt"/>
                <a:cs typeface="Tahoma" pitchFamily="34" charset="0"/>
              </a:rPr>
            </a:br>
            <a:r>
              <a:rPr lang="sl-SI" sz="2000" dirty="0" smtClean="0">
                <a:latin typeface="+mn-lt"/>
                <a:cs typeface="Tahoma" pitchFamily="34" charset="0"/>
              </a:rPr>
              <a:t>za poslovno odličnost (</a:t>
            </a:r>
            <a:r>
              <a:rPr lang="sl-SI" sz="2000" dirty="0" smtClean="0">
                <a:solidFill>
                  <a:srgbClr val="C00000"/>
                </a:solidFill>
                <a:latin typeface="+mn-lt"/>
                <a:cs typeface="Tahoma" pitchFamily="34" charset="0"/>
              </a:rPr>
              <a:t>EFQM</a:t>
            </a:r>
            <a:r>
              <a:rPr lang="sl-SI" sz="2000" dirty="0" smtClean="0">
                <a:latin typeface="+mn-lt"/>
                <a:cs typeface="Tahoma" pitchFamily="34" charset="0"/>
              </a:rPr>
              <a:t>)</a:t>
            </a:r>
          </a:p>
        </p:txBody>
      </p:sp>
      <p:pic>
        <p:nvPicPr>
          <p:cNvPr id="10" name="Slika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12" t="27415" r="81464" b="53909"/>
          <a:stretch>
            <a:fillRect/>
          </a:stretch>
        </p:blipFill>
        <p:spPr bwMode="auto">
          <a:xfrm>
            <a:off x="5487362" y="3824390"/>
            <a:ext cx="798513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PoljeZBesedilom 1"/>
          <p:cNvSpPr txBox="1">
            <a:spLocks noChangeArrowheads="1"/>
          </p:cNvSpPr>
          <p:nvPr/>
        </p:nvSpPr>
        <p:spPr bwMode="auto">
          <a:xfrm>
            <a:off x="6292225" y="3824390"/>
            <a:ext cx="2592387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sl-SI" sz="1600" b="1"/>
              <a:t>The American Society for Quality:</a:t>
            </a:r>
            <a:br>
              <a:rPr lang="sl-SI" sz="1600" b="1"/>
            </a:br>
            <a:r>
              <a:rPr lang="sl-SI" sz="1600" b="1"/>
              <a:t>The Global Voice of Quality</a:t>
            </a:r>
          </a:p>
        </p:txBody>
      </p:sp>
      <p:pic>
        <p:nvPicPr>
          <p:cNvPr id="12" name="Picture 7" descr="EFQM">
            <a:hlinkClick r:id="rId5" tooltip="EFQM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4987" y="5077735"/>
            <a:ext cx="1944688" cy="649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PoljeZBesedilom 2"/>
          <p:cNvSpPr txBox="1">
            <a:spLocks noChangeArrowheads="1"/>
          </p:cNvSpPr>
          <p:nvPr/>
        </p:nvSpPr>
        <p:spPr bwMode="auto">
          <a:xfrm>
            <a:off x="7295525" y="5009472"/>
            <a:ext cx="1589087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600" b="1"/>
              <a:t>European Foundation for Quality Management</a:t>
            </a:r>
            <a:endParaRPr lang="sl-SI" sz="1600"/>
          </a:p>
        </p:txBody>
      </p:sp>
      <p:pic>
        <p:nvPicPr>
          <p:cNvPr id="14" name="Picture 8" descr="TÜV SÜD v Sloveniji">
            <a:hlinkClick r:id="rId7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51" t="7793" r="17868" b="50000"/>
          <a:stretch>
            <a:fillRect/>
          </a:stretch>
        </p:blipFill>
        <p:spPr bwMode="auto">
          <a:xfrm>
            <a:off x="7277893" y="1568606"/>
            <a:ext cx="790575" cy="84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0" descr="Domov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6385" y="1052670"/>
            <a:ext cx="400050" cy="49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3" descr="Urad Republike Slovenije za meroslovje">
            <a:hlinkClick r:id="rId10"/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9460" y="1052670"/>
            <a:ext cx="1905000" cy="49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Slika 1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8" t="17810" r="74863" b="71487"/>
          <a:stretch>
            <a:fillRect/>
          </a:stretch>
        </p:blipFill>
        <p:spPr bwMode="auto">
          <a:xfrm>
            <a:off x="6306345" y="1771806"/>
            <a:ext cx="864394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Slika 1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15" t="16544" r="83369" b="71016"/>
          <a:stretch>
            <a:fillRect/>
          </a:stretch>
        </p:blipFill>
        <p:spPr bwMode="auto">
          <a:xfrm>
            <a:off x="5523706" y="1641632"/>
            <a:ext cx="617538" cy="666750"/>
          </a:xfrm>
          <a:prstGeom prst="rect">
            <a:avLst/>
          </a:prstGeom>
          <a:noFill/>
          <a:ln w="3175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5482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grada noge 2"/>
          <p:cNvSpPr>
            <a:spLocks noGrp="1"/>
          </p:cNvSpPr>
          <p:nvPr>
            <p:ph type="ftr" sz="quarter" idx="11"/>
          </p:nvPr>
        </p:nvSpPr>
        <p:spPr>
          <a:xfrm>
            <a:off x="4572000" y="6858000"/>
            <a:ext cx="2530475" cy="365125"/>
          </a:xfrm>
        </p:spPr>
        <p:txBody>
          <a:bodyPr/>
          <a:lstStyle/>
          <a:p>
            <a:endParaRPr lang="sl-SI" dirty="0"/>
          </a:p>
        </p:txBody>
      </p:sp>
      <p:sp>
        <p:nvSpPr>
          <p:cNvPr id="25" name="Ograda številke diapozitiva 3"/>
          <p:cNvSpPr>
            <a:spLocks noGrp="1"/>
          </p:cNvSpPr>
          <p:nvPr>
            <p:ph type="sldNum" sz="quarter" idx="4294967295"/>
          </p:nvPr>
        </p:nvSpPr>
        <p:spPr>
          <a:xfrm>
            <a:off x="6781800" y="6248400"/>
            <a:ext cx="1905000" cy="457200"/>
          </a:xfrm>
          <a:prstGeom prst="rect">
            <a:avLst/>
          </a:prstGeom>
        </p:spPr>
        <p:txBody>
          <a:bodyPr/>
          <a:lstStyle/>
          <a:p>
            <a:fld id="{2D6C3742-86AC-43C4-B7F3-37B02D44B884}" type="slidenum">
              <a:rPr lang="sl-SI"/>
              <a:pPr/>
              <a:t>4</a:t>
            </a:fld>
            <a:endParaRPr lang="sl-SI"/>
          </a:p>
        </p:txBody>
      </p:sp>
      <p:sp>
        <p:nvSpPr>
          <p:cNvPr id="364547" name="Rectangle 3"/>
          <p:cNvSpPr>
            <a:spLocks noChangeArrowheads="1"/>
          </p:cNvSpPr>
          <p:nvPr/>
        </p:nvSpPr>
        <p:spPr bwMode="auto">
          <a:xfrm>
            <a:off x="899592" y="332656"/>
            <a:ext cx="7696200" cy="462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 anchor="b"/>
          <a:lstStyle/>
          <a:p>
            <a:pPr algn="ctr"/>
            <a:r>
              <a:rPr lang="sl-SI" sz="2400" b="1" dirty="0" smtClean="0">
                <a:solidFill>
                  <a:schemeClr val="accent1"/>
                </a:solidFill>
                <a:latin typeface="+mn-lt"/>
              </a:rPr>
              <a:t>KROG KAKOVOSTI – Stalne izboljšave</a:t>
            </a:r>
            <a:endParaRPr lang="nl-NL" sz="2400" b="1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364548" name="Rectangle 4"/>
          <p:cNvSpPr>
            <a:spLocks noChangeArrowheads="1"/>
          </p:cNvSpPr>
          <p:nvPr/>
        </p:nvSpPr>
        <p:spPr bwMode="auto">
          <a:xfrm flipV="1">
            <a:off x="-3924944" y="7461448"/>
            <a:ext cx="9144000" cy="71438"/>
          </a:xfrm>
          <a:prstGeom prst="rect">
            <a:avLst/>
          </a:prstGeom>
          <a:solidFill>
            <a:srgbClr val="CCECFF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rot="10800000" wrap="none" anchor="ctr"/>
          <a:lstStyle/>
          <a:p>
            <a:pPr eaLnBrk="0" hangingPunct="0"/>
            <a:endParaRPr lang="en-GB" sz="1200">
              <a:solidFill>
                <a:schemeClr val="bg2"/>
              </a:solidFill>
            </a:endParaRPr>
          </a:p>
        </p:txBody>
      </p:sp>
      <p:sp>
        <p:nvSpPr>
          <p:cNvPr id="364549" name="Rectangle 5"/>
          <p:cNvSpPr>
            <a:spLocks noChangeArrowheads="1"/>
          </p:cNvSpPr>
          <p:nvPr/>
        </p:nvSpPr>
        <p:spPr bwMode="auto">
          <a:xfrm>
            <a:off x="914400" y="1600200"/>
            <a:ext cx="8001000" cy="411480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None/>
            </a:pPr>
            <a:r>
              <a:rPr lang="en-GB" sz="2400" dirty="0">
                <a:solidFill>
                  <a:schemeClr val="tx1"/>
                </a:solidFill>
              </a:rPr>
              <a:t>Deming - PDCA</a:t>
            </a:r>
          </a:p>
          <a:p>
            <a:pPr marL="342900" indent="-342900">
              <a:lnSpc>
                <a:spcPct val="140000"/>
              </a:lnSpc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None/>
            </a:pPr>
            <a:endParaRPr lang="en-GB" sz="3200" dirty="0">
              <a:solidFill>
                <a:schemeClr val="tx1"/>
              </a:solidFill>
            </a:endParaRPr>
          </a:p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None/>
            </a:pPr>
            <a:r>
              <a:rPr lang="en-GB" sz="3200" dirty="0">
                <a:solidFill>
                  <a:schemeClr val="tx1"/>
                </a:solidFill>
              </a:rPr>
              <a:t>			          </a:t>
            </a:r>
            <a:r>
              <a:rPr lang="en-GB" sz="3200" b="1" dirty="0">
                <a:solidFill>
                  <a:schemeClr val="tx1"/>
                </a:solidFill>
              </a:rPr>
              <a:t>A   P</a:t>
            </a:r>
          </a:p>
          <a:p>
            <a:pPr marL="342900" indent="-342900">
              <a:lnSpc>
                <a:spcPct val="160000"/>
              </a:lnSpc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None/>
            </a:pPr>
            <a:r>
              <a:rPr lang="en-GB" sz="3200" dirty="0">
                <a:solidFill>
                  <a:schemeClr val="tx1"/>
                </a:solidFill>
              </a:rPr>
              <a:t>			          </a:t>
            </a:r>
            <a:r>
              <a:rPr lang="en-GB" sz="3200" b="1" dirty="0">
                <a:solidFill>
                  <a:schemeClr val="tx1"/>
                </a:solidFill>
              </a:rPr>
              <a:t>C   D</a:t>
            </a:r>
            <a:endParaRPr lang="en-GB" sz="3200" dirty="0">
              <a:solidFill>
                <a:schemeClr val="tx1"/>
              </a:solidFill>
            </a:endParaRPr>
          </a:p>
          <a:p>
            <a:pPr marL="342900" indent="-342900">
              <a:lnSpc>
                <a:spcPct val="160000"/>
              </a:lnSpc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None/>
            </a:pPr>
            <a:endParaRPr lang="en-GB" sz="3200" dirty="0">
              <a:solidFill>
                <a:schemeClr val="tx1"/>
              </a:solidFill>
            </a:endParaRPr>
          </a:p>
          <a:p>
            <a:pPr marL="342900" indent="-342900">
              <a:lnSpc>
                <a:spcPct val="230000"/>
              </a:lnSpc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None/>
            </a:pPr>
            <a:r>
              <a:rPr lang="sl-SI" sz="3200" dirty="0">
                <a:solidFill>
                  <a:schemeClr val="tx1"/>
                </a:solidFill>
              </a:rPr>
              <a:t>                          </a:t>
            </a:r>
            <a:r>
              <a:rPr lang="sl-SI" sz="3200" dirty="0" smtClean="0">
                <a:solidFill>
                  <a:schemeClr val="tx1"/>
                </a:solidFill>
              </a:rPr>
              <a:t>                </a:t>
            </a:r>
            <a:r>
              <a:rPr lang="sl-SI" sz="2000" dirty="0" smtClean="0">
                <a:solidFill>
                  <a:schemeClr val="tx1"/>
                </a:solidFill>
              </a:rPr>
              <a:t>Čas</a:t>
            </a:r>
            <a:r>
              <a:rPr lang="en-GB" sz="3200" dirty="0">
                <a:solidFill>
                  <a:schemeClr val="tx1"/>
                </a:solidFill>
              </a:rPr>
              <a:t>	</a:t>
            </a:r>
            <a:endParaRPr lang="en-GB" sz="2800" dirty="0">
              <a:solidFill>
                <a:schemeClr val="tx1"/>
              </a:solidFill>
            </a:endParaRPr>
          </a:p>
        </p:txBody>
      </p:sp>
      <p:sp>
        <p:nvSpPr>
          <p:cNvPr id="364550" name="Line 6"/>
          <p:cNvSpPr>
            <a:spLocks noChangeShapeType="1"/>
          </p:cNvSpPr>
          <p:nvPr/>
        </p:nvSpPr>
        <p:spPr bwMode="auto">
          <a:xfrm>
            <a:off x="1447800" y="2362200"/>
            <a:ext cx="0" cy="32004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364551" name="Line 7"/>
          <p:cNvSpPr>
            <a:spLocks noChangeShapeType="1"/>
          </p:cNvSpPr>
          <p:nvPr/>
        </p:nvSpPr>
        <p:spPr bwMode="auto">
          <a:xfrm>
            <a:off x="1447800" y="5562600"/>
            <a:ext cx="6400800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364552" name="Line 8"/>
          <p:cNvSpPr>
            <a:spLocks noChangeShapeType="1"/>
          </p:cNvSpPr>
          <p:nvPr/>
        </p:nvSpPr>
        <p:spPr bwMode="auto">
          <a:xfrm flipV="1">
            <a:off x="1447800" y="3200400"/>
            <a:ext cx="6400800" cy="236220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364553" name="Oval 9"/>
          <p:cNvSpPr>
            <a:spLocks noChangeArrowheads="1"/>
          </p:cNvSpPr>
          <p:nvPr/>
        </p:nvSpPr>
        <p:spPr bwMode="auto">
          <a:xfrm>
            <a:off x="3505200" y="2819400"/>
            <a:ext cx="1676400" cy="1600200"/>
          </a:xfrm>
          <a:prstGeom prst="ellips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364554" name="Line 10"/>
          <p:cNvSpPr>
            <a:spLocks noChangeShapeType="1"/>
          </p:cNvSpPr>
          <p:nvPr/>
        </p:nvSpPr>
        <p:spPr bwMode="auto">
          <a:xfrm>
            <a:off x="4343400" y="2819400"/>
            <a:ext cx="0" cy="16002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364555" name="Line 11"/>
          <p:cNvSpPr>
            <a:spLocks noChangeShapeType="1"/>
          </p:cNvSpPr>
          <p:nvPr/>
        </p:nvSpPr>
        <p:spPr bwMode="auto">
          <a:xfrm>
            <a:off x="3505200" y="3581400"/>
            <a:ext cx="1676400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364556" name="AutoShape 12"/>
          <p:cNvSpPr>
            <a:spLocks noChangeArrowheads="1"/>
          </p:cNvSpPr>
          <p:nvPr/>
        </p:nvSpPr>
        <p:spPr bwMode="auto">
          <a:xfrm rot="-5521956">
            <a:off x="3976688" y="747712"/>
            <a:ext cx="1036638" cy="3808413"/>
          </a:xfrm>
          <a:prstGeom prst="curvedLeftArrow">
            <a:avLst>
              <a:gd name="adj1" fmla="val 73476"/>
              <a:gd name="adj2" fmla="val 146952"/>
              <a:gd name="adj3" fmla="val 34398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364557" name="AutoShape 13"/>
          <p:cNvSpPr>
            <a:spLocks noChangeArrowheads="1"/>
          </p:cNvSpPr>
          <p:nvPr/>
        </p:nvSpPr>
        <p:spPr bwMode="auto">
          <a:xfrm rot="-1027971">
            <a:off x="3429000" y="3886200"/>
            <a:ext cx="685800" cy="762000"/>
          </a:xfrm>
          <a:prstGeom prst="rtTriangle">
            <a:avLst/>
          </a:prstGeom>
          <a:solidFill>
            <a:schemeClr val="tx1"/>
          </a:solidFill>
          <a:ln w="2857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364558" name="Line 14"/>
          <p:cNvSpPr>
            <a:spLocks noChangeShapeType="1"/>
          </p:cNvSpPr>
          <p:nvPr/>
        </p:nvSpPr>
        <p:spPr bwMode="auto">
          <a:xfrm flipV="1">
            <a:off x="1143000" y="2514600"/>
            <a:ext cx="0" cy="21336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364559" name="Line 15"/>
          <p:cNvSpPr>
            <a:spLocks noChangeShapeType="1"/>
          </p:cNvSpPr>
          <p:nvPr/>
        </p:nvSpPr>
        <p:spPr bwMode="auto">
          <a:xfrm>
            <a:off x="1981200" y="5791200"/>
            <a:ext cx="4267200" cy="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364560" name="Oval 16"/>
          <p:cNvSpPr>
            <a:spLocks noChangeArrowheads="1"/>
          </p:cNvSpPr>
          <p:nvPr/>
        </p:nvSpPr>
        <p:spPr bwMode="auto">
          <a:xfrm>
            <a:off x="1524000" y="3505200"/>
            <a:ext cx="1676400" cy="1600200"/>
          </a:xfrm>
          <a:prstGeom prst="ellipse">
            <a:avLst/>
          </a:prstGeom>
          <a:noFill/>
          <a:ln w="28575" cap="rnd">
            <a:solidFill>
              <a:srgbClr val="EC98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364561" name="Oval 17"/>
          <p:cNvSpPr>
            <a:spLocks noChangeArrowheads="1"/>
          </p:cNvSpPr>
          <p:nvPr/>
        </p:nvSpPr>
        <p:spPr bwMode="auto">
          <a:xfrm>
            <a:off x="5486400" y="2057400"/>
            <a:ext cx="1676400" cy="1600200"/>
          </a:xfrm>
          <a:prstGeom prst="ellipse">
            <a:avLst/>
          </a:prstGeom>
          <a:noFill/>
          <a:ln w="28575" cap="rnd">
            <a:solidFill>
              <a:srgbClr val="EC98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364562" name="Line 18"/>
          <p:cNvSpPr>
            <a:spLocks noChangeShapeType="1"/>
          </p:cNvSpPr>
          <p:nvPr/>
        </p:nvSpPr>
        <p:spPr bwMode="auto">
          <a:xfrm>
            <a:off x="2362200" y="3505200"/>
            <a:ext cx="0" cy="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364563" name="Line 19"/>
          <p:cNvSpPr>
            <a:spLocks noChangeShapeType="1"/>
          </p:cNvSpPr>
          <p:nvPr/>
        </p:nvSpPr>
        <p:spPr bwMode="auto">
          <a:xfrm>
            <a:off x="1524000" y="5562600"/>
            <a:ext cx="6324600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364564" name="AutoShape 20"/>
          <p:cNvSpPr>
            <a:spLocks noChangeArrowheads="1"/>
          </p:cNvSpPr>
          <p:nvPr/>
        </p:nvSpPr>
        <p:spPr bwMode="auto">
          <a:xfrm>
            <a:off x="1600200" y="3276600"/>
            <a:ext cx="6248400" cy="2286000"/>
          </a:xfrm>
          <a:prstGeom prst="triangle">
            <a:avLst>
              <a:gd name="adj" fmla="val 99384"/>
            </a:avLst>
          </a:prstGeom>
          <a:solidFill>
            <a:srgbClr val="6666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364565" name="Line 21"/>
          <p:cNvSpPr>
            <a:spLocks noChangeShapeType="1"/>
          </p:cNvSpPr>
          <p:nvPr/>
        </p:nvSpPr>
        <p:spPr bwMode="auto">
          <a:xfrm flipV="1">
            <a:off x="2286000" y="3810000"/>
            <a:ext cx="1371600" cy="457200"/>
          </a:xfrm>
          <a:prstGeom prst="line">
            <a:avLst/>
          </a:prstGeom>
          <a:noFill/>
          <a:ln w="38100">
            <a:solidFill>
              <a:srgbClr val="CC0000"/>
            </a:solidFill>
            <a:prstDash val="sysDot"/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364566" name="Line 22"/>
          <p:cNvSpPr>
            <a:spLocks noChangeShapeType="1"/>
          </p:cNvSpPr>
          <p:nvPr/>
        </p:nvSpPr>
        <p:spPr bwMode="auto">
          <a:xfrm flipV="1">
            <a:off x="4953000" y="2971800"/>
            <a:ext cx="1371600" cy="457200"/>
          </a:xfrm>
          <a:prstGeom prst="line">
            <a:avLst/>
          </a:prstGeom>
          <a:noFill/>
          <a:ln w="38100">
            <a:solidFill>
              <a:srgbClr val="CC0000"/>
            </a:solidFill>
            <a:prstDash val="sysDot"/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364567" name="Rectangle 23"/>
          <p:cNvSpPr>
            <a:spLocks noChangeArrowheads="1"/>
          </p:cNvSpPr>
          <p:nvPr/>
        </p:nvSpPr>
        <p:spPr bwMode="auto">
          <a:xfrm>
            <a:off x="-108520" y="2492896"/>
            <a:ext cx="1319213" cy="720725"/>
          </a:xfrm>
          <a:prstGeom prst="rect">
            <a:avLst/>
          </a:prstGeom>
          <a:noFill/>
          <a:ln w="12700" cap="sq">
            <a:solidFill>
              <a:schemeClr val="tx2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sl-SI" sz="1800" dirty="0" smtClean="0">
                <a:solidFill>
                  <a:schemeClr val="tx1"/>
                </a:solidFill>
                <a:latin typeface="+mn-lt"/>
              </a:rPr>
              <a:t>Nivo</a:t>
            </a:r>
            <a:endParaRPr lang="sl-SI" sz="1800" dirty="0">
              <a:solidFill>
                <a:schemeClr val="tx1"/>
              </a:solidFill>
              <a:latin typeface="+mn-lt"/>
            </a:endParaRPr>
          </a:p>
          <a:p>
            <a:pPr algn="ctr" eaLnBrk="0" hangingPunct="0"/>
            <a:r>
              <a:rPr lang="sl-SI" sz="1800" dirty="0">
                <a:solidFill>
                  <a:schemeClr val="tx1"/>
                </a:solidFill>
                <a:latin typeface="+mn-lt"/>
              </a:rPr>
              <a:t>kakovosti</a:t>
            </a:r>
            <a:endParaRPr lang="nl-NL" sz="18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83968" y="980728"/>
            <a:ext cx="44894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400" b="1" dirty="0" smtClean="0">
                <a:solidFill>
                  <a:srgbClr val="FF0000"/>
                </a:solidFill>
                <a:latin typeface="+mn-lt"/>
              </a:rPr>
              <a:t>Kakovost je pot – odličnost pa cilj </a:t>
            </a:r>
            <a:endParaRPr lang="en-US" sz="2400" b="1" dirty="0">
              <a:solidFill>
                <a:srgbClr val="FF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61403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45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45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455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99477C-A90C-4D20-83ED-9503E080AF2C}" type="slidenum">
              <a:rPr lang="sl-SI" smtClean="0"/>
              <a:pPr>
                <a:defRPr/>
              </a:pPr>
              <a:t>5</a:t>
            </a:fld>
            <a:endParaRPr lang="sl-SI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0" y="188550"/>
            <a:ext cx="9001125" cy="46166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sl-SI" sz="2400" b="1" dirty="0" smtClean="0">
                <a:solidFill>
                  <a:srgbClr val="376092"/>
                </a:solidFill>
                <a:latin typeface="+mj-lt"/>
                <a:cs typeface="Arial" panose="020B0604020202020204" pitchFamily="34" charset="0"/>
              </a:rPr>
              <a:t>CERTIFIKAT ZA ZDRAVSTVO</a:t>
            </a:r>
            <a:endParaRPr lang="en-US" sz="2400" dirty="0">
              <a:solidFill>
                <a:srgbClr val="376092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7" name="PoljeZBesedilom 7"/>
          <p:cNvSpPr txBox="1">
            <a:spLocks noChangeArrowheads="1"/>
          </p:cNvSpPr>
          <p:nvPr/>
        </p:nvSpPr>
        <p:spPr bwMode="auto">
          <a:xfrm>
            <a:off x="179512" y="1160463"/>
            <a:ext cx="8964487" cy="4832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sl-SI" sz="2400" b="1" dirty="0">
                <a:solidFill>
                  <a:srgbClr val="E80000"/>
                </a:solidFill>
                <a:latin typeface="+mn-lt"/>
                <a:cs typeface="Tahoma" pitchFamily="34" charset="0"/>
              </a:rPr>
              <a:t>                                     </a:t>
            </a:r>
            <a:r>
              <a:rPr lang="sl-SI" sz="2400" b="1" dirty="0" smtClean="0">
                <a:solidFill>
                  <a:srgbClr val="E80000"/>
                </a:solidFill>
                <a:latin typeface="+mn-lt"/>
                <a:cs typeface="Tahoma" pitchFamily="34" charset="0"/>
              </a:rPr>
              <a:t>                              </a:t>
            </a:r>
            <a:r>
              <a:rPr lang="sl-SI" sz="3200" b="1" dirty="0" smtClean="0">
                <a:solidFill>
                  <a:schemeClr val="tx2"/>
                </a:solidFill>
                <a:latin typeface="+mn-lt"/>
                <a:cs typeface="Tahoma" pitchFamily="34" charset="0"/>
              </a:rPr>
              <a:t>Znak SQ  </a:t>
            </a:r>
            <a:r>
              <a:rPr lang="sl-SI" sz="3200" dirty="0">
                <a:solidFill>
                  <a:schemeClr val="tx2"/>
                </a:solidFill>
                <a:latin typeface="+mn-lt"/>
                <a:cs typeface="Tahoma" pitchFamily="34" charset="0"/>
              </a:rPr>
              <a:t/>
            </a:r>
            <a:br>
              <a:rPr lang="sl-SI" sz="3200" dirty="0">
                <a:solidFill>
                  <a:schemeClr val="tx2"/>
                </a:solidFill>
                <a:latin typeface="+mn-lt"/>
                <a:cs typeface="Tahoma" pitchFamily="34" charset="0"/>
              </a:rPr>
            </a:br>
            <a:endParaRPr lang="sl-SI" sz="3200" dirty="0">
              <a:solidFill>
                <a:schemeClr val="tx2"/>
              </a:solidFill>
              <a:latin typeface="+mn-lt"/>
              <a:cs typeface="Tahoma" pitchFamily="34" charset="0"/>
            </a:endParaRPr>
          </a:p>
          <a:p>
            <a:pPr eaLnBrk="1" hangingPunct="1"/>
            <a:endParaRPr lang="sl-SI" sz="2400" dirty="0"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sl-SI" sz="2400" dirty="0"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sl-SI" sz="2400" dirty="0"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sl-SI" sz="2400" dirty="0"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sl-SI" sz="2400" dirty="0"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sl-SI" sz="1800" dirty="0"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sl-SI" sz="2400" dirty="0"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sl-SI" sz="2400" dirty="0" smtClean="0">
              <a:latin typeface="+mn-lt"/>
              <a:cs typeface="Tahoma" pitchFamily="34" charset="0"/>
            </a:endParaRPr>
          </a:p>
          <a:p>
            <a:pPr eaLnBrk="1" hangingPunct="1"/>
            <a:r>
              <a:rPr lang="sl-SI" sz="2600" dirty="0" smtClean="0">
                <a:latin typeface="+mn-lt"/>
                <a:cs typeface="Tahoma" pitchFamily="34" charset="0"/>
              </a:rPr>
              <a:t>Pridobijo </a:t>
            </a:r>
            <a:r>
              <a:rPr lang="sl-SI" sz="2600" dirty="0">
                <a:latin typeface="+mn-lt"/>
                <a:cs typeface="Tahoma" pitchFamily="34" charset="0"/>
              </a:rPr>
              <a:t>zdravstvene </a:t>
            </a:r>
            <a:r>
              <a:rPr lang="sl-SI" sz="2600" dirty="0" smtClean="0">
                <a:latin typeface="+mn-lt"/>
                <a:cs typeface="Tahoma" pitchFamily="34" charset="0"/>
              </a:rPr>
              <a:t>organizacije za svoje storitve na osnovi celovite presoje pogojev za zagotavljanje uspešnega poslovanja.</a:t>
            </a:r>
            <a:endParaRPr lang="sl-SI" sz="2600" dirty="0">
              <a:latin typeface="+mn-lt"/>
              <a:cs typeface="Tahoma" pitchFamily="34" charset="0"/>
            </a:endParaRPr>
          </a:p>
        </p:txBody>
      </p:sp>
      <p:pic>
        <p:nvPicPr>
          <p:cNvPr id="11" name="Picture 2" descr="Predstavitev_SQ_naslov-1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0" t="47364"/>
          <a:stretch/>
        </p:blipFill>
        <p:spPr bwMode="auto">
          <a:xfrm>
            <a:off x="4211960" y="2132856"/>
            <a:ext cx="3420279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SQ Quality Mark -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382573"/>
            <a:ext cx="2075236" cy="3226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211960" y="3861048"/>
            <a:ext cx="41829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3200" b="1" i="1" dirty="0" smtClean="0">
                <a:solidFill>
                  <a:srgbClr val="FF0000"/>
                </a:solidFill>
                <a:latin typeface="+mn-lt"/>
              </a:rPr>
              <a:t>V sodelovanju s SZZZZS </a:t>
            </a:r>
            <a:endParaRPr lang="en-US" sz="3200" b="1" i="1" dirty="0">
              <a:solidFill>
                <a:srgbClr val="FF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64918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idx="4294967295"/>
          </p:nvPr>
        </p:nvSpPr>
        <p:spPr>
          <a:xfrm>
            <a:off x="251400" y="857250"/>
            <a:ext cx="8606850" cy="5308130"/>
          </a:xfrm>
          <a:noFill/>
          <a:ln>
            <a:noFill/>
          </a:ln>
          <a:effectLst/>
        </p:spPr>
        <p:txBody>
          <a:bodyPr lIns="180000" tIns="180000" rIns="180000" bIns="180000" anchor="ctr">
            <a:normAutofit lnSpcReduction="10000"/>
          </a:bodyPr>
          <a:lstStyle/>
          <a:p>
            <a:pPr lvl="0"/>
            <a:r>
              <a:rPr lang="sl-SI" sz="2800" dirty="0" smtClean="0"/>
              <a:t>Organizacija je registrirana in ima sedež v Sloveniji.</a:t>
            </a:r>
          </a:p>
          <a:p>
            <a:pPr lvl="0"/>
            <a:r>
              <a:rPr lang="sl-SI" sz="2800" dirty="0" smtClean="0"/>
              <a:t>Organizacija uspešno posluje ter redno poravnava obveznosti do poslovnih partnerjev, zaposlenih in širšega okolja v skladu z zakonodajo, pogodbami in uveljavljeno poslovno prakso.</a:t>
            </a:r>
          </a:p>
          <a:p>
            <a:pPr lvl="0"/>
            <a:r>
              <a:rPr lang="sl-SI" sz="2800" dirty="0" smtClean="0"/>
              <a:t>Organizacija </a:t>
            </a:r>
            <a:r>
              <a:rPr lang="sl-SI" sz="2800" dirty="0"/>
              <a:t>pozna in spoštuje vse strokovne in zakonodajne zahteve regulatorja</a:t>
            </a:r>
            <a:r>
              <a:rPr lang="sl-SI" sz="2800" dirty="0" smtClean="0"/>
              <a:t>.</a:t>
            </a:r>
          </a:p>
          <a:p>
            <a:r>
              <a:rPr lang="sl-SI" sz="2800" dirty="0" smtClean="0"/>
              <a:t>V </a:t>
            </a:r>
            <a:r>
              <a:rPr lang="sl-SI" sz="2800" dirty="0"/>
              <a:t>zadnjih dveh letih ni bilo resnejših kršitev, vse so bile ustrezno odpravljene.</a:t>
            </a:r>
          </a:p>
          <a:p>
            <a:r>
              <a:rPr lang="sl-SI" sz="2800" dirty="0"/>
              <a:t>V zvezi s prijavljenimi </a:t>
            </a:r>
            <a:r>
              <a:rPr lang="sl-SI" sz="2800" dirty="0" smtClean="0"/>
              <a:t>storitvami </a:t>
            </a:r>
            <a:r>
              <a:rPr lang="sl-SI" sz="2800" dirty="0"/>
              <a:t>niso v teku kakršnikoli nerazrešeni sodni </a:t>
            </a:r>
            <a:r>
              <a:rPr lang="sl-SI" sz="2800" dirty="0" smtClean="0"/>
              <a:t>ali strokovni spori.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DDB7DD9-D542-43BD-9273-EB5A3FAE680D}" type="slidenum">
              <a:rPr lang="sl-SI" smtClean="0"/>
              <a:pPr>
                <a:defRPr/>
              </a:pPr>
              <a:t>6</a:t>
            </a:fld>
            <a:endParaRPr lang="sl-SI"/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457200" y="142875"/>
            <a:ext cx="8229600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sl-SI" sz="2400" b="1" dirty="0" smtClean="0">
                <a:solidFill>
                  <a:srgbClr val="376092"/>
                </a:solidFill>
                <a:latin typeface="+mj-lt"/>
              </a:rPr>
              <a:t>POGOJI ZA PRIDOBITEV ZNAKA SQ</a:t>
            </a:r>
          </a:p>
        </p:txBody>
      </p:sp>
    </p:spTree>
    <p:extLst>
      <p:ext uri="{BB962C8B-B14F-4D97-AF65-F5344CB8AC3E}">
        <p14:creationId xmlns:p14="http://schemas.microsoft.com/office/powerpoint/2010/main" val="199129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142875"/>
            <a:ext cx="8229600" cy="571500"/>
          </a:xfrm>
          <a:effectLst/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sl-SI" sz="2400" b="1" dirty="0" smtClean="0">
                <a:solidFill>
                  <a:srgbClr val="376092"/>
                </a:solidFill>
                <a:latin typeface="+mj-lt"/>
              </a:rPr>
              <a:t>POGOJI ZA PRIDOBITEV ZNAKA SQ</a:t>
            </a:r>
          </a:p>
        </p:txBody>
      </p:sp>
      <p:sp>
        <p:nvSpPr>
          <p:cNvPr id="12" name="Title 1"/>
          <p:cNvSpPr>
            <a:spLocks noGrp="1"/>
          </p:cNvSpPr>
          <p:nvPr>
            <p:ph idx="4294967295"/>
          </p:nvPr>
        </p:nvSpPr>
        <p:spPr>
          <a:xfrm>
            <a:off x="285750" y="1093890"/>
            <a:ext cx="8572500" cy="5143500"/>
          </a:xfrm>
          <a:noFill/>
          <a:ln>
            <a:noFill/>
          </a:ln>
          <a:effectLst/>
        </p:spPr>
        <p:txBody>
          <a:bodyPr lIns="180000" tIns="180000" rIns="180000" bIns="180000" anchor="ctr">
            <a:normAutofit lnSpcReduction="10000"/>
          </a:bodyPr>
          <a:lstStyle/>
          <a:p>
            <a:pPr lvl="0"/>
            <a:r>
              <a:rPr lang="sl-SI" sz="2800" dirty="0" smtClean="0"/>
              <a:t>Storitve </a:t>
            </a:r>
            <a:r>
              <a:rPr lang="sl-SI" sz="2800" dirty="0"/>
              <a:t>nudi na trgu vsaj eno leto</a:t>
            </a:r>
            <a:r>
              <a:rPr lang="sl-SI" sz="2800" dirty="0" smtClean="0"/>
              <a:t>.</a:t>
            </a:r>
          </a:p>
          <a:p>
            <a:r>
              <a:rPr lang="sl-SI" sz="2800" dirty="0"/>
              <a:t>Storitve ne vključujejo elementov, ki bi zavajali </a:t>
            </a:r>
            <a:r>
              <a:rPr lang="sl-SI" sz="2800" dirty="0" smtClean="0"/>
              <a:t>pacienta.</a:t>
            </a:r>
            <a:endParaRPr lang="sl-SI" sz="2800" dirty="0"/>
          </a:p>
          <a:p>
            <a:r>
              <a:rPr lang="sl-SI" sz="2800" dirty="0" smtClean="0"/>
              <a:t>Pacienti so s storitvami </a:t>
            </a:r>
            <a:r>
              <a:rPr lang="sl-SI" sz="2800" dirty="0"/>
              <a:t>zadovoljni (kar je razvidno iz pritožb, reklamacij, nagrad in ostalih odzivov strank ali z izvedbo anket</a:t>
            </a:r>
            <a:r>
              <a:rPr lang="sl-SI" sz="2800" dirty="0" smtClean="0"/>
              <a:t>).</a:t>
            </a:r>
          </a:p>
          <a:p>
            <a:pPr lvl="0"/>
            <a:r>
              <a:rPr lang="sl-SI" sz="2800" dirty="0"/>
              <a:t>Visok delež, vsaj 50 % vrednosti razvoja, znanja, materiala, in izvedbe (dela) v prijavljenih proizvodih ali storitvah je slovenskega izvora</a:t>
            </a:r>
            <a:r>
              <a:rPr lang="sl-SI" sz="2800" dirty="0" smtClean="0"/>
              <a:t>.</a:t>
            </a:r>
            <a:endParaRPr lang="sl-SI" sz="2800" dirty="0"/>
          </a:p>
          <a:p>
            <a:pPr lvl="0"/>
            <a:r>
              <a:rPr lang="sl-SI" sz="2800" dirty="0" smtClean="0"/>
              <a:t>Organizacija </a:t>
            </a:r>
            <a:r>
              <a:rPr lang="sl-SI" sz="2800" dirty="0"/>
              <a:t>ima </a:t>
            </a:r>
            <a:r>
              <a:rPr lang="sl-SI" sz="2800" dirty="0" smtClean="0"/>
              <a:t>uveden ustrezen sistem </a:t>
            </a:r>
            <a:r>
              <a:rPr lang="sl-SI" sz="2800" dirty="0"/>
              <a:t>zagotavljanja </a:t>
            </a:r>
            <a:r>
              <a:rPr lang="sl-SI" sz="2800" dirty="0" smtClean="0"/>
              <a:t> </a:t>
            </a:r>
            <a:r>
              <a:rPr lang="sl-SI" sz="2800" dirty="0"/>
              <a:t>kakovosti poslovanja.</a:t>
            </a:r>
          </a:p>
          <a:p>
            <a:pPr marL="0" lvl="0" indent="0">
              <a:buNone/>
            </a:pPr>
            <a:endParaRPr lang="sl-SI" sz="28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DDB7DD9-D542-43BD-9273-EB5A3FAE680D}" type="slidenum">
              <a:rPr lang="sl-SI" smtClean="0"/>
              <a:pPr>
                <a:defRPr/>
              </a:pPr>
              <a:t>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6117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600819" y="0"/>
            <a:ext cx="8014370" cy="646331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sl-SI" sz="2400" b="1" kern="0" dirty="0" smtClean="0">
                <a:solidFill>
                  <a:srgbClr val="376092"/>
                </a:solidFill>
                <a:latin typeface="+mj-lt"/>
                <a:ea typeface="Tahoma" pitchFamily="34" charset="0"/>
                <a:cs typeface="Arial" panose="020B0604020202020204" pitchFamily="34" charset="0"/>
              </a:rPr>
              <a:t>PREGLED AKTIVNOSTI ZA PRIDOBITEV ZNAKA SQ</a:t>
            </a:r>
            <a:r>
              <a:rPr lang="sl-SI" sz="3600" b="1" kern="0" dirty="0" smtClean="0">
                <a:solidFill>
                  <a:srgbClr val="376092"/>
                </a:solidFill>
                <a:latin typeface="+mj-lt"/>
                <a:ea typeface="Tahoma" pitchFamily="34" charset="0"/>
                <a:cs typeface="Arial" panose="020B0604020202020204" pitchFamily="34" charset="0"/>
              </a:rPr>
              <a:t> </a:t>
            </a:r>
            <a:endParaRPr lang="en-US" sz="4000" kern="0" dirty="0" smtClean="0">
              <a:solidFill>
                <a:srgbClr val="376092"/>
              </a:solidFill>
              <a:latin typeface="+mj-lt"/>
              <a:ea typeface="Tahoma" pitchFamily="34" charset="0"/>
              <a:cs typeface="Arial" panose="020B060402020202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99477C-A90C-4D20-83ED-9503E080AF2C}" type="slidenum">
              <a:rPr lang="sl-SI" smtClean="0"/>
              <a:pPr>
                <a:defRPr/>
              </a:pPr>
              <a:t>8</a:t>
            </a:fld>
            <a:endParaRPr lang="sl-SI"/>
          </a:p>
        </p:txBody>
      </p:sp>
      <p:sp>
        <p:nvSpPr>
          <p:cNvPr id="3" name="Pravokotnik 2"/>
          <p:cNvSpPr/>
          <p:nvPr/>
        </p:nvSpPr>
        <p:spPr>
          <a:xfrm>
            <a:off x="179512" y="551260"/>
            <a:ext cx="9073008" cy="69557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buFont typeface="Arial" pitchFamily="34" charset="0"/>
              <a:buChar char="•"/>
            </a:pPr>
            <a:endParaRPr lang="sl-SI" sz="2400" dirty="0" smtClean="0">
              <a:solidFill>
                <a:schemeClr val="tx1"/>
              </a:solidFill>
              <a:latin typeface="+mn-lt"/>
            </a:endParaRPr>
          </a:p>
          <a:p>
            <a:pPr marL="342900" lvl="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sl-SI" sz="2800" dirty="0" smtClean="0">
                <a:solidFill>
                  <a:schemeClr val="tx1"/>
                </a:solidFill>
                <a:latin typeface="+mn-lt"/>
              </a:rPr>
              <a:t>Kandidat izpolni Vlogo in priloži dokazila o izpolnjevanju pogojev pridobitev znaka SQ.</a:t>
            </a:r>
            <a:r>
              <a:rPr lang="en-US" sz="2800" dirty="0" smtClean="0">
                <a:solidFill>
                  <a:schemeClr val="tx1"/>
                </a:solidFill>
                <a:latin typeface="+mn-lt"/>
              </a:rPr>
              <a:t> </a:t>
            </a:r>
            <a:endParaRPr lang="sl-SI" sz="2800" dirty="0" smtClean="0">
              <a:solidFill>
                <a:schemeClr val="tx1"/>
              </a:solidFill>
              <a:latin typeface="+mn-lt"/>
            </a:endParaRPr>
          </a:p>
          <a:p>
            <a:pPr marL="342900" lvl="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sl-SI" sz="2800" dirty="0" smtClean="0">
                <a:solidFill>
                  <a:schemeClr val="tx1"/>
                </a:solidFill>
                <a:latin typeface="+mn-lt"/>
              </a:rPr>
              <a:t>Presoja na licu mesta, pregled in preverjanje vse priložene dokumentacije.</a:t>
            </a:r>
          </a:p>
          <a:p>
            <a:pPr marL="342900" lvl="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sl-SI" sz="2800" dirty="0" smtClean="0">
                <a:solidFill>
                  <a:schemeClr val="tx1"/>
                </a:solidFill>
                <a:latin typeface="+mn-lt"/>
              </a:rPr>
              <a:t>Analiza in vrednotenje sistema zagotavljanja kakovosti.</a:t>
            </a:r>
          </a:p>
          <a:p>
            <a:pPr marL="342900" lvl="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sl-SI" sz="2800" dirty="0" smtClean="0">
                <a:solidFill>
                  <a:schemeClr val="tx1"/>
                </a:solidFill>
                <a:latin typeface="+mn-lt"/>
              </a:rPr>
              <a:t>Zbiranje podatkov in preverjanje zadovoljstva pacientov.</a:t>
            </a: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sl-SI" sz="2800" dirty="0">
                <a:solidFill>
                  <a:schemeClr val="tx1"/>
                </a:solidFill>
                <a:latin typeface="+mn-lt"/>
              </a:rPr>
              <a:t>Komisijsko ovrednotenje vseh </a:t>
            </a:r>
            <a:r>
              <a:rPr lang="sl-SI" sz="2800" dirty="0" smtClean="0">
                <a:solidFill>
                  <a:schemeClr val="tx1"/>
                </a:solidFill>
                <a:latin typeface="+mn-lt"/>
              </a:rPr>
              <a:t>ugotovitev.</a:t>
            </a:r>
            <a:endParaRPr lang="sl-SI" sz="2800" dirty="0">
              <a:solidFill>
                <a:schemeClr val="tx1"/>
              </a:solidFill>
              <a:latin typeface="+mn-lt"/>
            </a:endParaRP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sl-SI" sz="2800" dirty="0">
                <a:solidFill>
                  <a:schemeClr val="tx1"/>
                </a:solidFill>
                <a:latin typeface="+mn-lt"/>
              </a:rPr>
              <a:t>Izdaja sklepa/odobritve o podelitvi znaka </a:t>
            </a:r>
            <a:r>
              <a:rPr lang="sl-SI" sz="2800" dirty="0" smtClean="0">
                <a:solidFill>
                  <a:schemeClr val="tx1"/>
                </a:solidFill>
                <a:latin typeface="+mn-lt"/>
              </a:rPr>
              <a:t>SQ. </a:t>
            </a:r>
          </a:p>
          <a:p>
            <a:pPr marL="342900" lvl="0" indent="-342900">
              <a:lnSpc>
                <a:spcPct val="150000"/>
              </a:lnSpc>
              <a:buFont typeface="Arial" pitchFamily="34" charset="0"/>
              <a:buChar char="•"/>
            </a:pPr>
            <a:endParaRPr lang="en-US" sz="2000" b="1" dirty="0">
              <a:solidFill>
                <a:schemeClr val="tx1"/>
              </a:solidFill>
            </a:endParaRPr>
          </a:p>
          <a:p>
            <a:r>
              <a:rPr lang="sl-SI" sz="2800" dirty="0">
                <a:solidFill>
                  <a:schemeClr val="tx1"/>
                </a:solidFill>
                <a:latin typeface="+mn-lt"/>
              </a:rPr>
              <a:t> </a:t>
            </a:r>
          </a:p>
          <a:p>
            <a:r>
              <a:rPr lang="sl-SI" sz="2800" dirty="0">
                <a:latin typeface="+mn-lt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58510966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99477C-A90C-4D20-83ED-9503E080AF2C}" type="slidenum">
              <a:rPr lang="sl-SI" smtClean="0"/>
              <a:pPr>
                <a:defRPr/>
              </a:pPr>
              <a:t>9</a:t>
            </a:fld>
            <a:endParaRPr lang="sl-SI"/>
          </a:p>
        </p:txBody>
      </p:sp>
      <p:sp>
        <p:nvSpPr>
          <p:cNvPr id="6" name="PoljeZBesedilom 5"/>
          <p:cNvSpPr txBox="1"/>
          <p:nvPr/>
        </p:nvSpPr>
        <p:spPr>
          <a:xfrm>
            <a:off x="275550" y="954445"/>
            <a:ext cx="8698359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1200"/>
              </a:spcAft>
              <a:defRPr/>
            </a:pPr>
            <a:endParaRPr lang="sl-SI" altLang="sl-SI" sz="2000" dirty="0">
              <a:solidFill>
                <a:srgbClr val="000000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eaLnBrk="1" hangingPunct="1">
              <a:spcAft>
                <a:spcPts val="1200"/>
              </a:spcAft>
              <a:defRPr/>
            </a:pPr>
            <a:endParaRPr lang="sl-SI" altLang="sl-SI" sz="2000" dirty="0" smtClean="0">
              <a:solidFill>
                <a:srgbClr val="000000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eaLnBrk="1" hangingPunct="1">
              <a:spcAft>
                <a:spcPts val="1200"/>
              </a:spcAft>
              <a:defRPr/>
            </a:pPr>
            <a:r>
              <a:rPr lang="sl-SI" sz="2000" b="1" dirty="0" smtClean="0">
                <a:solidFill>
                  <a:srgbClr val="000000"/>
                </a:solidFill>
                <a:latin typeface="Tahoma" pitchFamily="34" charset="0"/>
                <a:cs typeface="Calibri" pitchFamily="34" charset="0"/>
              </a:rPr>
              <a:t>                                       </a:t>
            </a:r>
          </a:p>
          <a:p>
            <a:pPr eaLnBrk="1" hangingPunct="1">
              <a:spcAft>
                <a:spcPts val="1200"/>
              </a:spcAft>
              <a:defRPr/>
            </a:pPr>
            <a:r>
              <a:rPr lang="sl-SI" sz="2000" b="1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                              </a:t>
            </a:r>
          </a:p>
          <a:p>
            <a:pPr eaLnBrk="1" hangingPunct="1">
              <a:spcAft>
                <a:spcPts val="1200"/>
              </a:spcAft>
              <a:defRPr/>
            </a:pPr>
            <a:endParaRPr lang="sl-SI" sz="2000" b="1" dirty="0" smtClean="0">
              <a:solidFill>
                <a:srgbClr val="FF000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-180528" y="115888"/>
            <a:ext cx="9865096" cy="646331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sl-SI" sz="3600" b="1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sl-SI" sz="3600" b="1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</a:t>
            </a:r>
            <a:r>
              <a:rPr lang="sl-SI" sz="2400" b="1" dirty="0" smtClean="0">
                <a:solidFill>
                  <a:srgbClr val="376092"/>
                </a:solidFill>
                <a:latin typeface="+mj-lt"/>
                <a:cs typeface="Arial" panose="020B0604020202020204" pitchFamily="34" charset="0"/>
              </a:rPr>
              <a:t>ZNAK SQ  - EOQ RECOGNIZED</a:t>
            </a:r>
            <a:endParaRPr lang="en-US" sz="2400" b="1" dirty="0">
              <a:solidFill>
                <a:srgbClr val="376092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0" name="PoljeZBesedilom 9"/>
          <p:cNvSpPr txBox="1"/>
          <p:nvPr/>
        </p:nvSpPr>
        <p:spPr>
          <a:xfrm>
            <a:off x="239659" y="1133562"/>
            <a:ext cx="6348566" cy="446276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1200"/>
              </a:spcAft>
              <a:defRPr/>
            </a:pPr>
            <a:r>
              <a:rPr lang="sl-SI" altLang="sl-SI" sz="2400" dirty="0">
                <a:latin typeface="+mn-lt"/>
                <a:ea typeface="Times New Roman" pitchFamily="18" charset="0"/>
                <a:cs typeface="Tahoma" pitchFamily="34" charset="0"/>
              </a:rPr>
              <a:t>Evropska organizacija za kakovost (EOQ) je zasnovala projekt uvedbe nacionalnega znaka za </a:t>
            </a:r>
            <a:r>
              <a:rPr lang="sl-SI" altLang="sl-SI" sz="2400" dirty="0" smtClean="0">
                <a:latin typeface="+mn-lt"/>
                <a:ea typeface="Times New Roman" pitchFamily="18" charset="0"/>
                <a:cs typeface="Tahoma" pitchFamily="34" charset="0"/>
              </a:rPr>
              <a:t>kakovost – </a:t>
            </a:r>
            <a:r>
              <a:rPr lang="sl-SI" altLang="sl-SI" sz="2400" dirty="0" err="1" smtClean="0">
                <a:latin typeface="+mn-lt"/>
                <a:ea typeface="Times New Roman" pitchFamily="18" charset="0"/>
                <a:cs typeface="Tahoma" pitchFamily="34" charset="0"/>
              </a:rPr>
              <a:t>National</a:t>
            </a:r>
            <a:r>
              <a:rPr lang="sl-SI" altLang="sl-SI" sz="2400" dirty="0" smtClean="0">
                <a:latin typeface="+mn-lt"/>
                <a:ea typeface="Times New Roman" pitchFamily="18" charset="0"/>
                <a:cs typeface="Tahoma" pitchFamily="34" charset="0"/>
              </a:rPr>
              <a:t> Quality Mark. Projekt </a:t>
            </a:r>
            <a:r>
              <a:rPr lang="sl-SI" altLang="sl-SI" sz="2400" dirty="0">
                <a:latin typeface="+mn-lt"/>
                <a:ea typeface="Times New Roman" pitchFamily="18" charset="0"/>
                <a:cs typeface="Tahoma" pitchFamily="34" charset="0"/>
              </a:rPr>
              <a:t>bodo vodile nacionalne organizacije za </a:t>
            </a:r>
            <a:r>
              <a:rPr lang="sl-SI" altLang="sl-SI" sz="2400" dirty="0" smtClean="0">
                <a:latin typeface="+mn-lt"/>
                <a:ea typeface="Times New Roman" pitchFamily="18" charset="0"/>
                <a:cs typeface="Tahoma" pitchFamily="34" charset="0"/>
              </a:rPr>
              <a:t>kakovost.</a:t>
            </a:r>
            <a:endParaRPr lang="sl-SI" altLang="sl-SI" sz="2400" dirty="0">
              <a:latin typeface="+mn-lt"/>
              <a:ea typeface="Times New Roman" pitchFamily="18" charset="0"/>
              <a:cs typeface="Tahoma" pitchFamily="34" charset="0"/>
            </a:endParaRPr>
          </a:p>
          <a:p>
            <a:pPr eaLnBrk="1" hangingPunct="1">
              <a:spcAft>
                <a:spcPts val="1200"/>
              </a:spcAft>
              <a:defRPr/>
            </a:pPr>
            <a:r>
              <a:rPr lang="sl-SI" sz="2400" dirty="0" smtClean="0">
                <a:latin typeface="+mn-lt"/>
              </a:rPr>
              <a:t>V EOQ so prepoznali </a:t>
            </a:r>
            <a:r>
              <a:rPr lang="sl-SI" sz="2400" dirty="0">
                <a:latin typeface="+mn-lt"/>
              </a:rPr>
              <a:t>naša </a:t>
            </a:r>
            <a:r>
              <a:rPr lang="sl-SI" sz="2400" dirty="0" smtClean="0">
                <a:latin typeface="+mn-lt"/>
              </a:rPr>
              <a:t>prizadevanja </a:t>
            </a:r>
            <a:r>
              <a:rPr lang="sl-SI" sz="2400" dirty="0">
                <a:latin typeface="+mn-lt"/>
              </a:rPr>
              <a:t>in strokovni pristop ter se odločili, da predlagajo vsem svojim članicam,  organizacijam za </a:t>
            </a:r>
            <a:r>
              <a:rPr lang="sl-SI" sz="2400" dirty="0" smtClean="0">
                <a:latin typeface="+mn-lt"/>
              </a:rPr>
              <a:t>kakovost </a:t>
            </a:r>
            <a:r>
              <a:rPr lang="sl-SI" sz="2400" dirty="0">
                <a:latin typeface="+mn-lt"/>
              </a:rPr>
              <a:t>v posameznih državah, da prevzamejo naš </a:t>
            </a:r>
            <a:r>
              <a:rPr lang="sl-SI" sz="2400" dirty="0" smtClean="0">
                <a:latin typeface="+mn-lt"/>
              </a:rPr>
              <a:t>postopek. </a:t>
            </a:r>
          </a:p>
          <a:p>
            <a:pPr eaLnBrk="1" hangingPunct="1">
              <a:spcAft>
                <a:spcPts val="1200"/>
              </a:spcAft>
              <a:defRPr/>
            </a:pPr>
            <a:r>
              <a:rPr lang="sl-SI" sz="2400" dirty="0" smtClean="0">
                <a:latin typeface="+mn-lt"/>
              </a:rPr>
              <a:t>Ponosni </a:t>
            </a:r>
            <a:r>
              <a:rPr lang="sl-SI" sz="2400" dirty="0">
                <a:latin typeface="+mn-lt"/>
              </a:rPr>
              <a:t>smo, da </a:t>
            </a:r>
            <a:r>
              <a:rPr lang="sl-SI" sz="2400" dirty="0" smtClean="0">
                <a:latin typeface="+mn-lt"/>
              </a:rPr>
              <a:t>lahko k </a:t>
            </a:r>
            <a:r>
              <a:rPr lang="sl-SI" sz="2400" dirty="0">
                <a:latin typeface="+mn-lt"/>
              </a:rPr>
              <a:t>logotipu SQ </a:t>
            </a:r>
            <a:r>
              <a:rPr lang="sl-SI" sz="2400" dirty="0" smtClean="0">
                <a:latin typeface="+mn-lt"/>
              </a:rPr>
              <a:t>dodamo </a:t>
            </a:r>
            <a:r>
              <a:rPr lang="sl-SI" sz="2400" dirty="0">
                <a:latin typeface="+mn-lt"/>
              </a:rPr>
              <a:t>tudi »EOQ </a:t>
            </a:r>
            <a:r>
              <a:rPr lang="sl-SI" sz="2400" dirty="0" err="1">
                <a:latin typeface="+mn-lt"/>
              </a:rPr>
              <a:t>recognized</a:t>
            </a:r>
            <a:r>
              <a:rPr lang="sl-SI" sz="2400" dirty="0">
                <a:latin typeface="+mn-lt"/>
              </a:rPr>
              <a:t>«. </a:t>
            </a:r>
          </a:p>
        </p:txBody>
      </p:sp>
      <p:pic>
        <p:nvPicPr>
          <p:cNvPr id="11" name="Picture 2" descr="SQ Quality Mark - 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9429" y="1588161"/>
            <a:ext cx="2075236" cy="3226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3649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Načrt po meri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Načrt po meri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ova 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5365</TotalTime>
  <Words>1078</Words>
  <Application>Microsoft Office PowerPoint</Application>
  <PresentationFormat>Diaprojekcija na zaslonu (4:3)</PresentationFormat>
  <Paragraphs>361</Paragraphs>
  <Slides>25</Slides>
  <Notes>8</Notes>
  <HiddenSlides>0</HiddenSlides>
  <MMClips>0</MMClips>
  <ScaleCrop>false</ScaleCrop>
  <HeadingPairs>
    <vt:vector size="6" baseType="variant">
      <vt:variant>
        <vt:lpstr>Uporabljene pisave</vt:lpstr>
      </vt:variant>
      <vt:variant>
        <vt:i4>7</vt:i4>
      </vt:variant>
      <vt:variant>
        <vt:lpstr>Tema</vt:lpstr>
      </vt:variant>
      <vt:variant>
        <vt:i4>3</vt:i4>
      </vt:variant>
      <vt:variant>
        <vt:lpstr>Naslovi diapozitivov</vt:lpstr>
      </vt:variant>
      <vt:variant>
        <vt:i4>25</vt:i4>
      </vt:variant>
    </vt:vector>
  </HeadingPairs>
  <TitlesOfParts>
    <vt:vector size="35" baseType="lpstr">
      <vt:lpstr>Arial</vt:lpstr>
      <vt:lpstr>Calibri</vt:lpstr>
      <vt:lpstr>MS Sans Serif</vt:lpstr>
      <vt:lpstr>Tahoma</vt:lpstr>
      <vt:lpstr>Times New Roman</vt:lpstr>
      <vt:lpstr>Wingdings</vt:lpstr>
      <vt:lpstr>Wingdings 2</vt:lpstr>
      <vt:lpstr>Office Theme</vt:lpstr>
      <vt:lpstr>1_Načrt po meri</vt:lpstr>
      <vt:lpstr>Načrt po meri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POGOJI ZA PRIDOBITEV ZNAKA SQ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Naslov predstavitve</dc:title>
  <dc:creator>B</dc:creator>
  <cp:lastModifiedBy>andreja</cp:lastModifiedBy>
  <cp:revision>769</cp:revision>
  <cp:lastPrinted>2014-04-15T08:58:45Z</cp:lastPrinted>
  <dcterms:created xsi:type="dcterms:W3CDTF">2009-09-08T17:56:41Z</dcterms:created>
  <dcterms:modified xsi:type="dcterms:W3CDTF">2015-11-23T16:07:14Z</dcterms:modified>
</cp:coreProperties>
</file>